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1" r:id="rId2"/>
    <p:sldId id="264" r:id="rId3"/>
    <p:sldId id="274" r:id="rId4"/>
    <p:sldId id="362" r:id="rId5"/>
    <p:sldId id="363" r:id="rId6"/>
    <p:sldId id="257" r:id="rId7"/>
    <p:sldId id="261" r:id="rId8"/>
    <p:sldId id="276" r:id="rId9"/>
    <p:sldId id="258" r:id="rId10"/>
    <p:sldId id="265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9D088-978F-36E9-F817-32B4BDE8C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AD4B73-66A1-4FF3-FA07-D83A133ED1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DEA29-8C1C-C3E2-3A85-6325F8FC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8B39-06B0-4405-97B3-B551C28BE56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52C80-89C1-A96E-65E4-506B24F52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4EE9F-4718-20F4-3A17-484D7439E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513C-2F4E-4A3B-BF70-F0057462E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7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CFA62-8ACE-278B-BA90-71304FF4E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BF91D0-195B-4C95-0E07-08A84A8EE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77CFD-9D3D-0FF1-8BDB-18B7FAD1C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8B39-06B0-4405-97B3-B551C28BE56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1BDA1-FB1D-4179-983B-747E2175A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B7283-02E8-9CCA-C3AC-C4F627103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513C-2F4E-4A3B-BF70-F0057462E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7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DE3D36-0B2A-149A-DB68-9261FEF7E2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9726A4-048D-6B6B-5C45-7887C1F58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AA084-371D-7F98-F442-1C8873FA7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8B39-06B0-4405-97B3-B551C28BE56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BD5F4-7525-C12A-1D6B-1E763E142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F885D-5CA4-F325-82E2-E55CDF2EC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513C-2F4E-4A3B-BF70-F0057462E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548D4-8912-4FD9-2E39-504499F79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1FD1A-9C38-D410-DFC7-AD4BCFFE7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427EA-7332-CABD-3F75-EB4198AC3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8B39-06B0-4405-97B3-B551C28BE56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AB3C4-A3B4-A2AF-57F8-B75A4809C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28552-6255-DC70-E5FE-73CE63168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513C-2F4E-4A3B-BF70-F0057462E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0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C6D56-64C4-54D1-E88A-048541FD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20614-EB25-32C8-2B1C-A93C7FC28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0024C-39B9-63B5-747D-3E3A6550E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8B39-06B0-4405-97B3-B551C28BE56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C3561-5745-3E87-0B4B-04E1EC363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D0658-04E2-4B2C-736E-0FE8985F1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513C-2F4E-4A3B-BF70-F0057462E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5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5EEC8-3B66-6A60-A75D-64CE4282D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88BEA-0CED-D79D-9742-C7CFBABDD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8B77A1-1A0A-FC7E-DD6C-4DFCD3211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F3C952-1DB6-6684-DEE7-2C2CF9B4E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8B39-06B0-4405-97B3-B551C28BE56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20889-45A0-4B16-6D41-394897060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AC495-D588-E248-315D-E9DFCD383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513C-2F4E-4A3B-BF70-F0057462E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6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0AE53-8876-F04C-EC42-5D751F861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41CF7-9430-DCDC-28C1-1EE11E739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DDC60C-0CC3-CF72-2A5E-9FDBDCC5C2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5DE140-3F1F-BFAE-750D-A769FFC79E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428372-A844-C773-C613-6DD01D0F5A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E8753A-C855-6C16-EEC1-CCBEAF2C1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8B39-06B0-4405-97B3-B551C28BE56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6F7CB6-F260-CBB6-49F3-7260666DD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6A0BED-B1B2-3BCD-6077-1781876C2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513C-2F4E-4A3B-BF70-F0057462E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52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B24BA-26A6-85D3-0616-04AF86BED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B8FBA2-F149-D9D2-EBEE-1AF52E78B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8B39-06B0-4405-97B3-B551C28BE56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5364E6-C3E9-2A30-72DE-CE09682EB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ED0CDE-F1D3-9D38-4CFE-6732B4E2F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513C-2F4E-4A3B-BF70-F0057462E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47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1C37F7-1002-AD08-8E30-D8EE26639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8B39-06B0-4405-97B3-B551C28BE56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D4D526-A27F-4D13-7F1A-73A04FBA7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6C9A1-7AC3-1DC9-6474-AACE11DD1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513C-2F4E-4A3B-BF70-F0057462E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77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D3C92-DC8A-FD7A-178A-1A090BB3D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A5DFB-C054-076C-4901-E66FD8C51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280A04-27C7-C370-B334-99AD24FC8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C8D36-0D5B-6230-B642-5AAEF160E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8B39-06B0-4405-97B3-B551C28BE56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86287D-2AD6-CB45-1177-5912D767D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6E5986-CEBE-C472-3352-7D8B23E81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513C-2F4E-4A3B-BF70-F0057462E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99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B3FEB-C629-AB57-2441-E37EB1404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180F7F-589D-1D44-F829-80DFA5BF21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48664-0D71-A341-36C7-84B10A90E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F60D8B-9EDA-0238-FD11-F53EC1328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8B39-06B0-4405-97B3-B551C28BE56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F243CA-66FF-8A1C-58AC-F6D751BC6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A6A137-8D1E-282A-85FF-DFD4EE1B6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513C-2F4E-4A3B-BF70-F0057462E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4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AA3372-C12C-AC5C-E549-2C9B21C5A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46F7E-355D-592A-8126-1D51D883B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62813-F9B5-50F2-85FE-D3F6DE21E6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F8B39-06B0-4405-97B3-B551C28BE56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15038-30D7-6BFF-C817-72089BF68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56228-85B3-BD3C-FB85-B26DA2004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4513C-2F4E-4A3B-BF70-F0057462E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8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7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11" Type="http://schemas.openxmlformats.org/officeDocument/2006/relationships/image" Target="../media/image19.png"/><Relationship Id="rId5" Type="http://schemas.openxmlformats.org/officeDocument/2006/relationships/image" Target="../media/image5.png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.png"/><Relationship Id="rId1" Type="http://schemas.openxmlformats.org/officeDocument/2006/relationships/tags" Target="../tags/tag1.xml"/><Relationship Id="rId15" Type="http://schemas.openxmlformats.org/officeDocument/2006/relationships/image" Target="../media/image11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.png"/><Relationship Id="rId1" Type="http://schemas.openxmlformats.org/officeDocument/2006/relationships/tags" Target="../tags/tag2.xml"/><Relationship Id="rId15" Type="http://schemas.openxmlformats.org/officeDocument/2006/relationships/image" Target="../media/image16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11" Type="http://schemas.openxmlformats.org/officeDocument/2006/relationships/image" Target="../media/image19.png"/><Relationship Id="rId5" Type="http://schemas.openxmlformats.org/officeDocument/2006/relationships/image" Target="../media/image5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34.png"/><Relationship Id="rId5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00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331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8106" y="1813851"/>
            <a:ext cx="7438030" cy="178475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BÀI GIẢNG ĐIỆN TỬ</a:t>
            </a:r>
            <a:br>
              <a:rPr lang="en-US" sz="4000" b="1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MÔN : TOÁN 5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568BA12-4719-6439-C4B4-02250174C15D}"/>
              </a:ext>
            </a:extLst>
          </p:cNvPr>
          <p:cNvSpPr txBox="1">
            <a:spLocks noChangeArrowheads="1"/>
          </p:cNvSpPr>
          <p:nvPr/>
        </p:nvSpPr>
        <p:spPr>
          <a:xfrm>
            <a:off x="2235077" y="3443548"/>
            <a:ext cx="8400272" cy="1784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rgbClr val="0070C0"/>
                </a:solidFill>
                <a:latin typeface="Times New Roman" pitchFamily="18" charset="0"/>
              </a:rPr>
              <a:t>Bài 6 - Tiết 2: </a:t>
            </a:r>
          </a:p>
          <a:p>
            <a:pPr algn="ctr"/>
            <a:r>
              <a:rPr lang="en-US" b="1">
                <a:solidFill>
                  <a:srgbClr val="0070C0"/>
                </a:solidFill>
                <a:latin typeface="Times New Roman" pitchFamily="18" charset="0"/>
              </a:rPr>
              <a:t>Cộng, trừ hai phân số khác mẫu </a:t>
            </a:r>
            <a:endParaRPr lang="en-US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54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45938181-025D-4EAA-A198-5B4A306A7FD0}"/>
              </a:ext>
            </a:extLst>
          </p:cNvPr>
          <p:cNvGrpSpPr/>
          <p:nvPr/>
        </p:nvGrpSpPr>
        <p:grpSpPr>
          <a:xfrm>
            <a:off x="-1700536" y="-753750"/>
            <a:ext cx="5383739" cy="1549247"/>
            <a:chOff x="-2113566" y="416034"/>
            <a:chExt cx="6076509" cy="1549247"/>
          </a:xfrm>
        </p:grpSpPr>
        <p:sp>
          <p:nvSpPr>
            <p:cNvPr id="1032" name="Rectangle: Rounded Corners 1031">
              <a:extLst>
                <a:ext uri="{FF2B5EF4-FFF2-40B4-BE49-F238E27FC236}">
                  <a16:creationId xmlns:a16="http://schemas.microsoft.com/office/drawing/2014/main" id="{346E339C-CDB5-4561-89A9-2B6D660A713F}"/>
                </a:ext>
              </a:extLst>
            </p:cNvPr>
            <p:cNvSpPr/>
            <p:nvPr/>
          </p:nvSpPr>
          <p:spPr>
            <a:xfrm>
              <a:off x="-526575" y="416034"/>
              <a:ext cx="4489518" cy="537609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Rectangle: Rounded Corners 225">
              <a:extLst>
                <a:ext uri="{FF2B5EF4-FFF2-40B4-BE49-F238E27FC236}">
                  <a16:creationId xmlns:a16="http://schemas.microsoft.com/office/drawing/2014/main" id="{70CCF5CB-5B10-4A15-AD92-47C430566361}"/>
                </a:ext>
              </a:extLst>
            </p:cNvPr>
            <p:cNvSpPr/>
            <p:nvPr/>
          </p:nvSpPr>
          <p:spPr>
            <a:xfrm>
              <a:off x="-938992" y="905016"/>
              <a:ext cx="4489518" cy="537609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Rectangle: Rounded Corners 226">
              <a:extLst>
                <a:ext uri="{FF2B5EF4-FFF2-40B4-BE49-F238E27FC236}">
                  <a16:creationId xmlns:a16="http://schemas.microsoft.com/office/drawing/2014/main" id="{648C39CC-4BB1-4931-AD13-0474E8AD84B8}"/>
                </a:ext>
              </a:extLst>
            </p:cNvPr>
            <p:cNvSpPr/>
            <p:nvPr/>
          </p:nvSpPr>
          <p:spPr>
            <a:xfrm>
              <a:off x="-2113566" y="1427672"/>
              <a:ext cx="4489518" cy="537609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46FBA874-D064-4102-B463-C1755657EDAA}"/>
              </a:ext>
            </a:extLst>
          </p:cNvPr>
          <p:cNvGrpSpPr/>
          <p:nvPr/>
        </p:nvGrpSpPr>
        <p:grpSpPr>
          <a:xfrm>
            <a:off x="-722078" y="-731723"/>
            <a:ext cx="4449098" cy="1509252"/>
            <a:chOff x="-769443" y="-70250"/>
            <a:chExt cx="4449098" cy="1509252"/>
          </a:xfrm>
        </p:grpSpPr>
        <p:pic>
          <p:nvPicPr>
            <p:cNvPr id="204" name="Picture 203" descr="Icon&#10;&#10;Description automatically generated">
              <a:extLst>
                <a:ext uri="{FF2B5EF4-FFF2-40B4-BE49-F238E27FC236}">
                  <a16:creationId xmlns:a16="http://schemas.microsoft.com/office/drawing/2014/main" id="{8DDE18DE-D6FC-4BC8-A98F-AA7EE9715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85819" y="-70250"/>
              <a:ext cx="2032656" cy="838254"/>
            </a:xfrm>
            <a:prstGeom prst="rect">
              <a:avLst/>
            </a:prstGeom>
          </p:spPr>
        </p:pic>
        <p:pic>
          <p:nvPicPr>
            <p:cNvPr id="205" name="Picture 204" descr="Icon&#10;&#10;Description automatically generated">
              <a:extLst>
                <a:ext uri="{FF2B5EF4-FFF2-40B4-BE49-F238E27FC236}">
                  <a16:creationId xmlns:a16="http://schemas.microsoft.com/office/drawing/2014/main" id="{F501F71C-F72E-4CDA-8F6F-59C40AC8C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522" y="367320"/>
              <a:ext cx="2032656" cy="838254"/>
            </a:xfrm>
            <a:prstGeom prst="rect">
              <a:avLst/>
            </a:prstGeom>
          </p:spPr>
        </p:pic>
        <p:pic>
          <p:nvPicPr>
            <p:cNvPr id="206" name="Picture 205" descr="Icon&#10;&#10;Description automatically generated">
              <a:extLst>
                <a:ext uri="{FF2B5EF4-FFF2-40B4-BE49-F238E27FC236}">
                  <a16:creationId xmlns:a16="http://schemas.microsoft.com/office/drawing/2014/main" id="{39D63A23-5EE0-4697-8D62-C59D291800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17"/>
            <a:stretch/>
          </p:blipFill>
          <p:spPr>
            <a:xfrm>
              <a:off x="531146" y="-16886"/>
              <a:ext cx="2032656" cy="548078"/>
            </a:xfrm>
            <a:prstGeom prst="rect">
              <a:avLst/>
            </a:prstGeom>
          </p:spPr>
        </p:pic>
        <p:pic>
          <p:nvPicPr>
            <p:cNvPr id="208" name="Picture 207" descr="Icon&#10;&#10;Description automatically generated">
              <a:extLst>
                <a:ext uri="{FF2B5EF4-FFF2-40B4-BE49-F238E27FC236}">
                  <a16:creationId xmlns:a16="http://schemas.microsoft.com/office/drawing/2014/main" id="{06FE2795-53D1-425E-B12A-A74BAFDE9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9443" y="600748"/>
              <a:ext cx="2032656" cy="838254"/>
            </a:xfrm>
            <a:prstGeom prst="rect">
              <a:avLst/>
            </a:prstGeom>
          </p:spPr>
        </p:pic>
        <p:pic>
          <p:nvPicPr>
            <p:cNvPr id="209" name="Picture 208" descr="Icon&#10;&#10;Description automatically generated">
              <a:extLst>
                <a:ext uri="{FF2B5EF4-FFF2-40B4-BE49-F238E27FC236}">
                  <a16:creationId xmlns:a16="http://schemas.microsoft.com/office/drawing/2014/main" id="{B72C6B47-C376-430A-AF78-436F15D2A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6837" y="142807"/>
              <a:ext cx="2032656" cy="838254"/>
            </a:xfrm>
            <a:prstGeom prst="rect">
              <a:avLst/>
            </a:prstGeom>
          </p:spPr>
        </p:pic>
        <p:pic>
          <p:nvPicPr>
            <p:cNvPr id="210" name="Picture 209" descr="Icon&#10;&#10;Description automatically generated">
              <a:extLst>
                <a:ext uri="{FF2B5EF4-FFF2-40B4-BE49-F238E27FC236}">
                  <a16:creationId xmlns:a16="http://schemas.microsoft.com/office/drawing/2014/main" id="{AFCBA1D2-1DB2-4372-AF3F-A581742A9C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593"/>
            <a:stretch/>
          </p:blipFill>
          <p:spPr>
            <a:xfrm>
              <a:off x="1646999" y="-21535"/>
              <a:ext cx="2032656" cy="321947"/>
            </a:xfrm>
            <a:prstGeom prst="rect">
              <a:avLst/>
            </a:prstGeom>
          </p:spPr>
        </p:pic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3BDF553E-ADDD-49AD-BA1B-5DE5B997D337}"/>
              </a:ext>
            </a:extLst>
          </p:cNvPr>
          <p:cNvGrpSpPr/>
          <p:nvPr/>
        </p:nvGrpSpPr>
        <p:grpSpPr>
          <a:xfrm>
            <a:off x="8626063" y="-643973"/>
            <a:ext cx="3977678" cy="1514728"/>
            <a:chOff x="-938992" y="416034"/>
            <a:chExt cx="4489518" cy="1514728"/>
          </a:xfrm>
        </p:grpSpPr>
        <p:sp>
          <p:nvSpPr>
            <p:cNvPr id="230" name="Rectangle: Rounded Corners 229">
              <a:extLst>
                <a:ext uri="{FF2B5EF4-FFF2-40B4-BE49-F238E27FC236}">
                  <a16:creationId xmlns:a16="http://schemas.microsoft.com/office/drawing/2014/main" id="{582CFC04-5D56-413E-97C2-97A476D06C47}"/>
                </a:ext>
              </a:extLst>
            </p:cNvPr>
            <p:cNvSpPr/>
            <p:nvPr/>
          </p:nvSpPr>
          <p:spPr>
            <a:xfrm>
              <a:off x="-526575" y="416034"/>
              <a:ext cx="3945561" cy="537609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Rectangle: Rounded Corners 230">
              <a:extLst>
                <a:ext uri="{FF2B5EF4-FFF2-40B4-BE49-F238E27FC236}">
                  <a16:creationId xmlns:a16="http://schemas.microsoft.com/office/drawing/2014/main" id="{6CACB203-9200-4EBB-9990-2B7A2890D138}"/>
                </a:ext>
              </a:extLst>
            </p:cNvPr>
            <p:cNvSpPr/>
            <p:nvPr/>
          </p:nvSpPr>
          <p:spPr>
            <a:xfrm>
              <a:off x="-938992" y="905016"/>
              <a:ext cx="4489518" cy="537609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Rectangle: Rounded Corners 231">
              <a:extLst>
                <a:ext uri="{FF2B5EF4-FFF2-40B4-BE49-F238E27FC236}">
                  <a16:creationId xmlns:a16="http://schemas.microsoft.com/office/drawing/2014/main" id="{AFADD3B6-835A-4D96-B64E-FB0C33266417}"/>
                </a:ext>
              </a:extLst>
            </p:cNvPr>
            <p:cNvSpPr/>
            <p:nvPr/>
          </p:nvSpPr>
          <p:spPr>
            <a:xfrm>
              <a:off x="468016" y="1393153"/>
              <a:ext cx="2950970" cy="537609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H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F22828BE-3DA4-4C0F-94BD-B4BB69283D35}"/>
              </a:ext>
            </a:extLst>
          </p:cNvPr>
          <p:cNvGrpSpPr/>
          <p:nvPr/>
        </p:nvGrpSpPr>
        <p:grpSpPr>
          <a:xfrm flipH="1">
            <a:off x="8398622" y="-661663"/>
            <a:ext cx="4449098" cy="1509252"/>
            <a:chOff x="-769443" y="-70250"/>
            <a:chExt cx="4449098" cy="1509252"/>
          </a:xfrm>
        </p:grpSpPr>
        <p:pic>
          <p:nvPicPr>
            <p:cNvPr id="213" name="Picture 212" descr="Icon&#10;&#10;Description automatically generated">
              <a:extLst>
                <a:ext uri="{FF2B5EF4-FFF2-40B4-BE49-F238E27FC236}">
                  <a16:creationId xmlns:a16="http://schemas.microsoft.com/office/drawing/2014/main" id="{2FADEE70-494D-4DC9-913F-71B3ED049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85819" y="-70250"/>
              <a:ext cx="2032656" cy="838254"/>
            </a:xfrm>
            <a:prstGeom prst="rect">
              <a:avLst/>
            </a:prstGeom>
          </p:spPr>
        </p:pic>
        <p:pic>
          <p:nvPicPr>
            <p:cNvPr id="214" name="Picture 213" descr="Icon&#10;&#10;Description automatically generated">
              <a:extLst>
                <a:ext uri="{FF2B5EF4-FFF2-40B4-BE49-F238E27FC236}">
                  <a16:creationId xmlns:a16="http://schemas.microsoft.com/office/drawing/2014/main" id="{79B9773E-BB41-4C0E-8654-401433722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522" y="367320"/>
              <a:ext cx="2032656" cy="838254"/>
            </a:xfrm>
            <a:prstGeom prst="rect">
              <a:avLst/>
            </a:prstGeom>
          </p:spPr>
        </p:pic>
        <p:pic>
          <p:nvPicPr>
            <p:cNvPr id="215" name="Picture 214" descr="Icon&#10;&#10;Description automatically generated">
              <a:extLst>
                <a:ext uri="{FF2B5EF4-FFF2-40B4-BE49-F238E27FC236}">
                  <a16:creationId xmlns:a16="http://schemas.microsoft.com/office/drawing/2014/main" id="{5848BF3C-F690-4B9F-B2C2-8D692AD983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17"/>
            <a:stretch/>
          </p:blipFill>
          <p:spPr>
            <a:xfrm>
              <a:off x="531146" y="-16886"/>
              <a:ext cx="2032656" cy="548078"/>
            </a:xfrm>
            <a:prstGeom prst="rect">
              <a:avLst/>
            </a:prstGeom>
          </p:spPr>
        </p:pic>
        <p:pic>
          <p:nvPicPr>
            <p:cNvPr id="216" name="Picture 215" descr="Icon&#10;&#10;Description automatically generated">
              <a:extLst>
                <a:ext uri="{FF2B5EF4-FFF2-40B4-BE49-F238E27FC236}">
                  <a16:creationId xmlns:a16="http://schemas.microsoft.com/office/drawing/2014/main" id="{63C49969-EA1E-43F9-8EF6-9DC11BD7C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9443" y="600748"/>
              <a:ext cx="2032656" cy="838254"/>
            </a:xfrm>
            <a:prstGeom prst="rect">
              <a:avLst/>
            </a:prstGeom>
          </p:spPr>
        </p:pic>
        <p:pic>
          <p:nvPicPr>
            <p:cNvPr id="217" name="Picture 216" descr="Icon&#10;&#10;Description automatically generated">
              <a:extLst>
                <a:ext uri="{FF2B5EF4-FFF2-40B4-BE49-F238E27FC236}">
                  <a16:creationId xmlns:a16="http://schemas.microsoft.com/office/drawing/2014/main" id="{46036AD7-1E52-45B6-8D63-B9324C07F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6837" y="142807"/>
              <a:ext cx="2032656" cy="838254"/>
            </a:xfrm>
            <a:prstGeom prst="rect">
              <a:avLst/>
            </a:prstGeom>
          </p:spPr>
        </p:pic>
        <p:pic>
          <p:nvPicPr>
            <p:cNvPr id="218" name="Picture 217" descr="Icon&#10;&#10;Description automatically generated">
              <a:extLst>
                <a:ext uri="{FF2B5EF4-FFF2-40B4-BE49-F238E27FC236}">
                  <a16:creationId xmlns:a16="http://schemas.microsoft.com/office/drawing/2014/main" id="{B070F6E5-E257-416B-9DEA-FA5B50747F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593"/>
            <a:stretch/>
          </p:blipFill>
          <p:spPr>
            <a:xfrm>
              <a:off x="1646999" y="-21535"/>
              <a:ext cx="2032656" cy="321947"/>
            </a:xfrm>
            <a:prstGeom prst="rect">
              <a:avLst/>
            </a:prstGeom>
          </p:spPr>
        </p:pic>
      </p:grpSp>
      <p:pic>
        <p:nvPicPr>
          <p:cNvPr id="3080" name="Picture 8">
            <a:extLst>
              <a:ext uri="{FF2B5EF4-FFF2-40B4-BE49-F238E27FC236}">
                <a16:creationId xmlns:a16="http://schemas.microsoft.com/office/drawing/2014/main" id="{BF160DED-5D7B-4F8D-A490-22B89D9D0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88" y="2113242"/>
            <a:ext cx="2801372" cy="437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034" descr="A picture containing text&#10;&#10;Description automatically generated">
            <a:extLst>
              <a:ext uri="{FF2B5EF4-FFF2-40B4-BE49-F238E27FC236}">
                <a16:creationId xmlns:a16="http://schemas.microsoft.com/office/drawing/2014/main" id="{A9C171C5-7FE8-44F7-9E6A-7B00810652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912" y="770156"/>
            <a:ext cx="1035240" cy="1433409"/>
          </a:xfrm>
          <a:prstGeom prst="rect">
            <a:avLst/>
          </a:prstGeom>
        </p:spPr>
      </p:pic>
      <p:pic>
        <p:nvPicPr>
          <p:cNvPr id="1037" name="Picture 1036">
            <a:extLst>
              <a:ext uri="{FF2B5EF4-FFF2-40B4-BE49-F238E27FC236}">
                <a16:creationId xmlns:a16="http://schemas.microsoft.com/office/drawing/2014/main" id="{ACD3C2F2-6B0C-4A0A-9C3B-0FE2C4029D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90" y="1003949"/>
            <a:ext cx="796339" cy="1174599"/>
          </a:xfrm>
          <a:prstGeom prst="rect">
            <a:avLst/>
          </a:prstGeom>
        </p:spPr>
      </p:pic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C4F37E9-502F-496D-8A29-A366D281C98F}"/>
              </a:ext>
            </a:extLst>
          </p:cNvPr>
          <p:cNvGrpSpPr/>
          <p:nvPr/>
        </p:nvGrpSpPr>
        <p:grpSpPr>
          <a:xfrm>
            <a:off x="-17589" y="5551861"/>
            <a:ext cx="12227178" cy="1400379"/>
            <a:chOff x="-17589" y="5084533"/>
            <a:chExt cx="12227178" cy="1867707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158BF1E4-3BAF-4C74-9FC8-4498AF90FB13}"/>
                </a:ext>
              </a:extLst>
            </p:cNvPr>
            <p:cNvSpPr/>
            <p:nvPr/>
          </p:nvSpPr>
          <p:spPr>
            <a:xfrm rot="16200000">
              <a:off x="5191083" y="-68771"/>
              <a:ext cx="1792245" cy="12209588"/>
            </a:xfrm>
            <a:prstGeom prst="rect">
              <a:avLst/>
            </a:prstGeom>
            <a:solidFill>
              <a:srgbClr val="7870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CFB4D7D5-39CB-4697-A675-3BC8264993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7589" y="5368635"/>
              <a:ext cx="12209589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BA7E5480-6368-4C9A-BF83-EB7D9647D8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7589" y="5581995"/>
              <a:ext cx="12209589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987A3735-F0AA-4435-80CD-E644A9D17C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5835995"/>
              <a:ext cx="12209589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969CF6C-6E32-4659-9F38-928A4ACB25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7589" y="6089995"/>
              <a:ext cx="12209589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0E528D74-2EFC-49AB-A189-E1BEBF868D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7589" y="6313515"/>
              <a:ext cx="12209589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694C0B15-BEE3-46DA-B129-A701A6F582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7589" y="6526875"/>
              <a:ext cx="12209589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560215F4-2F48-4395-9DD9-B80CF9C539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40235"/>
              <a:ext cx="12209589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65F3BBA2-7BF5-4214-B914-12435EE24D82}"/>
                </a:ext>
              </a:extLst>
            </p:cNvPr>
            <p:cNvCxnSpPr>
              <a:cxnSpLocks/>
            </p:cNvCxnSpPr>
            <p:nvPr/>
          </p:nvCxnSpPr>
          <p:spPr>
            <a:xfrm>
              <a:off x="151437" y="5139900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067BBF8C-C048-4023-95FC-4BF97EF86B3E}"/>
                </a:ext>
              </a:extLst>
            </p:cNvPr>
            <p:cNvCxnSpPr>
              <a:cxnSpLocks/>
            </p:cNvCxnSpPr>
            <p:nvPr/>
          </p:nvCxnSpPr>
          <p:spPr>
            <a:xfrm>
              <a:off x="370512" y="5156123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1FD18C9B-F213-444A-BBA4-C89552526722}"/>
                </a:ext>
              </a:extLst>
            </p:cNvPr>
            <p:cNvCxnSpPr>
              <a:cxnSpLocks/>
            </p:cNvCxnSpPr>
            <p:nvPr/>
          </p:nvCxnSpPr>
          <p:spPr>
            <a:xfrm>
              <a:off x="580062" y="5139900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B2DEF29D-4BAC-4B59-8E49-B26D2A423FC1}"/>
                </a:ext>
              </a:extLst>
            </p:cNvPr>
            <p:cNvCxnSpPr>
              <a:cxnSpLocks/>
            </p:cNvCxnSpPr>
            <p:nvPr/>
          </p:nvCxnSpPr>
          <p:spPr>
            <a:xfrm>
              <a:off x="799137" y="5156123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DCE2ECC3-6A6A-4042-8995-C505D4C29FDB}"/>
                </a:ext>
              </a:extLst>
            </p:cNvPr>
            <p:cNvCxnSpPr>
              <a:cxnSpLocks/>
            </p:cNvCxnSpPr>
            <p:nvPr/>
          </p:nvCxnSpPr>
          <p:spPr>
            <a:xfrm>
              <a:off x="1018212" y="5143771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BA10CBF2-B403-4885-926C-44387EF08590}"/>
                </a:ext>
              </a:extLst>
            </p:cNvPr>
            <p:cNvCxnSpPr>
              <a:cxnSpLocks/>
            </p:cNvCxnSpPr>
            <p:nvPr/>
          </p:nvCxnSpPr>
          <p:spPr>
            <a:xfrm>
              <a:off x="1237287" y="5159994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FEAE6909-F7D5-4D14-9053-6FB626559462}"/>
                </a:ext>
              </a:extLst>
            </p:cNvPr>
            <p:cNvCxnSpPr>
              <a:cxnSpLocks/>
            </p:cNvCxnSpPr>
            <p:nvPr/>
          </p:nvCxnSpPr>
          <p:spPr>
            <a:xfrm>
              <a:off x="1446837" y="5143771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9A22244C-4CB0-45F5-A00B-6E8949345DD8}"/>
                </a:ext>
              </a:extLst>
            </p:cNvPr>
            <p:cNvCxnSpPr>
              <a:cxnSpLocks/>
            </p:cNvCxnSpPr>
            <p:nvPr/>
          </p:nvCxnSpPr>
          <p:spPr>
            <a:xfrm>
              <a:off x="1665912" y="5159994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A508BF3D-F097-46C0-A567-FC925D740613}"/>
                </a:ext>
              </a:extLst>
            </p:cNvPr>
            <p:cNvCxnSpPr>
              <a:cxnSpLocks/>
            </p:cNvCxnSpPr>
            <p:nvPr/>
          </p:nvCxnSpPr>
          <p:spPr>
            <a:xfrm>
              <a:off x="1875462" y="5108498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4116EE61-8C87-4A8F-BC32-711EBB549C22}"/>
                </a:ext>
              </a:extLst>
            </p:cNvPr>
            <p:cNvCxnSpPr>
              <a:cxnSpLocks/>
            </p:cNvCxnSpPr>
            <p:nvPr/>
          </p:nvCxnSpPr>
          <p:spPr>
            <a:xfrm>
              <a:off x="2094537" y="5124721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E38A700A-6B6A-4EDA-975D-37C4E062E287}"/>
                </a:ext>
              </a:extLst>
            </p:cNvPr>
            <p:cNvCxnSpPr>
              <a:cxnSpLocks/>
            </p:cNvCxnSpPr>
            <p:nvPr/>
          </p:nvCxnSpPr>
          <p:spPr>
            <a:xfrm>
              <a:off x="2304087" y="5108498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A87A7A00-7DD5-4576-B98E-F9F4CB3335AF}"/>
                </a:ext>
              </a:extLst>
            </p:cNvPr>
            <p:cNvCxnSpPr>
              <a:cxnSpLocks/>
            </p:cNvCxnSpPr>
            <p:nvPr/>
          </p:nvCxnSpPr>
          <p:spPr>
            <a:xfrm>
              <a:off x="2523162" y="5124721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C912D8F4-E828-40B8-9233-8D18F7B545B2}"/>
                </a:ext>
              </a:extLst>
            </p:cNvPr>
            <p:cNvCxnSpPr>
              <a:cxnSpLocks/>
            </p:cNvCxnSpPr>
            <p:nvPr/>
          </p:nvCxnSpPr>
          <p:spPr>
            <a:xfrm>
              <a:off x="2742237" y="5112369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8D71DDC7-1A75-4536-8C03-C47464A1F7DD}"/>
                </a:ext>
              </a:extLst>
            </p:cNvPr>
            <p:cNvCxnSpPr>
              <a:cxnSpLocks/>
            </p:cNvCxnSpPr>
            <p:nvPr/>
          </p:nvCxnSpPr>
          <p:spPr>
            <a:xfrm>
              <a:off x="2961312" y="5128592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81ECDE59-D7F8-4E0A-B8CD-8B759E4A6C13}"/>
                </a:ext>
              </a:extLst>
            </p:cNvPr>
            <p:cNvCxnSpPr>
              <a:cxnSpLocks/>
            </p:cNvCxnSpPr>
            <p:nvPr/>
          </p:nvCxnSpPr>
          <p:spPr>
            <a:xfrm>
              <a:off x="3170862" y="5112369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CF338686-CFF4-46FA-A6AD-99B90A5DF825}"/>
                </a:ext>
              </a:extLst>
            </p:cNvPr>
            <p:cNvCxnSpPr>
              <a:cxnSpLocks/>
            </p:cNvCxnSpPr>
            <p:nvPr/>
          </p:nvCxnSpPr>
          <p:spPr>
            <a:xfrm>
              <a:off x="3389937" y="5128592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236B03CD-8F76-4B06-A372-F225261C4837}"/>
                </a:ext>
              </a:extLst>
            </p:cNvPr>
            <p:cNvCxnSpPr>
              <a:cxnSpLocks/>
            </p:cNvCxnSpPr>
            <p:nvPr/>
          </p:nvCxnSpPr>
          <p:spPr>
            <a:xfrm>
              <a:off x="3625771" y="5136029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F0A7FBFA-A6A3-4103-9B99-344BD1C57569}"/>
                </a:ext>
              </a:extLst>
            </p:cNvPr>
            <p:cNvCxnSpPr>
              <a:cxnSpLocks/>
            </p:cNvCxnSpPr>
            <p:nvPr/>
          </p:nvCxnSpPr>
          <p:spPr>
            <a:xfrm>
              <a:off x="3844846" y="5152252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7BB2332A-5634-46D1-A197-9B02D19263AB}"/>
                </a:ext>
              </a:extLst>
            </p:cNvPr>
            <p:cNvCxnSpPr>
              <a:cxnSpLocks/>
            </p:cNvCxnSpPr>
            <p:nvPr/>
          </p:nvCxnSpPr>
          <p:spPr>
            <a:xfrm>
              <a:off x="4054396" y="5136029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70489694-5238-497A-A344-8A208C3A535D}"/>
                </a:ext>
              </a:extLst>
            </p:cNvPr>
            <p:cNvCxnSpPr>
              <a:cxnSpLocks/>
            </p:cNvCxnSpPr>
            <p:nvPr/>
          </p:nvCxnSpPr>
          <p:spPr>
            <a:xfrm>
              <a:off x="4273471" y="5152252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DD930618-4996-4DC8-8BC0-8A23200D6AAB}"/>
                </a:ext>
              </a:extLst>
            </p:cNvPr>
            <p:cNvCxnSpPr>
              <a:cxnSpLocks/>
            </p:cNvCxnSpPr>
            <p:nvPr/>
          </p:nvCxnSpPr>
          <p:spPr>
            <a:xfrm>
              <a:off x="4492546" y="5139900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A543F72B-7DCC-4E9A-B786-75E2B409F858}"/>
                </a:ext>
              </a:extLst>
            </p:cNvPr>
            <p:cNvCxnSpPr>
              <a:cxnSpLocks/>
            </p:cNvCxnSpPr>
            <p:nvPr/>
          </p:nvCxnSpPr>
          <p:spPr>
            <a:xfrm>
              <a:off x="4711621" y="5156123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87282594-4661-4C51-AE0E-5224B761D246}"/>
                </a:ext>
              </a:extLst>
            </p:cNvPr>
            <p:cNvCxnSpPr>
              <a:cxnSpLocks/>
            </p:cNvCxnSpPr>
            <p:nvPr/>
          </p:nvCxnSpPr>
          <p:spPr>
            <a:xfrm>
              <a:off x="4921171" y="5139900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9685A215-144A-4E24-9E51-6ED7C5B01F89}"/>
                </a:ext>
              </a:extLst>
            </p:cNvPr>
            <p:cNvCxnSpPr>
              <a:cxnSpLocks/>
            </p:cNvCxnSpPr>
            <p:nvPr/>
          </p:nvCxnSpPr>
          <p:spPr>
            <a:xfrm>
              <a:off x="5140246" y="5156123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6DE1CBDA-0934-42ED-8913-166A89CE95B9}"/>
                </a:ext>
              </a:extLst>
            </p:cNvPr>
            <p:cNvCxnSpPr>
              <a:cxnSpLocks/>
            </p:cNvCxnSpPr>
            <p:nvPr/>
          </p:nvCxnSpPr>
          <p:spPr>
            <a:xfrm>
              <a:off x="5349796" y="5104627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A8B03111-7C8A-4641-BE31-3927B0FE9865}"/>
                </a:ext>
              </a:extLst>
            </p:cNvPr>
            <p:cNvCxnSpPr>
              <a:cxnSpLocks/>
            </p:cNvCxnSpPr>
            <p:nvPr/>
          </p:nvCxnSpPr>
          <p:spPr>
            <a:xfrm>
              <a:off x="5568871" y="5120850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D63EA7F4-07ED-4C6F-82F8-85ADF4774854}"/>
                </a:ext>
              </a:extLst>
            </p:cNvPr>
            <p:cNvCxnSpPr>
              <a:cxnSpLocks/>
            </p:cNvCxnSpPr>
            <p:nvPr/>
          </p:nvCxnSpPr>
          <p:spPr>
            <a:xfrm>
              <a:off x="5778421" y="5104627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3FA66DFE-D65C-410D-8136-6634682B1581}"/>
                </a:ext>
              </a:extLst>
            </p:cNvPr>
            <p:cNvCxnSpPr>
              <a:cxnSpLocks/>
            </p:cNvCxnSpPr>
            <p:nvPr/>
          </p:nvCxnSpPr>
          <p:spPr>
            <a:xfrm>
              <a:off x="5997496" y="5120850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0CB73714-466A-4910-88D7-21A06256D8C2}"/>
                </a:ext>
              </a:extLst>
            </p:cNvPr>
            <p:cNvCxnSpPr>
              <a:cxnSpLocks/>
            </p:cNvCxnSpPr>
            <p:nvPr/>
          </p:nvCxnSpPr>
          <p:spPr>
            <a:xfrm>
              <a:off x="6216571" y="5108498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3EBE85D2-5DAE-4B3D-9B8F-C087D4BD5F0C}"/>
                </a:ext>
              </a:extLst>
            </p:cNvPr>
            <p:cNvCxnSpPr>
              <a:cxnSpLocks/>
            </p:cNvCxnSpPr>
            <p:nvPr/>
          </p:nvCxnSpPr>
          <p:spPr>
            <a:xfrm>
              <a:off x="6435646" y="5124721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61E301C7-78AA-4344-B950-FF3608AAB264}"/>
                </a:ext>
              </a:extLst>
            </p:cNvPr>
            <p:cNvCxnSpPr>
              <a:cxnSpLocks/>
            </p:cNvCxnSpPr>
            <p:nvPr/>
          </p:nvCxnSpPr>
          <p:spPr>
            <a:xfrm>
              <a:off x="6645196" y="5108498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D82DECAE-DCE1-4E1C-AF22-D142513CE3A0}"/>
                </a:ext>
              </a:extLst>
            </p:cNvPr>
            <p:cNvCxnSpPr>
              <a:cxnSpLocks/>
            </p:cNvCxnSpPr>
            <p:nvPr/>
          </p:nvCxnSpPr>
          <p:spPr>
            <a:xfrm>
              <a:off x="6864271" y="5124721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4FA2B49F-A44A-4B9D-B981-E46E33CDBFDC}"/>
                </a:ext>
              </a:extLst>
            </p:cNvPr>
            <p:cNvCxnSpPr>
              <a:cxnSpLocks/>
            </p:cNvCxnSpPr>
            <p:nvPr/>
          </p:nvCxnSpPr>
          <p:spPr>
            <a:xfrm>
              <a:off x="7103222" y="5115935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8CB52FA9-35DE-47FC-B5B1-7BE00AC41733}"/>
                </a:ext>
              </a:extLst>
            </p:cNvPr>
            <p:cNvCxnSpPr>
              <a:cxnSpLocks/>
            </p:cNvCxnSpPr>
            <p:nvPr/>
          </p:nvCxnSpPr>
          <p:spPr>
            <a:xfrm>
              <a:off x="7322297" y="5132158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9B053E6A-93D9-4389-AA80-3A6E9821275C}"/>
                </a:ext>
              </a:extLst>
            </p:cNvPr>
            <p:cNvCxnSpPr>
              <a:cxnSpLocks/>
            </p:cNvCxnSpPr>
            <p:nvPr/>
          </p:nvCxnSpPr>
          <p:spPr>
            <a:xfrm>
              <a:off x="7531847" y="5115935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C636B2A6-047F-4CC2-B995-D8ACFE3341EC}"/>
                </a:ext>
              </a:extLst>
            </p:cNvPr>
            <p:cNvCxnSpPr>
              <a:cxnSpLocks/>
            </p:cNvCxnSpPr>
            <p:nvPr/>
          </p:nvCxnSpPr>
          <p:spPr>
            <a:xfrm>
              <a:off x="7750922" y="5132158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4CED6B57-3F5E-4378-BBBF-9122FF061860}"/>
                </a:ext>
              </a:extLst>
            </p:cNvPr>
            <p:cNvCxnSpPr>
              <a:cxnSpLocks/>
            </p:cNvCxnSpPr>
            <p:nvPr/>
          </p:nvCxnSpPr>
          <p:spPr>
            <a:xfrm>
              <a:off x="7969997" y="5119806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5D0BFFA5-5A6E-437C-BC9E-7BCB407ABCAB}"/>
                </a:ext>
              </a:extLst>
            </p:cNvPr>
            <p:cNvCxnSpPr>
              <a:cxnSpLocks/>
            </p:cNvCxnSpPr>
            <p:nvPr/>
          </p:nvCxnSpPr>
          <p:spPr>
            <a:xfrm>
              <a:off x="8189072" y="5136029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AF22ADA4-B444-40AC-B74B-1FED39D1BB35}"/>
                </a:ext>
              </a:extLst>
            </p:cNvPr>
            <p:cNvCxnSpPr>
              <a:cxnSpLocks/>
            </p:cNvCxnSpPr>
            <p:nvPr/>
          </p:nvCxnSpPr>
          <p:spPr>
            <a:xfrm>
              <a:off x="8398622" y="5119806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F0E94128-1E5C-4EA3-8054-6588F88E8464}"/>
                </a:ext>
              </a:extLst>
            </p:cNvPr>
            <p:cNvCxnSpPr>
              <a:cxnSpLocks/>
            </p:cNvCxnSpPr>
            <p:nvPr/>
          </p:nvCxnSpPr>
          <p:spPr>
            <a:xfrm>
              <a:off x="8617697" y="5136029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95F41D73-1442-45BB-AA73-D7A1AA25B79D}"/>
                </a:ext>
              </a:extLst>
            </p:cNvPr>
            <p:cNvCxnSpPr>
              <a:cxnSpLocks/>
            </p:cNvCxnSpPr>
            <p:nvPr/>
          </p:nvCxnSpPr>
          <p:spPr>
            <a:xfrm>
              <a:off x="8827247" y="5084533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751802D3-A62F-4FBA-9BDB-B0061F51933D}"/>
                </a:ext>
              </a:extLst>
            </p:cNvPr>
            <p:cNvCxnSpPr>
              <a:cxnSpLocks/>
            </p:cNvCxnSpPr>
            <p:nvPr/>
          </p:nvCxnSpPr>
          <p:spPr>
            <a:xfrm>
              <a:off x="9046322" y="5100756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BCDB8DB9-F1C1-47BA-B0FF-3E84ECADDA64}"/>
                </a:ext>
              </a:extLst>
            </p:cNvPr>
            <p:cNvCxnSpPr>
              <a:cxnSpLocks/>
            </p:cNvCxnSpPr>
            <p:nvPr/>
          </p:nvCxnSpPr>
          <p:spPr>
            <a:xfrm>
              <a:off x="9255872" y="5084533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91D87DCD-3764-43A0-9F2E-8FF36901352D}"/>
                </a:ext>
              </a:extLst>
            </p:cNvPr>
            <p:cNvCxnSpPr>
              <a:cxnSpLocks/>
            </p:cNvCxnSpPr>
            <p:nvPr/>
          </p:nvCxnSpPr>
          <p:spPr>
            <a:xfrm>
              <a:off x="9474947" y="5100756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78011EBC-E18F-477E-B43A-10A79798F0A9}"/>
                </a:ext>
              </a:extLst>
            </p:cNvPr>
            <p:cNvCxnSpPr>
              <a:cxnSpLocks/>
            </p:cNvCxnSpPr>
            <p:nvPr/>
          </p:nvCxnSpPr>
          <p:spPr>
            <a:xfrm>
              <a:off x="9694022" y="5088404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F76A6A09-4CB2-4321-A4F8-9513063ED4FB}"/>
                </a:ext>
              </a:extLst>
            </p:cNvPr>
            <p:cNvCxnSpPr>
              <a:cxnSpLocks/>
            </p:cNvCxnSpPr>
            <p:nvPr/>
          </p:nvCxnSpPr>
          <p:spPr>
            <a:xfrm>
              <a:off x="9913097" y="5104627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CAEB8342-1A97-4AFD-AD6D-5589C2681D28}"/>
                </a:ext>
              </a:extLst>
            </p:cNvPr>
            <p:cNvCxnSpPr>
              <a:cxnSpLocks/>
            </p:cNvCxnSpPr>
            <p:nvPr/>
          </p:nvCxnSpPr>
          <p:spPr>
            <a:xfrm>
              <a:off x="10122647" y="5088404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9AF21B64-1565-47C9-9942-61438C705883}"/>
                </a:ext>
              </a:extLst>
            </p:cNvPr>
            <p:cNvCxnSpPr>
              <a:cxnSpLocks/>
            </p:cNvCxnSpPr>
            <p:nvPr/>
          </p:nvCxnSpPr>
          <p:spPr>
            <a:xfrm>
              <a:off x="10341722" y="5104627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49E755DC-4483-4F93-A0C8-EC3DEBEDD5C5}"/>
                </a:ext>
              </a:extLst>
            </p:cNvPr>
            <p:cNvCxnSpPr>
              <a:cxnSpLocks/>
            </p:cNvCxnSpPr>
            <p:nvPr/>
          </p:nvCxnSpPr>
          <p:spPr>
            <a:xfrm>
              <a:off x="10560357" y="5093285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E3A2EC37-B974-4E5D-AA75-165042766100}"/>
                </a:ext>
              </a:extLst>
            </p:cNvPr>
            <p:cNvCxnSpPr>
              <a:cxnSpLocks/>
            </p:cNvCxnSpPr>
            <p:nvPr/>
          </p:nvCxnSpPr>
          <p:spPr>
            <a:xfrm>
              <a:off x="10779432" y="5109508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BCB88F90-029C-42C9-92CC-000F93B353A8}"/>
                </a:ext>
              </a:extLst>
            </p:cNvPr>
            <p:cNvCxnSpPr>
              <a:cxnSpLocks/>
            </p:cNvCxnSpPr>
            <p:nvPr/>
          </p:nvCxnSpPr>
          <p:spPr>
            <a:xfrm>
              <a:off x="10988982" y="5093285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8C3DF1EC-13C4-416B-A880-A422EEB34983}"/>
                </a:ext>
              </a:extLst>
            </p:cNvPr>
            <p:cNvCxnSpPr>
              <a:cxnSpLocks/>
            </p:cNvCxnSpPr>
            <p:nvPr/>
          </p:nvCxnSpPr>
          <p:spPr>
            <a:xfrm>
              <a:off x="11208057" y="5109508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96E5F96B-1D6F-47B3-813F-7E27085D77D7}"/>
                </a:ext>
              </a:extLst>
            </p:cNvPr>
            <p:cNvCxnSpPr>
              <a:cxnSpLocks/>
            </p:cNvCxnSpPr>
            <p:nvPr/>
          </p:nvCxnSpPr>
          <p:spPr>
            <a:xfrm>
              <a:off x="11427132" y="5097156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43245D19-7736-4AF2-AC80-AA3A138F7CC3}"/>
                </a:ext>
              </a:extLst>
            </p:cNvPr>
            <p:cNvCxnSpPr>
              <a:cxnSpLocks/>
            </p:cNvCxnSpPr>
            <p:nvPr/>
          </p:nvCxnSpPr>
          <p:spPr>
            <a:xfrm>
              <a:off x="11646207" y="5113379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C757D15C-EBE9-4FD3-BDB6-921D7A4246A2}"/>
                </a:ext>
              </a:extLst>
            </p:cNvPr>
            <p:cNvCxnSpPr>
              <a:cxnSpLocks/>
            </p:cNvCxnSpPr>
            <p:nvPr/>
          </p:nvCxnSpPr>
          <p:spPr>
            <a:xfrm>
              <a:off x="11855757" y="5097156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E8D8E7E4-7DD7-4BEB-8881-3819EC358C6C}"/>
                </a:ext>
              </a:extLst>
            </p:cNvPr>
            <p:cNvCxnSpPr>
              <a:cxnSpLocks/>
            </p:cNvCxnSpPr>
            <p:nvPr/>
          </p:nvCxnSpPr>
          <p:spPr>
            <a:xfrm>
              <a:off x="12074832" y="5113379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7" name="Rectangle 1026">
            <a:extLst>
              <a:ext uri="{FF2B5EF4-FFF2-40B4-BE49-F238E27FC236}">
                <a16:creationId xmlns:a16="http://schemas.microsoft.com/office/drawing/2014/main" id="{68F4C684-183A-4167-AC2A-8CDE377B185F}"/>
              </a:ext>
            </a:extLst>
          </p:cNvPr>
          <p:cNvSpPr/>
          <p:nvPr/>
        </p:nvSpPr>
        <p:spPr>
          <a:xfrm>
            <a:off x="1" y="5099120"/>
            <a:ext cx="12209588" cy="497711"/>
          </a:xfrm>
          <a:prstGeom prst="rect">
            <a:avLst/>
          </a:prstGeom>
          <a:solidFill>
            <a:srgbClr val="EAA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4" name="Trapezoid 1043">
            <a:extLst>
              <a:ext uri="{FF2B5EF4-FFF2-40B4-BE49-F238E27FC236}">
                <a16:creationId xmlns:a16="http://schemas.microsoft.com/office/drawing/2014/main" id="{46A24B17-B429-4BD2-8377-46077BA3C595}"/>
              </a:ext>
            </a:extLst>
          </p:cNvPr>
          <p:cNvSpPr/>
          <p:nvPr/>
        </p:nvSpPr>
        <p:spPr>
          <a:xfrm>
            <a:off x="3118651" y="700652"/>
            <a:ext cx="5921953" cy="4419459"/>
          </a:xfrm>
          <a:prstGeom prst="trapezoid">
            <a:avLst>
              <a:gd name="adj" fmla="val 58614"/>
            </a:avLst>
          </a:prstGeom>
          <a:solidFill>
            <a:srgbClr val="FFD44B">
              <a:alpha val="3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8" name="Picture 1047" descr="Icon&#10;&#10;Description automatically generated">
            <a:extLst>
              <a:ext uri="{FF2B5EF4-FFF2-40B4-BE49-F238E27FC236}">
                <a16:creationId xmlns:a16="http://schemas.microsoft.com/office/drawing/2014/main" id="{576E4133-BD8E-4217-9275-4C30F3C51B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939" y="-37262"/>
            <a:ext cx="1332443" cy="1072343"/>
          </a:xfrm>
          <a:prstGeom prst="rect">
            <a:avLst/>
          </a:prstGeom>
        </p:spPr>
      </p:pic>
      <p:pic>
        <p:nvPicPr>
          <p:cNvPr id="1039" name="Picture 1038" descr="A picture containing text, sign, night sky&#10;&#10;Description automatically generated">
            <a:extLst>
              <a:ext uri="{FF2B5EF4-FFF2-40B4-BE49-F238E27FC236}">
                <a16:creationId xmlns:a16="http://schemas.microsoft.com/office/drawing/2014/main" id="{96BEDD1D-EC12-4EE2-B32B-34FEAECF71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7" y="934000"/>
            <a:ext cx="915790" cy="1284096"/>
          </a:xfrm>
          <a:prstGeom prst="rect">
            <a:avLst/>
          </a:prstGeom>
        </p:spPr>
      </p:pic>
      <p:pic>
        <p:nvPicPr>
          <p:cNvPr id="1046" name="Picture 1045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5216F74F-453F-47CE-BB46-82069C3834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1397" y="2205065"/>
            <a:ext cx="4100406" cy="4419458"/>
          </a:xfrm>
          <a:prstGeom prst="rect">
            <a:avLst/>
          </a:prstGeom>
        </p:spPr>
      </p:pic>
      <p:pic>
        <p:nvPicPr>
          <p:cNvPr id="1052" name="Picture 1051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AA6EC5A-4308-40FA-9367-486C6FF9410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3"/>
          <a:stretch/>
        </p:blipFill>
        <p:spPr>
          <a:xfrm>
            <a:off x="10088850" y="850022"/>
            <a:ext cx="2253128" cy="4358869"/>
          </a:xfrm>
          <a:prstGeom prst="rect">
            <a:avLst/>
          </a:prstGeom>
        </p:spPr>
      </p:pic>
      <p:pic>
        <p:nvPicPr>
          <p:cNvPr id="277" name="Picture 27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D7A6834-2AC8-44A1-84E1-128E4E5722E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1" r="59016" b="65580"/>
          <a:stretch/>
        </p:blipFill>
        <p:spPr>
          <a:xfrm>
            <a:off x="8581601" y="342616"/>
            <a:ext cx="1124816" cy="1236376"/>
          </a:xfrm>
          <a:prstGeom prst="rect">
            <a:avLst/>
          </a:prstGeom>
        </p:spPr>
      </p:pic>
      <p:pic>
        <p:nvPicPr>
          <p:cNvPr id="278" name="Picture 27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99FF509-0B1F-407F-9E1B-4B56B1C0698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" t="32678" r="51151" b="-2050"/>
          <a:stretch/>
        </p:blipFill>
        <p:spPr>
          <a:xfrm>
            <a:off x="8898696" y="1657096"/>
            <a:ext cx="1255380" cy="1891916"/>
          </a:xfrm>
          <a:prstGeom prst="rect">
            <a:avLst/>
          </a:prstGeom>
        </p:spPr>
      </p:pic>
      <p:pic>
        <p:nvPicPr>
          <p:cNvPr id="3" name="Picture 2" descr="A picture containing container, basket&#10;&#10;Description automatically generated">
            <a:extLst>
              <a:ext uri="{FF2B5EF4-FFF2-40B4-BE49-F238E27FC236}">
                <a16:creationId xmlns:a16="http://schemas.microsoft.com/office/drawing/2014/main" id="{ED0624A8-3388-4951-AADB-9387C383E9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9" y="4760040"/>
            <a:ext cx="1220063" cy="867954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27E0856-21AE-4671-9994-E86370B72D4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60" b="34531"/>
          <a:stretch/>
        </p:blipFill>
        <p:spPr>
          <a:xfrm>
            <a:off x="4652714" y="3498001"/>
            <a:ext cx="6126718" cy="21142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B2D2D6-C196-E5DE-D468-F32B74EBBAA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59419" y="1603149"/>
            <a:ext cx="5511262" cy="22801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229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0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0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104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9078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B57833FD-0816-4B73-9D5E-8EFACC90C084}"/>
              </a:ext>
            </a:extLst>
          </p:cNvPr>
          <p:cNvGrpSpPr/>
          <p:nvPr/>
        </p:nvGrpSpPr>
        <p:grpSpPr>
          <a:xfrm>
            <a:off x="0" y="-56184"/>
            <a:ext cx="12227178" cy="1296830"/>
            <a:chOff x="-17589" y="5084533"/>
            <a:chExt cx="12227178" cy="1867707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E02846A-10E9-4561-8348-D9D4E51D27EC}"/>
                </a:ext>
              </a:extLst>
            </p:cNvPr>
            <p:cNvSpPr/>
            <p:nvPr/>
          </p:nvSpPr>
          <p:spPr>
            <a:xfrm rot="16200000">
              <a:off x="5191083" y="-68771"/>
              <a:ext cx="1792245" cy="12209588"/>
            </a:xfrm>
            <a:prstGeom prst="rect">
              <a:avLst/>
            </a:prstGeom>
            <a:solidFill>
              <a:srgbClr val="7870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1733844-39C3-4CE5-9F96-1720E2C0D7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7589" y="5368635"/>
              <a:ext cx="12209589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366F58A6-4C0F-48C9-9B5E-6A53F7D25B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7589" y="5581995"/>
              <a:ext cx="12209589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83EC28F-2A64-41B2-B77D-967F4EDC19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5835995"/>
              <a:ext cx="12209589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E898501-5F0A-4876-9833-F57062691A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7589" y="6089995"/>
              <a:ext cx="12209589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97C3653-6674-4F5F-A516-936946133A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7589" y="6313515"/>
              <a:ext cx="12209589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68A026F-5D8B-41C1-8F85-00C54DD30C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7589" y="6526875"/>
              <a:ext cx="12209589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EC892BF-8844-44D0-A2F5-6F11765D86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40235"/>
              <a:ext cx="12209589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A2CE74D-9490-4E91-B40A-F767D80D7423}"/>
                </a:ext>
              </a:extLst>
            </p:cNvPr>
            <p:cNvCxnSpPr>
              <a:cxnSpLocks/>
            </p:cNvCxnSpPr>
            <p:nvPr/>
          </p:nvCxnSpPr>
          <p:spPr>
            <a:xfrm>
              <a:off x="151437" y="5139900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266325B-3159-47D0-A6EB-34D5E1F851E2}"/>
                </a:ext>
              </a:extLst>
            </p:cNvPr>
            <p:cNvCxnSpPr>
              <a:cxnSpLocks/>
            </p:cNvCxnSpPr>
            <p:nvPr/>
          </p:nvCxnSpPr>
          <p:spPr>
            <a:xfrm>
              <a:off x="370512" y="5156123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BFCA0A3-5914-4D4E-AA3B-7E9D08647D03}"/>
                </a:ext>
              </a:extLst>
            </p:cNvPr>
            <p:cNvCxnSpPr>
              <a:cxnSpLocks/>
            </p:cNvCxnSpPr>
            <p:nvPr/>
          </p:nvCxnSpPr>
          <p:spPr>
            <a:xfrm>
              <a:off x="580062" y="5139900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CBAF94A-ABFF-4733-A50D-5313F082388F}"/>
                </a:ext>
              </a:extLst>
            </p:cNvPr>
            <p:cNvCxnSpPr>
              <a:cxnSpLocks/>
            </p:cNvCxnSpPr>
            <p:nvPr/>
          </p:nvCxnSpPr>
          <p:spPr>
            <a:xfrm>
              <a:off x="799137" y="5156123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7845AE4-031B-4264-A61B-B0DAE6E8E5FF}"/>
                </a:ext>
              </a:extLst>
            </p:cNvPr>
            <p:cNvCxnSpPr>
              <a:cxnSpLocks/>
            </p:cNvCxnSpPr>
            <p:nvPr/>
          </p:nvCxnSpPr>
          <p:spPr>
            <a:xfrm>
              <a:off x="1018212" y="5143771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5FCC373-FCF9-4F72-8CBB-DB1582A9C791}"/>
                </a:ext>
              </a:extLst>
            </p:cNvPr>
            <p:cNvCxnSpPr>
              <a:cxnSpLocks/>
            </p:cNvCxnSpPr>
            <p:nvPr/>
          </p:nvCxnSpPr>
          <p:spPr>
            <a:xfrm>
              <a:off x="1237287" y="5159994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BE9B011-0A17-434E-8C20-3A36888FD9D5}"/>
                </a:ext>
              </a:extLst>
            </p:cNvPr>
            <p:cNvCxnSpPr>
              <a:cxnSpLocks/>
            </p:cNvCxnSpPr>
            <p:nvPr/>
          </p:nvCxnSpPr>
          <p:spPr>
            <a:xfrm>
              <a:off x="1446837" y="5143771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9FA2D87-C467-4B78-B0ED-E11CFD553696}"/>
                </a:ext>
              </a:extLst>
            </p:cNvPr>
            <p:cNvCxnSpPr>
              <a:cxnSpLocks/>
            </p:cNvCxnSpPr>
            <p:nvPr/>
          </p:nvCxnSpPr>
          <p:spPr>
            <a:xfrm>
              <a:off x="1665912" y="5159994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D8936B5-08A4-4483-975A-DE6862D2918F}"/>
                </a:ext>
              </a:extLst>
            </p:cNvPr>
            <p:cNvCxnSpPr>
              <a:cxnSpLocks/>
            </p:cNvCxnSpPr>
            <p:nvPr/>
          </p:nvCxnSpPr>
          <p:spPr>
            <a:xfrm>
              <a:off x="1875462" y="5108498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017485E-64C0-4824-AB35-3358E8918B3D}"/>
                </a:ext>
              </a:extLst>
            </p:cNvPr>
            <p:cNvCxnSpPr>
              <a:cxnSpLocks/>
            </p:cNvCxnSpPr>
            <p:nvPr/>
          </p:nvCxnSpPr>
          <p:spPr>
            <a:xfrm>
              <a:off x="2094537" y="5124721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5C726B0B-8CAA-4B15-9D99-0631D515C46A}"/>
                </a:ext>
              </a:extLst>
            </p:cNvPr>
            <p:cNvCxnSpPr>
              <a:cxnSpLocks/>
            </p:cNvCxnSpPr>
            <p:nvPr/>
          </p:nvCxnSpPr>
          <p:spPr>
            <a:xfrm>
              <a:off x="2304087" y="5108498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1E156EC-DD26-42B7-A746-BDCC6EACBB40}"/>
                </a:ext>
              </a:extLst>
            </p:cNvPr>
            <p:cNvCxnSpPr>
              <a:cxnSpLocks/>
            </p:cNvCxnSpPr>
            <p:nvPr/>
          </p:nvCxnSpPr>
          <p:spPr>
            <a:xfrm>
              <a:off x="2523162" y="5124721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AE658DF-5906-4903-B230-95C251CE5B44}"/>
                </a:ext>
              </a:extLst>
            </p:cNvPr>
            <p:cNvCxnSpPr>
              <a:cxnSpLocks/>
            </p:cNvCxnSpPr>
            <p:nvPr/>
          </p:nvCxnSpPr>
          <p:spPr>
            <a:xfrm>
              <a:off x="2742237" y="5112369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D65B73E-A62B-42D0-8340-F374E7114D06}"/>
                </a:ext>
              </a:extLst>
            </p:cNvPr>
            <p:cNvCxnSpPr>
              <a:cxnSpLocks/>
            </p:cNvCxnSpPr>
            <p:nvPr/>
          </p:nvCxnSpPr>
          <p:spPr>
            <a:xfrm>
              <a:off x="2961312" y="5128592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E430749-BCFE-4FB8-866E-3E38FFBA77B6}"/>
                </a:ext>
              </a:extLst>
            </p:cNvPr>
            <p:cNvCxnSpPr>
              <a:cxnSpLocks/>
            </p:cNvCxnSpPr>
            <p:nvPr/>
          </p:nvCxnSpPr>
          <p:spPr>
            <a:xfrm>
              <a:off x="3170862" y="5112369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5279E72D-30FE-470A-BCB3-15E4335FD025}"/>
                </a:ext>
              </a:extLst>
            </p:cNvPr>
            <p:cNvCxnSpPr>
              <a:cxnSpLocks/>
            </p:cNvCxnSpPr>
            <p:nvPr/>
          </p:nvCxnSpPr>
          <p:spPr>
            <a:xfrm>
              <a:off x="3389937" y="5128592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75DF4CC-F386-46E3-90B5-3151399A9282}"/>
                </a:ext>
              </a:extLst>
            </p:cNvPr>
            <p:cNvCxnSpPr>
              <a:cxnSpLocks/>
            </p:cNvCxnSpPr>
            <p:nvPr/>
          </p:nvCxnSpPr>
          <p:spPr>
            <a:xfrm>
              <a:off x="3625771" y="5136029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9461B2A-736D-47DF-B80F-AE125E9AEBDF}"/>
                </a:ext>
              </a:extLst>
            </p:cNvPr>
            <p:cNvCxnSpPr>
              <a:cxnSpLocks/>
            </p:cNvCxnSpPr>
            <p:nvPr/>
          </p:nvCxnSpPr>
          <p:spPr>
            <a:xfrm>
              <a:off x="3844846" y="5152252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A747131-6862-41FA-BEAA-FDBBAD7A4586}"/>
                </a:ext>
              </a:extLst>
            </p:cNvPr>
            <p:cNvCxnSpPr>
              <a:cxnSpLocks/>
            </p:cNvCxnSpPr>
            <p:nvPr/>
          </p:nvCxnSpPr>
          <p:spPr>
            <a:xfrm>
              <a:off x="4054396" y="5136029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B0CE5161-1D65-42FE-AE42-840EC70208F9}"/>
                </a:ext>
              </a:extLst>
            </p:cNvPr>
            <p:cNvCxnSpPr>
              <a:cxnSpLocks/>
            </p:cNvCxnSpPr>
            <p:nvPr/>
          </p:nvCxnSpPr>
          <p:spPr>
            <a:xfrm>
              <a:off x="4273471" y="5152252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80F3293-6B01-425C-96D0-0B95C5395363}"/>
                </a:ext>
              </a:extLst>
            </p:cNvPr>
            <p:cNvCxnSpPr>
              <a:cxnSpLocks/>
            </p:cNvCxnSpPr>
            <p:nvPr/>
          </p:nvCxnSpPr>
          <p:spPr>
            <a:xfrm>
              <a:off x="4492546" y="5139900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B2A7EFC-786B-47B8-A0FC-4E65469BC548}"/>
                </a:ext>
              </a:extLst>
            </p:cNvPr>
            <p:cNvCxnSpPr>
              <a:cxnSpLocks/>
            </p:cNvCxnSpPr>
            <p:nvPr/>
          </p:nvCxnSpPr>
          <p:spPr>
            <a:xfrm>
              <a:off x="4711621" y="5156123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EB85B5D-7BA2-4F2E-A53A-2F8DB7D737BF}"/>
                </a:ext>
              </a:extLst>
            </p:cNvPr>
            <p:cNvCxnSpPr>
              <a:cxnSpLocks/>
            </p:cNvCxnSpPr>
            <p:nvPr/>
          </p:nvCxnSpPr>
          <p:spPr>
            <a:xfrm>
              <a:off x="4921171" y="5139900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B6E5DD8-FAB8-46FF-8FB9-E640B80659C2}"/>
                </a:ext>
              </a:extLst>
            </p:cNvPr>
            <p:cNvCxnSpPr>
              <a:cxnSpLocks/>
            </p:cNvCxnSpPr>
            <p:nvPr/>
          </p:nvCxnSpPr>
          <p:spPr>
            <a:xfrm>
              <a:off x="5140246" y="5156123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80198F2C-C286-4F86-AA38-5A32129CB2D2}"/>
                </a:ext>
              </a:extLst>
            </p:cNvPr>
            <p:cNvCxnSpPr>
              <a:cxnSpLocks/>
            </p:cNvCxnSpPr>
            <p:nvPr/>
          </p:nvCxnSpPr>
          <p:spPr>
            <a:xfrm>
              <a:off x="5349796" y="5104627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105C3676-FCEC-4AF2-9FCE-E7201DD8CE32}"/>
                </a:ext>
              </a:extLst>
            </p:cNvPr>
            <p:cNvCxnSpPr>
              <a:cxnSpLocks/>
            </p:cNvCxnSpPr>
            <p:nvPr/>
          </p:nvCxnSpPr>
          <p:spPr>
            <a:xfrm>
              <a:off x="5568871" y="5120850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005D8E11-4321-4D56-A825-CCD8CE70F423}"/>
                </a:ext>
              </a:extLst>
            </p:cNvPr>
            <p:cNvCxnSpPr>
              <a:cxnSpLocks/>
            </p:cNvCxnSpPr>
            <p:nvPr/>
          </p:nvCxnSpPr>
          <p:spPr>
            <a:xfrm>
              <a:off x="5778421" y="5104627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6A243919-EE0E-4449-BEA2-6884A6EA0851}"/>
                </a:ext>
              </a:extLst>
            </p:cNvPr>
            <p:cNvCxnSpPr>
              <a:cxnSpLocks/>
            </p:cNvCxnSpPr>
            <p:nvPr/>
          </p:nvCxnSpPr>
          <p:spPr>
            <a:xfrm>
              <a:off x="5997496" y="5120850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43AB806-C171-4712-A204-B569667F5B5A}"/>
                </a:ext>
              </a:extLst>
            </p:cNvPr>
            <p:cNvCxnSpPr>
              <a:cxnSpLocks/>
            </p:cNvCxnSpPr>
            <p:nvPr/>
          </p:nvCxnSpPr>
          <p:spPr>
            <a:xfrm>
              <a:off x="6216571" y="5108498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6ED578B7-CD80-4D96-9B81-7D25B92ACF24}"/>
                </a:ext>
              </a:extLst>
            </p:cNvPr>
            <p:cNvCxnSpPr>
              <a:cxnSpLocks/>
            </p:cNvCxnSpPr>
            <p:nvPr/>
          </p:nvCxnSpPr>
          <p:spPr>
            <a:xfrm>
              <a:off x="6435646" y="5124721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F6240B82-9A04-48C0-8887-CAFE3164B881}"/>
                </a:ext>
              </a:extLst>
            </p:cNvPr>
            <p:cNvCxnSpPr>
              <a:cxnSpLocks/>
            </p:cNvCxnSpPr>
            <p:nvPr/>
          </p:nvCxnSpPr>
          <p:spPr>
            <a:xfrm>
              <a:off x="6645196" y="5108498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93FDF32-BAF1-4DF2-A3B1-891FB4C4EDF7}"/>
                </a:ext>
              </a:extLst>
            </p:cNvPr>
            <p:cNvCxnSpPr>
              <a:cxnSpLocks/>
            </p:cNvCxnSpPr>
            <p:nvPr/>
          </p:nvCxnSpPr>
          <p:spPr>
            <a:xfrm>
              <a:off x="6864271" y="5124721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F7553438-AC99-42E2-9DFA-BA92858B957C}"/>
                </a:ext>
              </a:extLst>
            </p:cNvPr>
            <p:cNvCxnSpPr>
              <a:cxnSpLocks/>
            </p:cNvCxnSpPr>
            <p:nvPr/>
          </p:nvCxnSpPr>
          <p:spPr>
            <a:xfrm>
              <a:off x="7103222" y="5115935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8398BDA9-16BB-4958-9ADD-0DD766F0C781}"/>
                </a:ext>
              </a:extLst>
            </p:cNvPr>
            <p:cNvCxnSpPr>
              <a:cxnSpLocks/>
            </p:cNvCxnSpPr>
            <p:nvPr/>
          </p:nvCxnSpPr>
          <p:spPr>
            <a:xfrm>
              <a:off x="7322297" y="5132158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4350B809-0325-4210-BFEF-C76E413E44CE}"/>
                </a:ext>
              </a:extLst>
            </p:cNvPr>
            <p:cNvCxnSpPr>
              <a:cxnSpLocks/>
            </p:cNvCxnSpPr>
            <p:nvPr/>
          </p:nvCxnSpPr>
          <p:spPr>
            <a:xfrm>
              <a:off x="7531847" y="5115935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DA0486F-6FAB-4FBE-8C13-CB46A81B99D0}"/>
                </a:ext>
              </a:extLst>
            </p:cNvPr>
            <p:cNvCxnSpPr>
              <a:cxnSpLocks/>
            </p:cNvCxnSpPr>
            <p:nvPr/>
          </p:nvCxnSpPr>
          <p:spPr>
            <a:xfrm>
              <a:off x="7750922" y="5132158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F0057ED-C598-4A71-958F-8C50D18DEEE9}"/>
                </a:ext>
              </a:extLst>
            </p:cNvPr>
            <p:cNvCxnSpPr>
              <a:cxnSpLocks/>
            </p:cNvCxnSpPr>
            <p:nvPr/>
          </p:nvCxnSpPr>
          <p:spPr>
            <a:xfrm>
              <a:off x="7969997" y="5119806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CDCA1A78-37A4-46FD-9BC0-57BA051E2305}"/>
                </a:ext>
              </a:extLst>
            </p:cNvPr>
            <p:cNvCxnSpPr>
              <a:cxnSpLocks/>
            </p:cNvCxnSpPr>
            <p:nvPr/>
          </p:nvCxnSpPr>
          <p:spPr>
            <a:xfrm>
              <a:off x="8189072" y="5136029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CA7FFB4E-0493-47FD-887D-A6762DEC99C6}"/>
                </a:ext>
              </a:extLst>
            </p:cNvPr>
            <p:cNvCxnSpPr>
              <a:cxnSpLocks/>
            </p:cNvCxnSpPr>
            <p:nvPr/>
          </p:nvCxnSpPr>
          <p:spPr>
            <a:xfrm>
              <a:off x="8398622" y="5119806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08452F87-619F-48D6-8161-8AA7FF40E743}"/>
                </a:ext>
              </a:extLst>
            </p:cNvPr>
            <p:cNvCxnSpPr>
              <a:cxnSpLocks/>
            </p:cNvCxnSpPr>
            <p:nvPr/>
          </p:nvCxnSpPr>
          <p:spPr>
            <a:xfrm>
              <a:off x="8617697" y="5136029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1414DB33-22BD-4524-A0A5-BBA4210F5A29}"/>
                </a:ext>
              </a:extLst>
            </p:cNvPr>
            <p:cNvCxnSpPr>
              <a:cxnSpLocks/>
            </p:cNvCxnSpPr>
            <p:nvPr/>
          </p:nvCxnSpPr>
          <p:spPr>
            <a:xfrm>
              <a:off x="8827247" y="5084533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79893493-D3EF-43C3-936C-6ECE2FEB9145}"/>
                </a:ext>
              </a:extLst>
            </p:cNvPr>
            <p:cNvCxnSpPr>
              <a:cxnSpLocks/>
            </p:cNvCxnSpPr>
            <p:nvPr/>
          </p:nvCxnSpPr>
          <p:spPr>
            <a:xfrm>
              <a:off x="9046322" y="5100756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2E5886AB-73E6-4A7B-A968-A8D4996498AF}"/>
                </a:ext>
              </a:extLst>
            </p:cNvPr>
            <p:cNvCxnSpPr>
              <a:cxnSpLocks/>
            </p:cNvCxnSpPr>
            <p:nvPr/>
          </p:nvCxnSpPr>
          <p:spPr>
            <a:xfrm>
              <a:off x="9255872" y="5084533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7E02C83A-B338-4AE4-93C6-D07D802A7FF3}"/>
                </a:ext>
              </a:extLst>
            </p:cNvPr>
            <p:cNvCxnSpPr>
              <a:cxnSpLocks/>
            </p:cNvCxnSpPr>
            <p:nvPr/>
          </p:nvCxnSpPr>
          <p:spPr>
            <a:xfrm>
              <a:off x="9474947" y="5100756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CF3FAA91-C846-4BBD-988D-7B54BC2EAABB}"/>
                </a:ext>
              </a:extLst>
            </p:cNvPr>
            <p:cNvCxnSpPr>
              <a:cxnSpLocks/>
            </p:cNvCxnSpPr>
            <p:nvPr/>
          </p:nvCxnSpPr>
          <p:spPr>
            <a:xfrm>
              <a:off x="9694022" y="5088404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2272042D-B75D-4225-959A-115720F73C12}"/>
                </a:ext>
              </a:extLst>
            </p:cNvPr>
            <p:cNvCxnSpPr>
              <a:cxnSpLocks/>
            </p:cNvCxnSpPr>
            <p:nvPr/>
          </p:nvCxnSpPr>
          <p:spPr>
            <a:xfrm>
              <a:off x="9913097" y="5104627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4C3C558C-D538-4EA4-93E0-18296D4C04D5}"/>
                </a:ext>
              </a:extLst>
            </p:cNvPr>
            <p:cNvCxnSpPr>
              <a:cxnSpLocks/>
            </p:cNvCxnSpPr>
            <p:nvPr/>
          </p:nvCxnSpPr>
          <p:spPr>
            <a:xfrm>
              <a:off x="10122647" y="5088404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79FA12B3-3CE9-4F99-A0E8-991446EC743F}"/>
                </a:ext>
              </a:extLst>
            </p:cNvPr>
            <p:cNvCxnSpPr>
              <a:cxnSpLocks/>
            </p:cNvCxnSpPr>
            <p:nvPr/>
          </p:nvCxnSpPr>
          <p:spPr>
            <a:xfrm>
              <a:off x="10341722" y="5104627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8C11D893-5500-48C6-B5FC-60C1C1103226}"/>
                </a:ext>
              </a:extLst>
            </p:cNvPr>
            <p:cNvCxnSpPr>
              <a:cxnSpLocks/>
            </p:cNvCxnSpPr>
            <p:nvPr/>
          </p:nvCxnSpPr>
          <p:spPr>
            <a:xfrm>
              <a:off x="10560357" y="5093285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48BEB7BE-E126-4AC2-9E21-A25B6BC67A5F}"/>
                </a:ext>
              </a:extLst>
            </p:cNvPr>
            <p:cNvCxnSpPr>
              <a:cxnSpLocks/>
            </p:cNvCxnSpPr>
            <p:nvPr/>
          </p:nvCxnSpPr>
          <p:spPr>
            <a:xfrm>
              <a:off x="10779432" y="5109508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7263CE59-3521-469A-A76D-5069889460E5}"/>
                </a:ext>
              </a:extLst>
            </p:cNvPr>
            <p:cNvCxnSpPr>
              <a:cxnSpLocks/>
            </p:cNvCxnSpPr>
            <p:nvPr/>
          </p:nvCxnSpPr>
          <p:spPr>
            <a:xfrm>
              <a:off x="10988982" y="5093285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0D93CD15-4063-4D72-9BE5-FC71A4956FBB}"/>
                </a:ext>
              </a:extLst>
            </p:cNvPr>
            <p:cNvCxnSpPr>
              <a:cxnSpLocks/>
            </p:cNvCxnSpPr>
            <p:nvPr/>
          </p:nvCxnSpPr>
          <p:spPr>
            <a:xfrm>
              <a:off x="11208057" y="5109508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BB929938-37DE-4A0E-B401-6AB429940A6C}"/>
                </a:ext>
              </a:extLst>
            </p:cNvPr>
            <p:cNvCxnSpPr>
              <a:cxnSpLocks/>
            </p:cNvCxnSpPr>
            <p:nvPr/>
          </p:nvCxnSpPr>
          <p:spPr>
            <a:xfrm>
              <a:off x="11427132" y="5097156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89E3D597-2EB7-43C0-ABBF-0204AF58E985}"/>
                </a:ext>
              </a:extLst>
            </p:cNvPr>
            <p:cNvCxnSpPr>
              <a:cxnSpLocks/>
            </p:cNvCxnSpPr>
            <p:nvPr/>
          </p:nvCxnSpPr>
          <p:spPr>
            <a:xfrm>
              <a:off x="11646207" y="5113379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719323BE-D03A-4EA2-BA56-DF30723297F5}"/>
                </a:ext>
              </a:extLst>
            </p:cNvPr>
            <p:cNvCxnSpPr>
              <a:cxnSpLocks/>
            </p:cNvCxnSpPr>
            <p:nvPr/>
          </p:nvCxnSpPr>
          <p:spPr>
            <a:xfrm>
              <a:off x="11855757" y="5097156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23467C42-7C28-4C1F-969F-CAB1423EE990}"/>
                </a:ext>
              </a:extLst>
            </p:cNvPr>
            <p:cNvCxnSpPr>
              <a:cxnSpLocks/>
            </p:cNvCxnSpPr>
            <p:nvPr/>
          </p:nvCxnSpPr>
          <p:spPr>
            <a:xfrm>
              <a:off x="12074832" y="5113379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6" name="Rectangle 215">
            <a:extLst>
              <a:ext uri="{FF2B5EF4-FFF2-40B4-BE49-F238E27FC236}">
                <a16:creationId xmlns:a16="http://schemas.microsoft.com/office/drawing/2014/main" id="{3AABFE78-B9AE-4C9E-855C-07CB71B60E3D}"/>
              </a:ext>
            </a:extLst>
          </p:cNvPr>
          <p:cNvSpPr/>
          <p:nvPr/>
        </p:nvSpPr>
        <p:spPr>
          <a:xfrm rot="16200000">
            <a:off x="5794719" y="-5201412"/>
            <a:ext cx="602561" cy="12256849"/>
          </a:xfrm>
          <a:prstGeom prst="rect">
            <a:avLst/>
          </a:prstGeom>
          <a:solidFill>
            <a:srgbClr val="EAA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7C8ABCC-A737-4ECF-A56C-0B594F3E5F5C}"/>
              </a:ext>
            </a:extLst>
          </p:cNvPr>
          <p:cNvSpPr/>
          <p:nvPr/>
        </p:nvSpPr>
        <p:spPr>
          <a:xfrm>
            <a:off x="1749937" y="2070148"/>
            <a:ext cx="3621054" cy="1472938"/>
          </a:xfrm>
          <a:custGeom>
            <a:avLst/>
            <a:gdLst>
              <a:gd name="connsiteX0" fmla="*/ 0 w 4134676"/>
              <a:gd name="connsiteY0" fmla="*/ 1916413 h 3832825"/>
              <a:gd name="connsiteX1" fmla="*/ 2067338 w 4134676"/>
              <a:gd name="connsiteY1" fmla="*/ 0 h 3832825"/>
              <a:gd name="connsiteX2" fmla="*/ 4134676 w 4134676"/>
              <a:gd name="connsiteY2" fmla="*/ 1916413 h 3832825"/>
              <a:gd name="connsiteX3" fmla="*/ 2067338 w 4134676"/>
              <a:gd name="connsiteY3" fmla="*/ 3832826 h 3832825"/>
              <a:gd name="connsiteX4" fmla="*/ 0 w 4134676"/>
              <a:gd name="connsiteY4" fmla="*/ 1916413 h 3832825"/>
              <a:gd name="connsiteX0" fmla="*/ 0 w 3972630"/>
              <a:gd name="connsiteY0" fmla="*/ 1927991 h 3832832"/>
              <a:gd name="connsiteX1" fmla="*/ 1905292 w 3972630"/>
              <a:gd name="connsiteY1" fmla="*/ 3 h 3832832"/>
              <a:gd name="connsiteX2" fmla="*/ 3972630 w 3972630"/>
              <a:gd name="connsiteY2" fmla="*/ 1916416 h 3832832"/>
              <a:gd name="connsiteX3" fmla="*/ 1905292 w 3972630"/>
              <a:gd name="connsiteY3" fmla="*/ 3832829 h 3832832"/>
              <a:gd name="connsiteX4" fmla="*/ 0 w 3972630"/>
              <a:gd name="connsiteY4" fmla="*/ 1927991 h 3832832"/>
              <a:gd name="connsiteX0" fmla="*/ 0 w 4076802"/>
              <a:gd name="connsiteY0" fmla="*/ 1931637 h 3838944"/>
              <a:gd name="connsiteX1" fmla="*/ 1905292 w 4076802"/>
              <a:gd name="connsiteY1" fmla="*/ 3649 h 3838944"/>
              <a:gd name="connsiteX2" fmla="*/ 4076802 w 4076802"/>
              <a:gd name="connsiteY2" fmla="*/ 1595971 h 3838944"/>
              <a:gd name="connsiteX3" fmla="*/ 1905292 w 4076802"/>
              <a:gd name="connsiteY3" fmla="*/ 3836475 h 3838944"/>
              <a:gd name="connsiteX4" fmla="*/ 0 w 4076802"/>
              <a:gd name="connsiteY4" fmla="*/ 1931637 h 3838944"/>
              <a:gd name="connsiteX0" fmla="*/ 267 w 4077069"/>
              <a:gd name="connsiteY0" fmla="*/ 1931637 h 3433646"/>
              <a:gd name="connsiteX1" fmla="*/ 1905559 w 4077069"/>
              <a:gd name="connsiteY1" fmla="*/ 3649 h 3433646"/>
              <a:gd name="connsiteX2" fmla="*/ 4077069 w 4077069"/>
              <a:gd name="connsiteY2" fmla="*/ 1595971 h 3433646"/>
              <a:gd name="connsiteX3" fmla="*/ 2032881 w 4077069"/>
              <a:gd name="connsiteY3" fmla="*/ 3431361 h 3433646"/>
              <a:gd name="connsiteX4" fmla="*/ 267 w 4077069"/>
              <a:gd name="connsiteY4" fmla="*/ 1931637 h 3433646"/>
              <a:gd name="connsiteX0" fmla="*/ 7726 w 4084528"/>
              <a:gd name="connsiteY0" fmla="*/ 1897116 h 3399112"/>
              <a:gd name="connsiteX1" fmla="*/ 1450030 w 4084528"/>
              <a:gd name="connsiteY1" fmla="*/ 3852 h 3399112"/>
              <a:gd name="connsiteX2" fmla="*/ 4084528 w 4084528"/>
              <a:gd name="connsiteY2" fmla="*/ 1561450 h 3399112"/>
              <a:gd name="connsiteX3" fmla="*/ 2040340 w 4084528"/>
              <a:gd name="connsiteY3" fmla="*/ 3396840 h 3399112"/>
              <a:gd name="connsiteX4" fmla="*/ 7726 w 4084528"/>
              <a:gd name="connsiteY4" fmla="*/ 1897116 h 3399112"/>
              <a:gd name="connsiteX0" fmla="*/ 7963 w 4258385"/>
              <a:gd name="connsiteY0" fmla="*/ 1898133 h 3400597"/>
              <a:gd name="connsiteX1" fmla="*/ 1450267 w 4258385"/>
              <a:gd name="connsiteY1" fmla="*/ 4869 h 3400597"/>
              <a:gd name="connsiteX2" fmla="*/ 4258385 w 4258385"/>
              <a:gd name="connsiteY2" fmla="*/ 1527743 h 3400597"/>
              <a:gd name="connsiteX3" fmla="*/ 2040577 w 4258385"/>
              <a:gd name="connsiteY3" fmla="*/ 3397857 h 3400597"/>
              <a:gd name="connsiteX4" fmla="*/ 7963 w 4258385"/>
              <a:gd name="connsiteY4" fmla="*/ 1898133 h 3400597"/>
              <a:gd name="connsiteX0" fmla="*/ 6641 w 4476982"/>
              <a:gd name="connsiteY0" fmla="*/ 2016899 h 3405995"/>
              <a:gd name="connsiteX1" fmla="*/ 1668864 w 4476982"/>
              <a:gd name="connsiteY1" fmla="*/ 7889 h 3405995"/>
              <a:gd name="connsiteX2" fmla="*/ 4476982 w 4476982"/>
              <a:gd name="connsiteY2" fmla="*/ 1530763 h 3405995"/>
              <a:gd name="connsiteX3" fmla="*/ 2259174 w 4476982"/>
              <a:gd name="connsiteY3" fmla="*/ 3400877 h 3405995"/>
              <a:gd name="connsiteX4" fmla="*/ 6641 w 4476982"/>
              <a:gd name="connsiteY4" fmla="*/ 2016899 h 3405995"/>
              <a:gd name="connsiteX0" fmla="*/ 2948 w 4473289"/>
              <a:gd name="connsiteY0" fmla="*/ 2016899 h 3406055"/>
              <a:gd name="connsiteX1" fmla="*/ 1665171 w 4473289"/>
              <a:gd name="connsiteY1" fmla="*/ 7889 h 3406055"/>
              <a:gd name="connsiteX2" fmla="*/ 4473289 w 4473289"/>
              <a:gd name="connsiteY2" fmla="*/ 1530763 h 3406055"/>
              <a:gd name="connsiteX3" fmla="*/ 2255481 w 4473289"/>
              <a:gd name="connsiteY3" fmla="*/ 3400877 h 3406055"/>
              <a:gd name="connsiteX4" fmla="*/ 2948 w 4473289"/>
              <a:gd name="connsiteY4" fmla="*/ 2016899 h 3406055"/>
              <a:gd name="connsiteX0" fmla="*/ 5479 w 4475820"/>
              <a:gd name="connsiteY0" fmla="*/ 1689006 h 3077826"/>
              <a:gd name="connsiteX1" fmla="*/ 1714000 w 4475820"/>
              <a:gd name="connsiteY1" fmla="*/ 15662 h 3077826"/>
              <a:gd name="connsiteX2" fmla="*/ 4475820 w 4475820"/>
              <a:gd name="connsiteY2" fmla="*/ 1202870 h 3077826"/>
              <a:gd name="connsiteX3" fmla="*/ 2258012 w 4475820"/>
              <a:gd name="connsiteY3" fmla="*/ 3072984 h 3077826"/>
              <a:gd name="connsiteX4" fmla="*/ 5479 w 4475820"/>
              <a:gd name="connsiteY4" fmla="*/ 1689006 h 3077826"/>
              <a:gd name="connsiteX0" fmla="*/ 3780 w 4474121"/>
              <a:gd name="connsiteY0" fmla="*/ 1914219 h 3303226"/>
              <a:gd name="connsiteX1" fmla="*/ 1793324 w 4474121"/>
              <a:gd name="connsiteY1" fmla="*/ 9382 h 3303226"/>
              <a:gd name="connsiteX2" fmla="*/ 4474121 w 4474121"/>
              <a:gd name="connsiteY2" fmla="*/ 1428083 h 3303226"/>
              <a:gd name="connsiteX3" fmla="*/ 2256313 w 4474121"/>
              <a:gd name="connsiteY3" fmla="*/ 3298197 h 3303226"/>
              <a:gd name="connsiteX4" fmla="*/ 3780 w 4474121"/>
              <a:gd name="connsiteY4" fmla="*/ 1914219 h 3303226"/>
              <a:gd name="connsiteX0" fmla="*/ 3606 w 4126707"/>
              <a:gd name="connsiteY0" fmla="*/ 1922327 h 3314020"/>
              <a:gd name="connsiteX1" fmla="*/ 1793150 w 4126707"/>
              <a:gd name="connsiteY1" fmla="*/ 17490 h 3314020"/>
              <a:gd name="connsiteX2" fmla="*/ 4126707 w 4126707"/>
              <a:gd name="connsiteY2" fmla="*/ 1308869 h 3314020"/>
              <a:gd name="connsiteX3" fmla="*/ 2256139 w 4126707"/>
              <a:gd name="connsiteY3" fmla="*/ 3306305 h 3314020"/>
              <a:gd name="connsiteX4" fmla="*/ 3606 w 4126707"/>
              <a:gd name="connsiteY4" fmla="*/ 1922327 h 3314020"/>
              <a:gd name="connsiteX0" fmla="*/ 5405 w 3630795"/>
              <a:gd name="connsiteY0" fmla="*/ 2019158 h 3321449"/>
              <a:gd name="connsiteX1" fmla="*/ 1297238 w 3630795"/>
              <a:gd name="connsiteY1" fmla="*/ 21723 h 3321449"/>
              <a:gd name="connsiteX2" fmla="*/ 3630795 w 3630795"/>
              <a:gd name="connsiteY2" fmla="*/ 1313102 h 3321449"/>
              <a:gd name="connsiteX3" fmla="*/ 1760227 w 3630795"/>
              <a:gd name="connsiteY3" fmla="*/ 3310538 h 3321449"/>
              <a:gd name="connsiteX4" fmla="*/ 5405 w 3630795"/>
              <a:gd name="connsiteY4" fmla="*/ 2019158 h 3321449"/>
              <a:gd name="connsiteX0" fmla="*/ 9309 w 3634699"/>
              <a:gd name="connsiteY0" fmla="*/ 2019158 h 2956188"/>
              <a:gd name="connsiteX1" fmla="*/ 1301142 w 3634699"/>
              <a:gd name="connsiteY1" fmla="*/ 21723 h 2956188"/>
              <a:gd name="connsiteX2" fmla="*/ 3634699 w 3634699"/>
              <a:gd name="connsiteY2" fmla="*/ 1313102 h 2956188"/>
              <a:gd name="connsiteX3" fmla="*/ 1926177 w 3634699"/>
              <a:gd name="connsiteY3" fmla="*/ 2940148 h 2956188"/>
              <a:gd name="connsiteX4" fmla="*/ 9309 w 3634699"/>
              <a:gd name="connsiteY4" fmla="*/ 2019158 h 2956188"/>
              <a:gd name="connsiteX0" fmla="*/ 3781 w 3629171"/>
              <a:gd name="connsiteY0" fmla="*/ 1866096 h 2802519"/>
              <a:gd name="connsiteX1" fmla="*/ 1492383 w 3629171"/>
              <a:gd name="connsiteY1" fmla="*/ 30706 h 2802519"/>
              <a:gd name="connsiteX2" fmla="*/ 3629171 w 3629171"/>
              <a:gd name="connsiteY2" fmla="*/ 1160040 h 2802519"/>
              <a:gd name="connsiteX3" fmla="*/ 1920649 w 3629171"/>
              <a:gd name="connsiteY3" fmla="*/ 2787086 h 2802519"/>
              <a:gd name="connsiteX4" fmla="*/ 3781 w 3629171"/>
              <a:gd name="connsiteY4" fmla="*/ 1866096 h 2802519"/>
              <a:gd name="connsiteX0" fmla="*/ 5281 w 3283430"/>
              <a:gd name="connsiteY0" fmla="*/ 1670542 h 2783787"/>
              <a:gd name="connsiteX1" fmla="*/ 1146642 w 3283430"/>
              <a:gd name="connsiteY1" fmla="*/ 20347 h 2783787"/>
              <a:gd name="connsiteX2" fmla="*/ 3283430 w 3283430"/>
              <a:gd name="connsiteY2" fmla="*/ 1149681 h 2783787"/>
              <a:gd name="connsiteX3" fmla="*/ 1574908 w 3283430"/>
              <a:gd name="connsiteY3" fmla="*/ 2776727 h 2783787"/>
              <a:gd name="connsiteX4" fmla="*/ 5281 w 3283430"/>
              <a:gd name="connsiteY4" fmla="*/ 1670542 h 2783787"/>
              <a:gd name="connsiteX0" fmla="*/ 5464 w 3434084"/>
              <a:gd name="connsiteY0" fmla="*/ 1661954 h 2773079"/>
              <a:gd name="connsiteX1" fmla="*/ 1146825 w 3434084"/>
              <a:gd name="connsiteY1" fmla="*/ 11759 h 2773079"/>
              <a:gd name="connsiteX2" fmla="*/ 3434084 w 3434084"/>
              <a:gd name="connsiteY2" fmla="*/ 1233690 h 2773079"/>
              <a:gd name="connsiteX3" fmla="*/ 1575091 w 3434084"/>
              <a:gd name="connsiteY3" fmla="*/ 2768139 h 2773079"/>
              <a:gd name="connsiteX4" fmla="*/ 5464 w 3434084"/>
              <a:gd name="connsiteY4" fmla="*/ 1661954 h 2773079"/>
              <a:gd name="connsiteX0" fmla="*/ 5464 w 3434084"/>
              <a:gd name="connsiteY0" fmla="*/ 1797554 h 2908828"/>
              <a:gd name="connsiteX1" fmla="*/ 1146825 w 3434084"/>
              <a:gd name="connsiteY1" fmla="*/ 8463 h 2908828"/>
              <a:gd name="connsiteX2" fmla="*/ 3434084 w 3434084"/>
              <a:gd name="connsiteY2" fmla="*/ 1369290 h 2908828"/>
              <a:gd name="connsiteX3" fmla="*/ 1575091 w 3434084"/>
              <a:gd name="connsiteY3" fmla="*/ 2903739 h 2908828"/>
              <a:gd name="connsiteX4" fmla="*/ 5464 w 3434084"/>
              <a:gd name="connsiteY4" fmla="*/ 1797554 h 2908828"/>
              <a:gd name="connsiteX0" fmla="*/ 14429 w 3443049"/>
              <a:gd name="connsiteY0" fmla="*/ 1797554 h 2966397"/>
              <a:gd name="connsiteX1" fmla="*/ 1155790 w 3443049"/>
              <a:gd name="connsiteY1" fmla="*/ 8463 h 2966397"/>
              <a:gd name="connsiteX2" fmla="*/ 3443049 w 3443049"/>
              <a:gd name="connsiteY2" fmla="*/ 1369290 h 2966397"/>
              <a:gd name="connsiteX3" fmla="*/ 1896572 w 3443049"/>
              <a:gd name="connsiteY3" fmla="*/ 2961613 h 2966397"/>
              <a:gd name="connsiteX4" fmla="*/ 14429 w 3443049"/>
              <a:gd name="connsiteY4" fmla="*/ 1797554 h 2966397"/>
              <a:gd name="connsiteX0" fmla="*/ 9377 w 3437997"/>
              <a:gd name="connsiteY0" fmla="*/ 1797554 h 2701994"/>
              <a:gd name="connsiteX1" fmla="*/ 1150738 w 3437997"/>
              <a:gd name="connsiteY1" fmla="*/ 8463 h 2701994"/>
              <a:gd name="connsiteX2" fmla="*/ 3437997 w 3437997"/>
              <a:gd name="connsiteY2" fmla="*/ 1369290 h 2701994"/>
              <a:gd name="connsiteX3" fmla="*/ 1729474 w 3437997"/>
              <a:gd name="connsiteY3" fmla="*/ 2695395 h 2701994"/>
              <a:gd name="connsiteX4" fmla="*/ 9377 w 3437997"/>
              <a:gd name="connsiteY4" fmla="*/ 1797554 h 270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7997" h="2701994">
                <a:moveTo>
                  <a:pt x="9377" y="1797554"/>
                </a:moveTo>
                <a:cubicBezTo>
                  <a:pt x="-87079" y="1349732"/>
                  <a:pt x="579301" y="79840"/>
                  <a:pt x="1150738" y="8463"/>
                </a:cubicBezTo>
                <a:cubicBezTo>
                  <a:pt x="1722175" y="-62914"/>
                  <a:pt x="3437997" y="310884"/>
                  <a:pt x="3437997" y="1369290"/>
                </a:cubicBezTo>
                <a:cubicBezTo>
                  <a:pt x="3437997" y="2427696"/>
                  <a:pt x="2300911" y="2624018"/>
                  <a:pt x="1729474" y="2695395"/>
                </a:cubicBezTo>
                <a:cubicBezTo>
                  <a:pt x="1158037" y="2766772"/>
                  <a:pt x="105833" y="2245376"/>
                  <a:pt x="9377" y="1797554"/>
                </a:cubicBezTo>
                <a:close/>
              </a:path>
            </a:pathLst>
          </a:custGeom>
          <a:solidFill>
            <a:srgbClr val="EAA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3" name="Oval 1">
            <a:extLst>
              <a:ext uri="{FF2B5EF4-FFF2-40B4-BE49-F238E27FC236}">
                <a16:creationId xmlns:a16="http://schemas.microsoft.com/office/drawing/2014/main" id="{1AF1F498-ABAA-4BC8-A7A1-E090251DFA10}"/>
              </a:ext>
            </a:extLst>
          </p:cNvPr>
          <p:cNvSpPr/>
          <p:nvPr/>
        </p:nvSpPr>
        <p:spPr>
          <a:xfrm>
            <a:off x="2375507" y="2194959"/>
            <a:ext cx="2870631" cy="1308074"/>
          </a:xfrm>
          <a:custGeom>
            <a:avLst/>
            <a:gdLst>
              <a:gd name="connsiteX0" fmla="*/ 0 w 4134676"/>
              <a:gd name="connsiteY0" fmla="*/ 1916413 h 3832825"/>
              <a:gd name="connsiteX1" fmla="*/ 2067338 w 4134676"/>
              <a:gd name="connsiteY1" fmla="*/ 0 h 3832825"/>
              <a:gd name="connsiteX2" fmla="*/ 4134676 w 4134676"/>
              <a:gd name="connsiteY2" fmla="*/ 1916413 h 3832825"/>
              <a:gd name="connsiteX3" fmla="*/ 2067338 w 4134676"/>
              <a:gd name="connsiteY3" fmla="*/ 3832826 h 3832825"/>
              <a:gd name="connsiteX4" fmla="*/ 0 w 4134676"/>
              <a:gd name="connsiteY4" fmla="*/ 1916413 h 3832825"/>
              <a:gd name="connsiteX0" fmla="*/ 0 w 3972630"/>
              <a:gd name="connsiteY0" fmla="*/ 1927991 h 3832832"/>
              <a:gd name="connsiteX1" fmla="*/ 1905292 w 3972630"/>
              <a:gd name="connsiteY1" fmla="*/ 3 h 3832832"/>
              <a:gd name="connsiteX2" fmla="*/ 3972630 w 3972630"/>
              <a:gd name="connsiteY2" fmla="*/ 1916416 h 3832832"/>
              <a:gd name="connsiteX3" fmla="*/ 1905292 w 3972630"/>
              <a:gd name="connsiteY3" fmla="*/ 3832829 h 3832832"/>
              <a:gd name="connsiteX4" fmla="*/ 0 w 3972630"/>
              <a:gd name="connsiteY4" fmla="*/ 1927991 h 3832832"/>
              <a:gd name="connsiteX0" fmla="*/ 0 w 4076802"/>
              <a:gd name="connsiteY0" fmla="*/ 1931637 h 3838944"/>
              <a:gd name="connsiteX1" fmla="*/ 1905292 w 4076802"/>
              <a:gd name="connsiteY1" fmla="*/ 3649 h 3838944"/>
              <a:gd name="connsiteX2" fmla="*/ 4076802 w 4076802"/>
              <a:gd name="connsiteY2" fmla="*/ 1595971 h 3838944"/>
              <a:gd name="connsiteX3" fmla="*/ 1905292 w 4076802"/>
              <a:gd name="connsiteY3" fmla="*/ 3836475 h 3838944"/>
              <a:gd name="connsiteX4" fmla="*/ 0 w 4076802"/>
              <a:gd name="connsiteY4" fmla="*/ 1931637 h 3838944"/>
              <a:gd name="connsiteX0" fmla="*/ 267 w 4077069"/>
              <a:gd name="connsiteY0" fmla="*/ 1931637 h 3433646"/>
              <a:gd name="connsiteX1" fmla="*/ 1905559 w 4077069"/>
              <a:gd name="connsiteY1" fmla="*/ 3649 h 3433646"/>
              <a:gd name="connsiteX2" fmla="*/ 4077069 w 4077069"/>
              <a:gd name="connsiteY2" fmla="*/ 1595971 h 3433646"/>
              <a:gd name="connsiteX3" fmla="*/ 2032881 w 4077069"/>
              <a:gd name="connsiteY3" fmla="*/ 3431361 h 3433646"/>
              <a:gd name="connsiteX4" fmla="*/ 267 w 4077069"/>
              <a:gd name="connsiteY4" fmla="*/ 1931637 h 3433646"/>
              <a:gd name="connsiteX0" fmla="*/ 7726 w 4084528"/>
              <a:gd name="connsiteY0" fmla="*/ 1897116 h 3399112"/>
              <a:gd name="connsiteX1" fmla="*/ 1450030 w 4084528"/>
              <a:gd name="connsiteY1" fmla="*/ 3852 h 3399112"/>
              <a:gd name="connsiteX2" fmla="*/ 4084528 w 4084528"/>
              <a:gd name="connsiteY2" fmla="*/ 1561450 h 3399112"/>
              <a:gd name="connsiteX3" fmla="*/ 2040340 w 4084528"/>
              <a:gd name="connsiteY3" fmla="*/ 3396840 h 3399112"/>
              <a:gd name="connsiteX4" fmla="*/ 7726 w 4084528"/>
              <a:gd name="connsiteY4" fmla="*/ 1897116 h 3399112"/>
              <a:gd name="connsiteX0" fmla="*/ 7963 w 4258385"/>
              <a:gd name="connsiteY0" fmla="*/ 1898133 h 3400597"/>
              <a:gd name="connsiteX1" fmla="*/ 1450267 w 4258385"/>
              <a:gd name="connsiteY1" fmla="*/ 4869 h 3400597"/>
              <a:gd name="connsiteX2" fmla="*/ 4258385 w 4258385"/>
              <a:gd name="connsiteY2" fmla="*/ 1527743 h 3400597"/>
              <a:gd name="connsiteX3" fmla="*/ 2040577 w 4258385"/>
              <a:gd name="connsiteY3" fmla="*/ 3397857 h 3400597"/>
              <a:gd name="connsiteX4" fmla="*/ 7963 w 4258385"/>
              <a:gd name="connsiteY4" fmla="*/ 1898133 h 3400597"/>
              <a:gd name="connsiteX0" fmla="*/ 6641 w 4476982"/>
              <a:gd name="connsiteY0" fmla="*/ 2016899 h 3405995"/>
              <a:gd name="connsiteX1" fmla="*/ 1668864 w 4476982"/>
              <a:gd name="connsiteY1" fmla="*/ 7889 h 3405995"/>
              <a:gd name="connsiteX2" fmla="*/ 4476982 w 4476982"/>
              <a:gd name="connsiteY2" fmla="*/ 1530763 h 3405995"/>
              <a:gd name="connsiteX3" fmla="*/ 2259174 w 4476982"/>
              <a:gd name="connsiteY3" fmla="*/ 3400877 h 3405995"/>
              <a:gd name="connsiteX4" fmla="*/ 6641 w 4476982"/>
              <a:gd name="connsiteY4" fmla="*/ 2016899 h 3405995"/>
              <a:gd name="connsiteX0" fmla="*/ 2948 w 4473289"/>
              <a:gd name="connsiteY0" fmla="*/ 2016899 h 3406055"/>
              <a:gd name="connsiteX1" fmla="*/ 1665171 w 4473289"/>
              <a:gd name="connsiteY1" fmla="*/ 7889 h 3406055"/>
              <a:gd name="connsiteX2" fmla="*/ 4473289 w 4473289"/>
              <a:gd name="connsiteY2" fmla="*/ 1530763 h 3406055"/>
              <a:gd name="connsiteX3" fmla="*/ 2255481 w 4473289"/>
              <a:gd name="connsiteY3" fmla="*/ 3400877 h 3406055"/>
              <a:gd name="connsiteX4" fmla="*/ 2948 w 4473289"/>
              <a:gd name="connsiteY4" fmla="*/ 2016899 h 3406055"/>
              <a:gd name="connsiteX0" fmla="*/ 5479 w 4475820"/>
              <a:gd name="connsiteY0" fmla="*/ 1689006 h 3077826"/>
              <a:gd name="connsiteX1" fmla="*/ 1714000 w 4475820"/>
              <a:gd name="connsiteY1" fmla="*/ 15662 h 3077826"/>
              <a:gd name="connsiteX2" fmla="*/ 4475820 w 4475820"/>
              <a:gd name="connsiteY2" fmla="*/ 1202870 h 3077826"/>
              <a:gd name="connsiteX3" fmla="*/ 2258012 w 4475820"/>
              <a:gd name="connsiteY3" fmla="*/ 3072984 h 3077826"/>
              <a:gd name="connsiteX4" fmla="*/ 5479 w 4475820"/>
              <a:gd name="connsiteY4" fmla="*/ 1689006 h 3077826"/>
              <a:gd name="connsiteX0" fmla="*/ 3780 w 4474121"/>
              <a:gd name="connsiteY0" fmla="*/ 1914219 h 3303226"/>
              <a:gd name="connsiteX1" fmla="*/ 1793324 w 4474121"/>
              <a:gd name="connsiteY1" fmla="*/ 9382 h 3303226"/>
              <a:gd name="connsiteX2" fmla="*/ 4474121 w 4474121"/>
              <a:gd name="connsiteY2" fmla="*/ 1428083 h 3303226"/>
              <a:gd name="connsiteX3" fmla="*/ 2256313 w 4474121"/>
              <a:gd name="connsiteY3" fmla="*/ 3298197 h 3303226"/>
              <a:gd name="connsiteX4" fmla="*/ 3780 w 4474121"/>
              <a:gd name="connsiteY4" fmla="*/ 1914219 h 3303226"/>
              <a:gd name="connsiteX0" fmla="*/ 3606 w 4126707"/>
              <a:gd name="connsiteY0" fmla="*/ 1922327 h 3314020"/>
              <a:gd name="connsiteX1" fmla="*/ 1793150 w 4126707"/>
              <a:gd name="connsiteY1" fmla="*/ 17490 h 3314020"/>
              <a:gd name="connsiteX2" fmla="*/ 4126707 w 4126707"/>
              <a:gd name="connsiteY2" fmla="*/ 1308869 h 3314020"/>
              <a:gd name="connsiteX3" fmla="*/ 2256139 w 4126707"/>
              <a:gd name="connsiteY3" fmla="*/ 3306305 h 3314020"/>
              <a:gd name="connsiteX4" fmla="*/ 3606 w 4126707"/>
              <a:gd name="connsiteY4" fmla="*/ 1922327 h 3314020"/>
              <a:gd name="connsiteX0" fmla="*/ 5405 w 3630795"/>
              <a:gd name="connsiteY0" fmla="*/ 2019158 h 3321449"/>
              <a:gd name="connsiteX1" fmla="*/ 1297238 w 3630795"/>
              <a:gd name="connsiteY1" fmla="*/ 21723 h 3321449"/>
              <a:gd name="connsiteX2" fmla="*/ 3630795 w 3630795"/>
              <a:gd name="connsiteY2" fmla="*/ 1313102 h 3321449"/>
              <a:gd name="connsiteX3" fmla="*/ 1760227 w 3630795"/>
              <a:gd name="connsiteY3" fmla="*/ 3310538 h 3321449"/>
              <a:gd name="connsiteX4" fmla="*/ 5405 w 3630795"/>
              <a:gd name="connsiteY4" fmla="*/ 2019158 h 3321449"/>
              <a:gd name="connsiteX0" fmla="*/ 9309 w 3634699"/>
              <a:gd name="connsiteY0" fmla="*/ 2019158 h 2956188"/>
              <a:gd name="connsiteX1" fmla="*/ 1301142 w 3634699"/>
              <a:gd name="connsiteY1" fmla="*/ 21723 h 2956188"/>
              <a:gd name="connsiteX2" fmla="*/ 3634699 w 3634699"/>
              <a:gd name="connsiteY2" fmla="*/ 1313102 h 2956188"/>
              <a:gd name="connsiteX3" fmla="*/ 1926177 w 3634699"/>
              <a:gd name="connsiteY3" fmla="*/ 2940148 h 2956188"/>
              <a:gd name="connsiteX4" fmla="*/ 9309 w 3634699"/>
              <a:gd name="connsiteY4" fmla="*/ 2019158 h 2956188"/>
              <a:gd name="connsiteX0" fmla="*/ 3781 w 3629171"/>
              <a:gd name="connsiteY0" fmla="*/ 1866096 h 2802519"/>
              <a:gd name="connsiteX1" fmla="*/ 1492383 w 3629171"/>
              <a:gd name="connsiteY1" fmla="*/ 30706 h 2802519"/>
              <a:gd name="connsiteX2" fmla="*/ 3629171 w 3629171"/>
              <a:gd name="connsiteY2" fmla="*/ 1160040 h 2802519"/>
              <a:gd name="connsiteX3" fmla="*/ 1920649 w 3629171"/>
              <a:gd name="connsiteY3" fmla="*/ 2787086 h 2802519"/>
              <a:gd name="connsiteX4" fmla="*/ 3781 w 3629171"/>
              <a:gd name="connsiteY4" fmla="*/ 1866096 h 2802519"/>
              <a:gd name="connsiteX0" fmla="*/ 5281 w 3283430"/>
              <a:gd name="connsiteY0" fmla="*/ 1670542 h 2783787"/>
              <a:gd name="connsiteX1" fmla="*/ 1146642 w 3283430"/>
              <a:gd name="connsiteY1" fmla="*/ 20347 h 2783787"/>
              <a:gd name="connsiteX2" fmla="*/ 3283430 w 3283430"/>
              <a:gd name="connsiteY2" fmla="*/ 1149681 h 2783787"/>
              <a:gd name="connsiteX3" fmla="*/ 1574908 w 3283430"/>
              <a:gd name="connsiteY3" fmla="*/ 2776727 h 2783787"/>
              <a:gd name="connsiteX4" fmla="*/ 5281 w 3283430"/>
              <a:gd name="connsiteY4" fmla="*/ 1670542 h 2783787"/>
              <a:gd name="connsiteX0" fmla="*/ 5464 w 3434084"/>
              <a:gd name="connsiteY0" fmla="*/ 1661954 h 2773079"/>
              <a:gd name="connsiteX1" fmla="*/ 1146825 w 3434084"/>
              <a:gd name="connsiteY1" fmla="*/ 11759 h 2773079"/>
              <a:gd name="connsiteX2" fmla="*/ 3434084 w 3434084"/>
              <a:gd name="connsiteY2" fmla="*/ 1233690 h 2773079"/>
              <a:gd name="connsiteX3" fmla="*/ 1575091 w 3434084"/>
              <a:gd name="connsiteY3" fmla="*/ 2768139 h 2773079"/>
              <a:gd name="connsiteX4" fmla="*/ 5464 w 3434084"/>
              <a:gd name="connsiteY4" fmla="*/ 1661954 h 2773079"/>
              <a:gd name="connsiteX0" fmla="*/ 5464 w 3434084"/>
              <a:gd name="connsiteY0" fmla="*/ 1797554 h 2908828"/>
              <a:gd name="connsiteX1" fmla="*/ 1146825 w 3434084"/>
              <a:gd name="connsiteY1" fmla="*/ 8463 h 2908828"/>
              <a:gd name="connsiteX2" fmla="*/ 3434084 w 3434084"/>
              <a:gd name="connsiteY2" fmla="*/ 1369290 h 2908828"/>
              <a:gd name="connsiteX3" fmla="*/ 1575091 w 3434084"/>
              <a:gd name="connsiteY3" fmla="*/ 2903739 h 2908828"/>
              <a:gd name="connsiteX4" fmla="*/ 5464 w 3434084"/>
              <a:gd name="connsiteY4" fmla="*/ 1797554 h 2908828"/>
              <a:gd name="connsiteX0" fmla="*/ 14429 w 3443049"/>
              <a:gd name="connsiteY0" fmla="*/ 1797554 h 2966397"/>
              <a:gd name="connsiteX1" fmla="*/ 1155790 w 3443049"/>
              <a:gd name="connsiteY1" fmla="*/ 8463 h 2966397"/>
              <a:gd name="connsiteX2" fmla="*/ 3443049 w 3443049"/>
              <a:gd name="connsiteY2" fmla="*/ 1369290 h 2966397"/>
              <a:gd name="connsiteX3" fmla="*/ 1896572 w 3443049"/>
              <a:gd name="connsiteY3" fmla="*/ 2961613 h 2966397"/>
              <a:gd name="connsiteX4" fmla="*/ 14429 w 3443049"/>
              <a:gd name="connsiteY4" fmla="*/ 1797554 h 2966397"/>
              <a:gd name="connsiteX0" fmla="*/ 9377 w 3437997"/>
              <a:gd name="connsiteY0" fmla="*/ 1797554 h 2701994"/>
              <a:gd name="connsiteX1" fmla="*/ 1150738 w 3437997"/>
              <a:gd name="connsiteY1" fmla="*/ 8463 h 2701994"/>
              <a:gd name="connsiteX2" fmla="*/ 3437997 w 3437997"/>
              <a:gd name="connsiteY2" fmla="*/ 1369290 h 2701994"/>
              <a:gd name="connsiteX3" fmla="*/ 1729474 w 3437997"/>
              <a:gd name="connsiteY3" fmla="*/ 2695395 h 2701994"/>
              <a:gd name="connsiteX4" fmla="*/ 9377 w 3437997"/>
              <a:gd name="connsiteY4" fmla="*/ 1797554 h 270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7997" h="2701994">
                <a:moveTo>
                  <a:pt x="9377" y="1797554"/>
                </a:moveTo>
                <a:cubicBezTo>
                  <a:pt x="-87079" y="1349732"/>
                  <a:pt x="579301" y="79840"/>
                  <a:pt x="1150738" y="8463"/>
                </a:cubicBezTo>
                <a:cubicBezTo>
                  <a:pt x="1722175" y="-62914"/>
                  <a:pt x="3437997" y="310884"/>
                  <a:pt x="3437997" y="1369290"/>
                </a:cubicBezTo>
                <a:cubicBezTo>
                  <a:pt x="3437997" y="2427696"/>
                  <a:pt x="2300911" y="2624018"/>
                  <a:pt x="1729474" y="2695395"/>
                </a:cubicBezTo>
                <a:cubicBezTo>
                  <a:pt x="1158037" y="2766772"/>
                  <a:pt x="105833" y="2245376"/>
                  <a:pt x="9377" y="1797554"/>
                </a:cubicBezTo>
                <a:close/>
              </a:path>
            </a:pathLst>
          </a:cu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16F1B76-972A-4339-BCFB-8586A2263527}"/>
              </a:ext>
            </a:extLst>
          </p:cNvPr>
          <p:cNvSpPr txBox="1"/>
          <p:nvPr/>
        </p:nvSpPr>
        <p:spPr>
          <a:xfrm>
            <a:off x="2628185" y="2348810"/>
            <a:ext cx="2391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PH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8D67253-4517-4CCE-94FB-308EED0EDB6A}"/>
                  </a:ext>
                </a:extLst>
              </p:cNvPr>
              <p:cNvSpPr txBox="1"/>
              <p:nvPr/>
            </p:nvSpPr>
            <p:spPr>
              <a:xfrm>
                <a:off x="3294449" y="4146610"/>
                <a:ext cx="927725" cy="1365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4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4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ahoma" panose="020B060403050404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8D67253-4517-4CCE-94FB-308EED0ED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449" y="4146610"/>
                <a:ext cx="927725" cy="136550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DA9E5F6A-DE16-44D0-9447-3CD38504D1C2}"/>
                  </a:ext>
                </a:extLst>
              </p:cNvPr>
              <p:cNvSpPr txBox="1"/>
              <p:nvPr/>
            </p:nvSpPr>
            <p:spPr>
              <a:xfrm>
                <a:off x="6141731" y="4146610"/>
                <a:ext cx="1766008" cy="1406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4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28 + 15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4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ahoma" panose="020B0604030504040204" pitchFamily="34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DA9E5F6A-DE16-44D0-9447-3CD38504D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731" y="4146610"/>
                <a:ext cx="1766008" cy="1406347"/>
              </a:xfrm>
              <a:prstGeom prst="rect">
                <a:avLst/>
              </a:prstGeom>
              <a:blipFill>
                <a:blip r:embed="rId13"/>
                <a:stretch>
                  <a:fillRect r="-12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F66D1696-C6A7-46EE-AA6B-462476A32248}"/>
                  </a:ext>
                </a:extLst>
              </p:cNvPr>
              <p:cNvSpPr txBox="1"/>
              <p:nvPr/>
            </p:nvSpPr>
            <p:spPr>
              <a:xfrm>
                <a:off x="8619726" y="4146610"/>
                <a:ext cx="711201" cy="1406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4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43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4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ahoma" panose="020B0604030504040204" pitchFamily="34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F66D1696-C6A7-46EE-AA6B-462476A32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9726" y="4146610"/>
                <a:ext cx="711201" cy="1406282"/>
              </a:xfrm>
              <a:prstGeom prst="rect">
                <a:avLst/>
              </a:prstGeom>
              <a:blipFill>
                <a:blip r:embed="rId14"/>
                <a:stretch>
                  <a:fillRect r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>
            <a:extLst>
              <a:ext uri="{FF2B5EF4-FFF2-40B4-BE49-F238E27FC236}">
                <a16:creationId xmlns:a16="http://schemas.microsoft.com/office/drawing/2014/main" id="{1FA980D0-7A47-42A8-B80E-83E08A1AE71C}"/>
              </a:ext>
            </a:extLst>
          </p:cNvPr>
          <p:cNvSpPr txBox="1"/>
          <p:nvPr/>
        </p:nvSpPr>
        <p:spPr>
          <a:xfrm>
            <a:off x="5458574" y="4487968"/>
            <a:ext cx="617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=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11A0FCC-80AD-42FB-B535-11C7DDEEC12F}"/>
              </a:ext>
            </a:extLst>
          </p:cNvPr>
          <p:cNvSpPr txBox="1"/>
          <p:nvPr/>
        </p:nvSpPr>
        <p:spPr>
          <a:xfrm>
            <a:off x="8097168" y="4487968"/>
            <a:ext cx="617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D4D580C-F7C7-4684-A67E-E18A0C6A54E2}"/>
                  </a:ext>
                </a:extLst>
              </p:cNvPr>
              <p:cNvSpPr txBox="1"/>
              <p:nvPr/>
            </p:nvSpPr>
            <p:spPr>
              <a:xfrm>
                <a:off x="4690559" y="4146610"/>
                <a:ext cx="927725" cy="1406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4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4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ahoma" panose="020B0604030504040204" pitchFamily="34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D4D580C-F7C7-4684-A67E-E18A0C6A5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559" y="4146610"/>
                <a:ext cx="927725" cy="140628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TextBox 91">
            <a:extLst>
              <a:ext uri="{FF2B5EF4-FFF2-40B4-BE49-F238E27FC236}">
                <a16:creationId xmlns:a16="http://schemas.microsoft.com/office/drawing/2014/main" id="{5C811286-52B2-4A30-BF27-74B35694B3DD}"/>
              </a:ext>
            </a:extLst>
          </p:cNvPr>
          <p:cNvSpPr txBox="1"/>
          <p:nvPr/>
        </p:nvSpPr>
        <p:spPr>
          <a:xfrm>
            <a:off x="4117218" y="4487968"/>
            <a:ext cx="6212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+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244DD9-D647-54D0-51CD-9C123948E1C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60010" y="189660"/>
            <a:ext cx="5919729" cy="17923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993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animBg="1"/>
      <p:bldP spid="2" grpId="0" animBg="1"/>
      <p:bldP spid="83" grpId="0" animBg="1"/>
      <p:bldP spid="80" grpId="0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B57833FD-0816-4B73-9D5E-8EFACC90C084}"/>
              </a:ext>
            </a:extLst>
          </p:cNvPr>
          <p:cNvGrpSpPr/>
          <p:nvPr/>
        </p:nvGrpSpPr>
        <p:grpSpPr>
          <a:xfrm>
            <a:off x="0" y="-56184"/>
            <a:ext cx="12227178" cy="1296830"/>
            <a:chOff x="-17589" y="5084533"/>
            <a:chExt cx="12227178" cy="1867707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E02846A-10E9-4561-8348-D9D4E51D27EC}"/>
                </a:ext>
              </a:extLst>
            </p:cNvPr>
            <p:cNvSpPr/>
            <p:nvPr/>
          </p:nvSpPr>
          <p:spPr>
            <a:xfrm rot="16200000">
              <a:off x="5191083" y="-68771"/>
              <a:ext cx="1792245" cy="12209588"/>
            </a:xfrm>
            <a:prstGeom prst="rect">
              <a:avLst/>
            </a:prstGeom>
            <a:solidFill>
              <a:srgbClr val="7870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1733844-39C3-4CE5-9F96-1720E2C0D7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7589" y="5368635"/>
              <a:ext cx="12209589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366F58A6-4C0F-48C9-9B5E-6A53F7D25B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7589" y="5581995"/>
              <a:ext cx="12209589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83EC28F-2A64-41B2-B77D-967F4EDC19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5835995"/>
              <a:ext cx="12209589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E898501-5F0A-4876-9833-F57062691A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7589" y="6089995"/>
              <a:ext cx="12209589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97C3653-6674-4F5F-A516-936946133A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7589" y="6313515"/>
              <a:ext cx="12209589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68A026F-5D8B-41C1-8F85-00C54DD30C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7589" y="6526875"/>
              <a:ext cx="12209589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EC892BF-8844-44D0-A2F5-6F11765D86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40235"/>
              <a:ext cx="12209589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A2CE74D-9490-4E91-B40A-F767D80D7423}"/>
                </a:ext>
              </a:extLst>
            </p:cNvPr>
            <p:cNvCxnSpPr>
              <a:cxnSpLocks/>
            </p:cNvCxnSpPr>
            <p:nvPr/>
          </p:nvCxnSpPr>
          <p:spPr>
            <a:xfrm>
              <a:off x="151437" y="5139900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266325B-3159-47D0-A6EB-34D5E1F851E2}"/>
                </a:ext>
              </a:extLst>
            </p:cNvPr>
            <p:cNvCxnSpPr>
              <a:cxnSpLocks/>
            </p:cNvCxnSpPr>
            <p:nvPr/>
          </p:nvCxnSpPr>
          <p:spPr>
            <a:xfrm>
              <a:off x="370512" y="5156123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BFCA0A3-5914-4D4E-AA3B-7E9D08647D03}"/>
                </a:ext>
              </a:extLst>
            </p:cNvPr>
            <p:cNvCxnSpPr>
              <a:cxnSpLocks/>
            </p:cNvCxnSpPr>
            <p:nvPr/>
          </p:nvCxnSpPr>
          <p:spPr>
            <a:xfrm>
              <a:off x="580062" y="5139900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CBAF94A-ABFF-4733-A50D-5313F082388F}"/>
                </a:ext>
              </a:extLst>
            </p:cNvPr>
            <p:cNvCxnSpPr>
              <a:cxnSpLocks/>
            </p:cNvCxnSpPr>
            <p:nvPr/>
          </p:nvCxnSpPr>
          <p:spPr>
            <a:xfrm>
              <a:off x="799137" y="5156123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7845AE4-031B-4264-A61B-B0DAE6E8E5FF}"/>
                </a:ext>
              </a:extLst>
            </p:cNvPr>
            <p:cNvCxnSpPr>
              <a:cxnSpLocks/>
            </p:cNvCxnSpPr>
            <p:nvPr/>
          </p:nvCxnSpPr>
          <p:spPr>
            <a:xfrm>
              <a:off x="1018212" y="5143771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5FCC373-FCF9-4F72-8CBB-DB1582A9C791}"/>
                </a:ext>
              </a:extLst>
            </p:cNvPr>
            <p:cNvCxnSpPr>
              <a:cxnSpLocks/>
            </p:cNvCxnSpPr>
            <p:nvPr/>
          </p:nvCxnSpPr>
          <p:spPr>
            <a:xfrm>
              <a:off x="1237287" y="5159994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BE9B011-0A17-434E-8C20-3A36888FD9D5}"/>
                </a:ext>
              </a:extLst>
            </p:cNvPr>
            <p:cNvCxnSpPr>
              <a:cxnSpLocks/>
            </p:cNvCxnSpPr>
            <p:nvPr/>
          </p:nvCxnSpPr>
          <p:spPr>
            <a:xfrm>
              <a:off x="1446837" y="5143771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9FA2D87-C467-4B78-B0ED-E11CFD553696}"/>
                </a:ext>
              </a:extLst>
            </p:cNvPr>
            <p:cNvCxnSpPr>
              <a:cxnSpLocks/>
            </p:cNvCxnSpPr>
            <p:nvPr/>
          </p:nvCxnSpPr>
          <p:spPr>
            <a:xfrm>
              <a:off x="1665912" y="5159994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D8936B5-08A4-4483-975A-DE6862D2918F}"/>
                </a:ext>
              </a:extLst>
            </p:cNvPr>
            <p:cNvCxnSpPr>
              <a:cxnSpLocks/>
            </p:cNvCxnSpPr>
            <p:nvPr/>
          </p:nvCxnSpPr>
          <p:spPr>
            <a:xfrm>
              <a:off x="1875462" y="5108498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017485E-64C0-4824-AB35-3358E8918B3D}"/>
                </a:ext>
              </a:extLst>
            </p:cNvPr>
            <p:cNvCxnSpPr>
              <a:cxnSpLocks/>
            </p:cNvCxnSpPr>
            <p:nvPr/>
          </p:nvCxnSpPr>
          <p:spPr>
            <a:xfrm>
              <a:off x="2094537" y="5124721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5C726B0B-8CAA-4B15-9D99-0631D515C46A}"/>
                </a:ext>
              </a:extLst>
            </p:cNvPr>
            <p:cNvCxnSpPr>
              <a:cxnSpLocks/>
            </p:cNvCxnSpPr>
            <p:nvPr/>
          </p:nvCxnSpPr>
          <p:spPr>
            <a:xfrm>
              <a:off x="2304087" y="5108498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1E156EC-DD26-42B7-A746-BDCC6EACBB40}"/>
                </a:ext>
              </a:extLst>
            </p:cNvPr>
            <p:cNvCxnSpPr>
              <a:cxnSpLocks/>
            </p:cNvCxnSpPr>
            <p:nvPr/>
          </p:nvCxnSpPr>
          <p:spPr>
            <a:xfrm>
              <a:off x="2523162" y="5124721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AE658DF-5906-4903-B230-95C251CE5B44}"/>
                </a:ext>
              </a:extLst>
            </p:cNvPr>
            <p:cNvCxnSpPr>
              <a:cxnSpLocks/>
            </p:cNvCxnSpPr>
            <p:nvPr/>
          </p:nvCxnSpPr>
          <p:spPr>
            <a:xfrm>
              <a:off x="2742237" y="5112369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D65B73E-A62B-42D0-8340-F374E7114D06}"/>
                </a:ext>
              </a:extLst>
            </p:cNvPr>
            <p:cNvCxnSpPr>
              <a:cxnSpLocks/>
            </p:cNvCxnSpPr>
            <p:nvPr/>
          </p:nvCxnSpPr>
          <p:spPr>
            <a:xfrm>
              <a:off x="2961312" y="5128592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E430749-BCFE-4FB8-866E-3E38FFBA77B6}"/>
                </a:ext>
              </a:extLst>
            </p:cNvPr>
            <p:cNvCxnSpPr>
              <a:cxnSpLocks/>
            </p:cNvCxnSpPr>
            <p:nvPr/>
          </p:nvCxnSpPr>
          <p:spPr>
            <a:xfrm>
              <a:off x="3170862" y="5112369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5279E72D-30FE-470A-BCB3-15E4335FD025}"/>
                </a:ext>
              </a:extLst>
            </p:cNvPr>
            <p:cNvCxnSpPr>
              <a:cxnSpLocks/>
            </p:cNvCxnSpPr>
            <p:nvPr/>
          </p:nvCxnSpPr>
          <p:spPr>
            <a:xfrm>
              <a:off x="3389937" y="5128592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75DF4CC-F386-46E3-90B5-3151399A9282}"/>
                </a:ext>
              </a:extLst>
            </p:cNvPr>
            <p:cNvCxnSpPr>
              <a:cxnSpLocks/>
            </p:cNvCxnSpPr>
            <p:nvPr/>
          </p:nvCxnSpPr>
          <p:spPr>
            <a:xfrm>
              <a:off x="3625771" y="5136029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9461B2A-736D-47DF-B80F-AE125E9AEBDF}"/>
                </a:ext>
              </a:extLst>
            </p:cNvPr>
            <p:cNvCxnSpPr>
              <a:cxnSpLocks/>
            </p:cNvCxnSpPr>
            <p:nvPr/>
          </p:nvCxnSpPr>
          <p:spPr>
            <a:xfrm>
              <a:off x="3844846" y="5152252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A747131-6862-41FA-BEAA-FDBBAD7A4586}"/>
                </a:ext>
              </a:extLst>
            </p:cNvPr>
            <p:cNvCxnSpPr>
              <a:cxnSpLocks/>
            </p:cNvCxnSpPr>
            <p:nvPr/>
          </p:nvCxnSpPr>
          <p:spPr>
            <a:xfrm>
              <a:off x="4054396" y="5136029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B0CE5161-1D65-42FE-AE42-840EC70208F9}"/>
                </a:ext>
              </a:extLst>
            </p:cNvPr>
            <p:cNvCxnSpPr>
              <a:cxnSpLocks/>
            </p:cNvCxnSpPr>
            <p:nvPr/>
          </p:nvCxnSpPr>
          <p:spPr>
            <a:xfrm>
              <a:off x="4273471" y="5152252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80F3293-6B01-425C-96D0-0B95C5395363}"/>
                </a:ext>
              </a:extLst>
            </p:cNvPr>
            <p:cNvCxnSpPr>
              <a:cxnSpLocks/>
            </p:cNvCxnSpPr>
            <p:nvPr/>
          </p:nvCxnSpPr>
          <p:spPr>
            <a:xfrm>
              <a:off x="4492546" y="5139900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B2A7EFC-786B-47B8-A0FC-4E65469BC548}"/>
                </a:ext>
              </a:extLst>
            </p:cNvPr>
            <p:cNvCxnSpPr>
              <a:cxnSpLocks/>
            </p:cNvCxnSpPr>
            <p:nvPr/>
          </p:nvCxnSpPr>
          <p:spPr>
            <a:xfrm>
              <a:off x="4711621" y="5156123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EB85B5D-7BA2-4F2E-A53A-2F8DB7D737BF}"/>
                </a:ext>
              </a:extLst>
            </p:cNvPr>
            <p:cNvCxnSpPr>
              <a:cxnSpLocks/>
            </p:cNvCxnSpPr>
            <p:nvPr/>
          </p:nvCxnSpPr>
          <p:spPr>
            <a:xfrm>
              <a:off x="4921171" y="5139900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B6E5DD8-FAB8-46FF-8FB9-E640B80659C2}"/>
                </a:ext>
              </a:extLst>
            </p:cNvPr>
            <p:cNvCxnSpPr>
              <a:cxnSpLocks/>
            </p:cNvCxnSpPr>
            <p:nvPr/>
          </p:nvCxnSpPr>
          <p:spPr>
            <a:xfrm>
              <a:off x="5140246" y="5156123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80198F2C-C286-4F86-AA38-5A32129CB2D2}"/>
                </a:ext>
              </a:extLst>
            </p:cNvPr>
            <p:cNvCxnSpPr>
              <a:cxnSpLocks/>
            </p:cNvCxnSpPr>
            <p:nvPr/>
          </p:nvCxnSpPr>
          <p:spPr>
            <a:xfrm>
              <a:off x="5349796" y="5104627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105C3676-FCEC-4AF2-9FCE-E7201DD8CE32}"/>
                </a:ext>
              </a:extLst>
            </p:cNvPr>
            <p:cNvCxnSpPr>
              <a:cxnSpLocks/>
            </p:cNvCxnSpPr>
            <p:nvPr/>
          </p:nvCxnSpPr>
          <p:spPr>
            <a:xfrm>
              <a:off x="5568871" y="5120850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005D8E11-4321-4D56-A825-CCD8CE70F423}"/>
                </a:ext>
              </a:extLst>
            </p:cNvPr>
            <p:cNvCxnSpPr>
              <a:cxnSpLocks/>
            </p:cNvCxnSpPr>
            <p:nvPr/>
          </p:nvCxnSpPr>
          <p:spPr>
            <a:xfrm>
              <a:off x="5778421" y="5104627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6A243919-EE0E-4449-BEA2-6884A6EA0851}"/>
                </a:ext>
              </a:extLst>
            </p:cNvPr>
            <p:cNvCxnSpPr>
              <a:cxnSpLocks/>
            </p:cNvCxnSpPr>
            <p:nvPr/>
          </p:nvCxnSpPr>
          <p:spPr>
            <a:xfrm>
              <a:off x="5997496" y="5120850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43AB806-C171-4712-A204-B569667F5B5A}"/>
                </a:ext>
              </a:extLst>
            </p:cNvPr>
            <p:cNvCxnSpPr>
              <a:cxnSpLocks/>
            </p:cNvCxnSpPr>
            <p:nvPr/>
          </p:nvCxnSpPr>
          <p:spPr>
            <a:xfrm>
              <a:off x="6216571" y="5108498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6ED578B7-CD80-4D96-9B81-7D25B92ACF24}"/>
                </a:ext>
              </a:extLst>
            </p:cNvPr>
            <p:cNvCxnSpPr>
              <a:cxnSpLocks/>
            </p:cNvCxnSpPr>
            <p:nvPr/>
          </p:nvCxnSpPr>
          <p:spPr>
            <a:xfrm>
              <a:off x="6435646" y="5124721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F6240B82-9A04-48C0-8887-CAFE3164B881}"/>
                </a:ext>
              </a:extLst>
            </p:cNvPr>
            <p:cNvCxnSpPr>
              <a:cxnSpLocks/>
            </p:cNvCxnSpPr>
            <p:nvPr/>
          </p:nvCxnSpPr>
          <p:spPr>
            <a:xfrm>
              <a:off x="6645196" y="5108498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93FDF32-BAF1-4DF2-A3B1-891FB4C4EDF7}"/>
                </a:ext>
              </a:extLst>
            </p:cNvPr>
            <p:cNvCxnSpPr>
              <a:cxnSpLocks/>
            </p:cNvCxnSpPr>
            <p:nvPr/>
          </p:nvCxnSpPr>
          <p:spPr>
            <a:xfrm>
              <a:off x="6864271" y="5124721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F7553438-AC99-42E2-9DFA-BA92858B957C}"/>
                </a:ext>
              </a:extLst>
            </p:cNvPr>
            <p:cNvCxnSpPr>
              <a:cxnSpLocks/>
            </p:cNvCxnSpPr>
            <p:nvPr/>
          </p:nvCxnSpPr>
          <p:spPr>
            <a:xfrm>
              <a:off x="7103222" y="5115935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8398BDA9-16BB-4958-9ADD-0DD766F0C781}"/>
                </a:ext>
              </a:extLst>
            </p:cNvPr>
            <p:cNvCxnSpPr>
              <a:cxnSpLocks/>
            </p:cNvCxnSpPr>
            <p:nvPr/>
          </p:nvCxnSpPr>
          <p:spPr>
            <a:xfrm>
              <a:off x="7322297" y="5132158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4350B809-0325-4210-BFEF-C76E413E44CE}"/>
                </a:ext>
              </a:extLst>
            </p:cNvPr>
            <p:cNvCxnSpPr>
              <a:cxnSpLocks/>
            </p:cNvCxnSpPr>
            <p:nvPr/>
          </p:nvCxnSpPr>
          <p:spPr>
            <a:xfrm>
              <a:off x="7531847" y="5115935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DA0486F-6FAB-4FBE-8C13-CB46A81B99D0}"/>
                </a:ext>
              </a:extLst>
            </p:cNvPr>
            <p:cNvCxnSpPr>
              <a:cxnSpLocks/>
            </p:cNvCxnSpPr>
            <p:nvPr/>
          </p:nvCxnSpPr>
          <p:spPr>
            <a:xfrm>
              <a:off x="7750922" y="5132158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F0057ED-C598-4A71-958F-8C50D18DEEE9}"/>
                </a:ext>
              </a:extLst>
            </p:cNvPr>
            <p:cNvCxnSpPr>
              <a:cxnSpLocks/>
            </p:cNvCxnSpPr>
            <p:nvPr/>
          </p:nvCxnSpPr>
          <p:spPr>
            <a:xfrm>
              <a:off x="7969997" y="5119806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CDCA1A78-37A4-46FD-9BC0-57BA051E2305}"/>
                </a:ext>
              </a:extLst>
            </p:cNvPr>
            <p:cNvCxnSpPr>
              <a:cxnSpLocks/>
            </p:cNvCxnSpPr>
            <p:nvPr/>
          </p:nvCxnSpPr>
          <p:spPr>
            <a:xfrm>
              <a:off x="8189072" y="5136029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CA7FFB4E-0493-47FD-887D-A6762DEC99C6}"/>
                </a:ext>
              </a:extLst>
            </p:cNvPr>
            <p:cNvCxnSpPr>
              <a:cxnSpLocks/>
            </p:cNvCxnSpPr>
            <p:nvPr/>
          </p:nvCxnSpPr>
          <p:spPr>
            <a:xfrm>
              <a:off x="8398622" y="5119806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08452F87-619F-48D6-8161-8AA7FF40E743}"/>
                </a:ext>
              </a:extLst>
            </p:cNvPr>
            <p:cNvCxnSpPr>
              <a:cxnSpLocks/>
            </p:cNvCxnSpPr>
            <p:nvPr/>
          </p:nvCxnSpPr>
          <p:spPr>
            <a:xfrm>
              <a:off x="8617697" y="5136029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1414DB33-22BD-4524-A0A5-BBA4210F5A29}"/>
                </a:ext>
              </a:extLst>
            </p:cNvPr>
            <p:cNvCxnSpPr>
              <a:cxnSpLocks/>
            </p:cNvCxnSpPr>
            <p:nvPr/>
          </p:nvCxnSpPr>
          <p:spPr>
            <a:xfrm>
              <a:off x="8827247" y="5084533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79893493-D3EF-43C3-936C-6ECE2FEB9145}"/>
                </a:ext>
              </a:extLst>
            </p:cNvPr>
            <p:cNvCxnSpPr>
              <a:cxnSpLocks/>
            </p:cNvCxnSpPr>
            <p:nvPr/>
          </p:nvCxnSpPr>
          <p:spPr>
            <a:xfrm>
              <a:off x="9046322" y="5100756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2E5886AB-73E6-4A7B-A968-A8D4996498AF}"/>
                </a:ext>
              </a:extLst>
            </p:cNvPr>
            <p:cNvCxnSpPr>
              <a:cxnSpLocks/>
            </p:cNvCxnSpPr>
            <p:nvPr/>
          </p:nvCxnSpPr>
          <p:spPr>
            <a:xfrm>
              <a:off x="9255872" y="5084533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7E02C83A-B338-4AE4-93C6-D07D802A7FF3}"/>
                </a:ext>
              </a:extLst>
            </p:cNvPr>
            <p:cNvCxnSpPr>
              <a:cxnSpLocks/>
            </p:cNvCxnSpPr>
            <p:nvPr/>
          </p:nvCxnSpPr>
          <p:spPr>
            <a:xfrm>
              <a:off x="9474947" y="5100756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CF3FAA91-C846-4BBD-988D-7B54BC2EAABB}"/>
                </a:ext>
              </a:extLst>
            </p:cNvPr>
            <p:cNvCxnSpPr>
              <a:cxnSpLocks/>
            </p:cNvCxnSpPr>
            <p:nvPr/>
          </p:nvCxnSpPr>
          <p:spPr>
            <a:xfrm>
              <a:off x="9694022" y="5088404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2272042D-B75D-4225-959A-115720F73C12}"/>
                </a:ext>
              </a:extLst>
            </p:cNvPr>
            <p:cNvCxnSpPr>
              <a:cxnSpLocks/>
            </p:cNvCxnSpPr>
            <p:nvPr/>
          </p:nvCxnSpPr>
          <p:spPr>
            <a:xfrm>
              <a:off x="9913097" y="5104627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4C3C558C-D538-4EA4-93E0-18296D4C04D5}"/>
                </a:ext>
              </a:extLst>
            </p:cNvPr>
            <p:cNvCxnSpPr>
              <a:cxnSpLocks/>
            </p:cNvCxnSpPr>
            <p:nvPr/>
          </p:nvCxnSpPr>
          <p:spPr>
            <a:xfrm>
              <a:off x="10122647" y="5088404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79FA12B3-3CE9-4F99-A0E8-991446EC743F}"/>
                </a:ext>
              </a:extLst>
            </p:cNvPr>
            <p:cNvCxnSpPr>
              <a:cxnSpLocks/>
            </p:cNvCxnSpPr>
            <p:nvPr/>
          </p:nvCxnSpPr>
          <p:spPr>
            <a:xfrm>
              <a:off x="10341722" y="5104627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8C11D893-5500-48C6-B5FC-60C1C1103226}"/>
                </a:ext>
              </a:extLst>
            </p:cNvPr>
            <p:cNvCxnSpPr>
              <a:cxnSpLocks/>
            </p:cNvCxnSpPr>
            <p:nvPr/>
          </p:nvCxnSpPr>
          <p:spPr>
            <a:xfrm>
              <a:off x="10560357" y="5093285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48BEB7BE-E126-4AC2-9E21-A25B6BC67A5F}"/>
                </a:ext>
              </a:extLst>
            </p:cNvPr>
            <p:cNvCxnSpPr>
              <a:cxnSpLocks/>
            </p:cNvCxnSpPr>
            <p:nvPr/>
          </p:nvCxnSpPr>
          <p:spPr>
            <a:xfrm>
              <a:off x="10779432" y="5109508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7263CE59-3521-469A-A76D-5069889460E5}"/>
                </a:ext>
              </a:extLst>
            </p:cNvPr>
            <p:cNvCxnSpPr>
              <a:cxnSpLocks/>
            </p:cNvCxnSpPr>
            <p:nvPr/>
          </p:nvCxnSpPr>
          <p:spPr>
            <a:xfrm>
              <a:off x="10988982" y="5093285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0D93CD15-4063-4D72-9BE5-FC71A4956FBB}"/>
                </a:ext>
              </a:extLst>
            </p:cNvPr>
            <p:cNvCxnSpPr>
              <a:cxnSpLocks/>
            </p:cNvCxnSpPr>
            <p:nvPr/>
          </p:nvCxnSpPr>
          <p:spPr>
            <a:xfrm>
              <a:off x="11208057" y="5109508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BB929938-37DE-4A0E-B401-6AB429940A6C}"/>
                </a:ext>
              </a:extLst>
            </p:cNvPr>
            <p:cNvCxnSpPr>
              <a:cxnSpLocks/>
            </p:cNvCxnSpPr>
            <p:nvPr/>
          </p:nvCxnSpPr>
          <p:spPr>
            <a:xfrm>
              <a:off x="11427132" y="5097156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89E3D597-2EB7-43C0-ABBF-0204AF58E985}"/>
                </a:ext>
              </a:extLst>
            </p:cNvPr>
            <p:cNvCxnSpPr>
              <a:cxnSpLocks/>
            </p:cNvCxnSpPr>
            <p:nvPr/>
          </p:nvCxnSpPr>
          <p:spPr>
            <a:xfrm>
              <a:off x="11646207" y="5113379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719323BE-D03A-4EA2-BA56-DF30723297F5}"/>
                </a:ext>
              </a:extLst>
            </p:cNvPr>
            <p:cNvCxnSpPr>
              <a:cxnSpLocks/>
            </p:cNvCxnSpPr>
            <p:nvPr/>
          </p:nvCxnSpPr>
          <p:spPr>
            <a:xfrm>
              <a:off x="11855757" y="5097156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23467C42-7C28-4C1F-969F-CAB1423EE990}"/>
                </a:ext>
              </a:extLst>
            </p:cNvPr>
            <p:cNvCxnSpPr>
              <a:cxnSpLocks/>
            </p:cNvCxnSpPr>
            <p:nvPr/>
          </p:nvCxnSpPr>
          <p:spPr>
            <a:xfrm>
              <a:off x="12074832" y="5113379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6" name="Rectangle 215">
            <a:extLst>
              <a:ext uri="{FF2B5EF4-FFF2-40B4-BE49-F238E27FC236}">
                <a16:creationId xmlns:a16="http://schemas.microsoft.com/office/drawing/2014/main" id="{3AABFE78-B9AE-4C9E-855C-07CB71B60E3D}"/>
              </a:ext>
            </a:extLst>
          </p:cNvPr>
          <p:cNvSpPr/>
          <p:nvPr/>
        </p:nvSpPr>
        <p:spPr>
          <a:xfrm rot="16200000">
            <a:off x="5794719" y="-5201412"/>
            <a:ext cx="602561" cy="12256849"/>
          </a:xfrm>
          <a:prstGeom prst="rect">
            <a:avLst/>
          </a:prstGeom>
          <a:solidFill>
            <a:srgbClr val="EAA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7C8ABCC-A737-4ECF-A56C-0B594F3E5F5C}"/>
              </a:ext>
            </a:extLst>
          </p:cNvPr>
          <p:cNvSpPr/>
          <p:nvPr/>
        </p:nvSpPr>
        <p:spPr>
          <a:xfrm>
            <a:off x="1749937" y="2070148"/>
            <a:ext cx="3621054" cy="1472938"/>
          </a:xfrm>
          <a:custGeom>
            <a:avLst/>
            <a:gdLst>
              <a:gd name="connsiteX0" fmla="*/ 0 w 4134676"/>
              <a:gd name="connsiteY0" fmla="*/ 1916413 h 3832825"/>
              <a:gd name="connsiteX1" fmla="*/ 2067338 w 4134676"/>
              <a:gd name="connsiteY1" fmla="*/ 0 h 3832825"/>
              <a:gd name="connsiteX2" fmla="*/ 4134676 w 4134676"/>
              <a:gd name="connsiteY2" fmla="*/ 1916413 h 3832825"/>
              <a:gd name="connsiteX3" fmla="*/ 2067338 w 4134676"/>
              <a:gd name="connsiteY3" fmla="*/ 3832826 h 3832825"/>
              <a:gd name="connsiteX4" fmla="*/ 0 w 4134676"/>
              <a:gd name="connsiteY4" fmla="*/ 1916413 h 3832825"/>
              <a:gd name="connsiteX0" fmla="*/ 0 w 3972630"/>
              <a:gd name="connsiteY0" fmla="*/ 1927991 h 3832832"/>
              <a:gd name="connsiteX1" fmla="*/ 1905292 w 3972630"/>
              <a:gd name="connsiteY1" fmla="*/ 3 h 3832832"/>
              <a:gd name="connsiteX2" fmla="*/ 3972630 w 3972630"/>
              <a:gd name="connsiteY2" fmla="*/ 1916416 h 3832832"/>
              <a:gd name="connsiteX3" fmla="*/ 1905292 w 3972630"/>
              <a:gd name="connsiteY3" fmla="*/ 3832829 h 3832832"/>
              <a:gd name="connsiteX4" fmla="*/ 0 w 3972630"/>
              <a:gd name="connsiteY4" fmla="*/ 1927991 h 3832832"/>
              <a:gd name="connsiteX0" fmla="*/ 0 w 4076802"/>
              <a:gd name="connsiteY0" fmla="*/ 1931637 h 3838944"/>
              <a:gd name="connsiteX1" fmla="*/ 1905292 w 4076802"/>
              <a:gd name="connsiteY1" fmla="*/ 3649 h 3838944"/>
              <a:gd name="connsiteX2" fmla="*/ 4076802 w 4076802"/>
              <a:gd name="connsiteY2" fmla="*/ 1595971 h 3838944"/>
              <a:gd name="connsiteX3" fmla="*/ 1905292 w 4076802"/>
              <a:gd name="connsiteY3" fmla="*/ 3836475 h 3838944"/>
              <a:gd name="connsiteX4" fmla="*/ 0 w 4076802"/>
              <a:gd name="connsiteY4" fmla="*/ 1931637 h 3838944"/>
              <a:gd name="connsiteX0" fmla="*/ 267 w 4077069"/>
              <a:gd name="connsiteY0" fmla="*/ 1931637 h 3433646"/>
              <a:gd name="connsiteX1" fmla="*/ 1905559 w 4077069"/>
              <a:gd name="connsiteY1" fmla="*/ 3649 h 3433646"/>
              <a:gd name="connsiteX2" fmla="*/ 4077069 w 4077069"/>
              <a:gd name="connsiteY2" fmla="*/ 1595971 h 3433646"/>
              <a:gd name="connsiteX3" fmla="*/ 2032881 w 4077069"/>
              <a:gd name="connsiteY3" fmla="*/ 3431361 h 3433646"/>
              <a:gd name="connsiteX4" fmla="*/ 267 w 4077069"/>
              <a:gd name="connsiteY4" fmla="*/ 1931637 h 3433646"/>
              <a:gd name="connsiteX0" fmla="*/ 7726 w 4084528"/>
              <a:gd name="connsiteY0" fmla="*/ 1897116 h 3399112"/>
              <a:gd name="connsiteX1" fmla="*/ 1450030 w 4084528"/>
              <a:gd name="connsiteY1" fmla="*/ 3852 h 3399112"/>
              <a:gd name="connsiteX2" fmla="*/ 4084528 w 4084528"/>
              <a:gd name="connsiteY2" fmla="*/ 1561450 h 3399112"/>
              <a:gd name="connsiteX3" fmla="*/ 2040340 w 4084528"/>
              <a:gd name="connsiteY3" fmla="*/ 3396840 h 3399112"/>
              <a:gd name="connsiteX4" fmla="*/ 7726 w 4084528"/>
              <a:gd name="connsiteY4" fmla="*/ 1897116 h 3399112"/>
              <a:gd name="connsiteX0" fmla="*/ 7963 w 4258385"/>
              <a:gd name="connsiteY0" fmla="*/ 1898133 h 3400597"/>
              <a:gd name="connsiteX1" fmla="*/ 1450267 w 4258385"/>
              <a:gd name="connsiteY1" fmla="*/ 4869 h 3400597"/>
              <a:gd name="connsiteX2" fmla="*/ 4258385 w 4258385"/>
              <a:gd name="connsiteY2" fmla="*/ 1527743 h 3400597"/>
              <a:gd name="connsiteX3" fmla="*/ 2040577 w 4258385"/>
              <a:gd name="connsiteY3" fmla="*/ 3397857 h 3400597"/>
              <a:gd name="connsiteX4" fmla="*/ 7963 w 4258385"/>
              <a:gd name="connsiteY4" fmla="*/ 1898133 h 3400597"/>
              <a:gd name="connsiteX0" fmla="*/ 6641 w 4476982"/>
              <a:gd name="connsiteY0" fmla="*/ 2016899 h 3405995"/>
              <a:gd name="connsiteX1" fmla="*/ 1668864 w 4476982"/>
              <a:gd name="connsiteY1" fmla="*/ 7889 h 3405995"/>
              <a:gd name="connsiteX2" fmla="*/ 4476982 w 4476982"/>
              <a:gd name="connsiteY2" fmla="*/ 1530763 h 3405995"/>
              <a:gd name="connsiteX3" fmla="*/ 2259174 w 4476982"/>
              <a:gd name="connsiteY3" fmla="*/ 3400877 h 3405995"/>
              <a:gd name="connsiteX4" fmla="*/ 6641 w 4476982"/>
              <a:gd name="connsiteY4" fmla="*/ 2016899 h 3405995"/>
              <a:gd name="connsiteX0" fmla="*/ 2948 w 4473289"/>
              <a:gd name="connsiteY0" fmla="*/ 2016899 h 3406055"/>
              <a:gd name="connsiteX1" fmla="*/ 1665171 w 4473289"/>
              <a:gd name="connsiteY1" fmla="*/ 7889 h 3406055"/>
              <a:gd name="connsiteX2" fmla="*/ 4473289 w 4473289"/>
              <a:gd name="connsiteY2" fmla="*/ 1530763 h 3406055"/>
              <a:gd name="connsiteX3" fmla="*/ 2255481 w 4473289"/>
              <a:gd name="connsiteY3" fmla="*/ 3400877 h 3406055"/>
              <a:gd name="connsiteX4" fmla="*/ 2948 w 4473289"/>
              <a:gd name="connsiteY4" fmla="*/ 2016899 h 3406055"/>
              <a:gd name="connsiteX0" fmla="*/ 5479 w 4475820"/>
              <a:gd name="connsiteY0" fmla="*/ 1689006 h 3077826"/>
              <a:gd name="connsiteX1" fmla="*/ 1714000 w 4475820"/>
              <a:gd name="connsiteY1" fmla="*/ 15662 h 3077826"/>
              <a:gd name="connsiteX2" fmla="*/ 4475820 w 4475820"/>
              <a:gd name="connsiteY2" fmla="*/ 1202870 h 3077826"/>
              <a:gd name="connsiteX3" fmla="*/ 2258012 w 4475820"/>
              <a:gd name="connsiteY3" fmla="*/ 3072984 h 3077826"/>
              <a:gd name="connsiteX4" fmla="*/ 5479 w 4475820"/>
              <a:gd name="connsiteY4" fmla="*/ 1689006 h 3077826"/>
              <a:gd name="connsiteX0" fmla="*/ 3780 w 4474121"/>
              <a:gd name="connsiteY0" fmla="*/ 1914219 h 3303226"/>
              <a:gd name="connsiteX1" fmla="*/ 1793324 w 4474121"/>
              <a:gd name="connsiteY1" fmla="*/ 9382 h 3303226"/>
              <a:gd name="connsiteX2" fmla="*/ 4474121 w 4474121"/>
              <a:gd name="connsiteY2" fmla="*/ 1428083 h 3303226"/>
              <a:gd name="connsiteX3" fmla="*/ 2256313 w 4474121"/>
              <a:gd name="connsiteY3" fmla="*/ 3298197 h 3303226"/>
              <a:gd name="connsiteX4" fmla="*/ 3780 w 4474121"/>
              <a:gd name="connsiteY4" fmla="*/ 1914219 h 3303226"/>
              <a:gd name="connsiteX0" fmla="*/ 3606 w 4126707"/>
              <a:gd name="connsiteY0" fmla="*/ 1922327 h 3314020"/>
              <a:gd name="connsiteX1" fmla="*/ 1793150 w 4126707"/>
              <a:gd name="connsiteY1" fmla="*/ 17490 h 3314020"/>
              <a:gd name="connsiteX2" fmla="*/ 4126707 w 4126707"/>
              <a:gd name="connsiteY2" fmla="*/ 1308869 h 3314020"/>
              <a:gd name="connsiteX3" fmla="*/ 2256139 w 4126707"/>
              <a:gd name="connsiteY3" fmla="*/ 3306305 h 3314020"/>
              <a:gd name="connsiteX4" fmla="*/ 3606 w 4126707"/>
              <a:gd name="connsiteY4" fmla="*/ 1922327 h 3314020"/>
              <a:gd name="connsiteX0" fmla="*/ 5405 w 3630795"/>
              <a:gd name="connsiteY0" fmla="*/ 2019158 h 3321449"/>
              <a:gd name="connsiteX1" fmla="*/ 1297238 w 3630795"/>
              <a:gd name="connsiteY1" fmla="*/ 21723 h 3321449"/>
              <a:gd name="connsiteX2" fmla="*/ 3630795 w 3630795"/>
              <a:gd name="connsiteY2" fmla="*/ 1313102 h 3321449"/>
              <a:gd name="connsiteX3" fmla="*/ 1760227 w 3630795"/>
              <a:gd name="connsiteY3" fmla="*/ 3310538 h 3321449"/>
              <a:gd name="connsiteX4" fmla="*/ 5405 w 3630795"/>
              <a:gd name="connsiteY4" fmla="*/ 2019158 h 3321449"/>
              <a:gd name="connsiteX0" fmla="*/ 9309 w 3634699"/>
              <a:gd name="connsiteY0" fmla="*/ 2019158 h 2956188"/>
              <a:gd name="connsiteX1" fmla="*/ 1301142 w 3634699"/>
              <a:gd name="connsiteY1" fmla="*/ 21723 h 2956188"/>
              <a:gd name="connsiteX2" fmla="*/ 3634699 w 3634699"/>
              <a:gd name="connsiteY2" fmla="*/ 1313102 h 2956188"/>
              <a:gd name="connsiteX3" fmla="*/ 1926177 w 3634699"/>
              <a:gd name="connsiteY3" fmla="*/ 2940148 h 2956188"/>
              <a:gd name="connsiteX4" fmla="*/ 9309 w 3634699"/>
              <a:gd name="connsiteY4" fmla="*/ 2019158 h 2956188"/>
              <a:gd name="connsiteX0" fmla="*/ 3781 w 3629171"/>
              <a:gd name="connsiteY0" fmla="*/ 1866096 h 2802519"/>
              <a:gd name="connsiteX1" fmla="*/ 1492383 w 3629171"/>
              <a:gd name="connsiteY1" fmla="*/ 30706 h 2802519"/>
              <a:gd name="connsiteX2" fmla="*/ 3629171 w 3629171"/>
              <a:gd name="connsiteY2" fmla="*/ 1160040 h 2802519"/>
              <a:gd name="connsiteX3" fmla="*/ 1920649 w 3629171"/>
              <a:gd name="connsiteY3" fmla="*/ 2787086 h 2802519"/>
              <a:gd name="connsiteX4" fmla="*/ 3781 w 3629171"/>
              <a:gd name="connsiteY4" fmla="*/ 1866096 h 2802519"/>
              <a:gd name="connsiteX0" fmla="*/ 5281 w 3283430"/>
              <a:gd name="connsiteY0" fmla="*/ 1670542 h 2783787"/>
              <a:gd name="connsiteX1" fmla="*/ 1146642 w 3283430"/>
              <a:gd name="connsiteY1" fmla="*/ 20347 h 2783787"/>
              <a:gd name="connsiteX2" fmla="*/ 3283430 w 3283430"/>
              <a:gd name="connsiteY2" fmla="*/ 1149681 h 2783787"/>
              <a:gd name="connsiteX3" fmla="*/ 1574908 w 3283430"/>
              <a:gd name="connsiteY3" fmla="*/ 2776727 h 2783787"/>
              <a:gd name="connsiteX4" fmla="*/ 5281 w 3283430"/>
              <a:gd name="connsiteY4" fmla="*/ 1670542 h 2783787"/>
              <a:gd name="connsiteX0" fmla="*/ 5464 w 3434084"/>
              <a:gd name="connsiteY0" fmla="*/ 1661954 h 2773079"/>
              <a:gd name="connsiteX1" fmla="*/ 1146825 w 3434084"/>
              <a:gd name="connsiteY1" fmla="*/ 11759 h 2773079"/>
              <a:gd name="connsiteX2" fmla="*/ 3434084 w 3434084"/>
              <a:gd name="connsiteY2" fmla="*/ 1233690 h 2773079"/>
              <a:gd name="connsiteX3" fmla="*/ 1575091 w 3434084"/>
              <a:gd name="connsiteY3" fmla="*/ 2768139 h 2773079"/>
              <a:gd name="connsiteX4" fmla="*/ 5464 w 3434084"/>
              <a:gd name="connsiteY4" fmla="*/ 1661954 h 2773079"/>
              <a:gd name="connsiteX0" fmla="*/ 5464 w 3434084"/>
              <a:gd name="connsiteY0" fmla="*/ 1797554 h 2908828"/>
              <a:gd name="connsiteX1" fmla="*/ 1146825 w 3434084"/>
              <a:gd name="connsiteY1" fmla="*/ 8463 h 2908828"/>
              <a:gd name="connsiteX2" fmla="*/ 3434084 w 3434084"/>
              <a:gd name="connsiteY2" fmla="*/ 1369290 h 2908828"/>
              <a:gd name="connsiteX3" fmla="*/ 1575091 w 3434084"/>
              <a:gd name="connsiteY3" fmla="*/ 2903739 h 2908828"/>
              <a:gd name="connsiteX4" fmla="*/ 5464 w 3434084"/>
              <a:gd name="connsiteY4" fmla="*/ 1797554 h 2908828"/>
              <a:gd name="connsiteX0" fmla="*/ 14429 w 3443049"/>
              <a:gd name="connsiteY0" fmla="*/ 1797554 h 2966397"/>
              <a:gd name="connsiteX1" fmla="*/ 1155790 w 3443049"/>
              <a:gd name="connsiteY1" fmla="*/ 8463 h 2966397"/>
              <a:gd name="connsiteX2" fmla="*/ 3443049 w 3443049"/>
              <a:gd name="connsiteY2" fmla="*/ 1369290 h 2966397"/>
              <a:gd name="connsiteX3" fmla="*/ 1896572 w 3443049"/>
              <a:gd name="connsiteY3" fmla="*/ 2961613 h 2966397"/>
              <a:gd name="connsiteX4" fmla="*/ 14429 w 3443049"/>
              <a:gd name="connsiteY4" fmla="*/ 1797554 h 2966397"/>
              <a:gd name="connsiteX0" fmla="*/ 9377 w 3437997"/>
              <a:gd name="connsiteY0" fmla="*/ 1797554 h 2701994"/>
              <a:gd name="connsiteX1" fmla="*/ 1150738 w 3437997"/>
              <a:gd name="connsiteY1" fmla="*/ 8463 h 2701994"/>
              <a:gd name="connsiteX2" fmla="*/ 3437997 w 3437997"/>
              <a:gd name="connsiteY2" fmla="*/ 1369290 h 2701994"/>
              <a:gd name="connsiteX3" fmla="*/ 1729474 w 3437997"/>
              <a:gd name="connsiteY3" fmla="*/ 2695395 h 2701994"/>
              <a:gd name="connsiteX4" fmla="*/ 9377 w 3437997"/>
              <a:gd name="connsiteY4" fmla="*/ 1797554 h 270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7997" h="2701994">
                <a:moveTo>
                  <a:pt x="9377" y="1797554"/>
                </a:moveTo>
                <a:cubicBezTo>
                  <a:pt x="-87079" y="1349732"/>
                  <a:pt x="579301" y="79840"/>
                  <a:pt x="1150738" y="8463"/>
                </a:cubicBezTo>
                <a:cubicBezTo>
                  <a:pt x="1722175" y="-62914"/>
                  <a:pt x="3437997" y="310884"/>
                  <a:pt x="3437997" y="1369290"/>
                </a:cubicBezTo>
                <a:cubicBezTo>
                  <a:pt x="3437997" y="2427696"/>
                  <a:pt x="2300911" y="2624018"/>
                  <a:pt x="1729474" y="2695395"/>
                </a:cubicBezTo>
                <a:cubicBezTo>
                  <a:pt x="1158037" y="2766772"/>
                  <a:pt x="105833" y="2245376"/>
                  <a:pt x="9377" y="1797554"/>
                </a:cubicBezTo>
                <a:close/>
              </a:path>
            </a:pathLst>
          </a:custGeom>
          <a:solidFill>
            <a:srgbClr val="EAA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3" name="Oval 1">
            <a:extLst>
              <a:ext uri="{FF2B5EF4-FFF2-40B4-BE49-F238E27FC236}">
                <a16:creationId xmlns:a16="http://schemas.microsoft.com/office/drawing/2014/main" id="{1AF1F498-ABAA-4BC8-A7A1-E090251DFA10}"/>
              </a:ext>
            </a:extLst>
          </p:cNvPr>
          <p:cNvSpPr/>
          <p:nvPr/>
        </p:nvSpPr>
        <p:spPr>
          <a:xfrm>
            <a:off x="2375507" y="2194959"/>
            <a:ext cx="2870631" cy="1308074"/>
          </a:xfrm>
          <a:custGeom>
            <a:avLst/>
            <a:gdLst>
              <a:gd name="connsiteX0" fmla="*/ 0 w 4134676"/>
              <a:gd name="connsiteY0" fmla="*/ 1916413 h 3832825"/>
              <a:gd name="connsiteX1" fmla="*/ 2067338 w 4134676"/>
              <a:gd name="connsiteY1" fmla="*/ 0 h 3832825"/>
              <a:gd name="connsiteX2" fmla="*/ 4134676 w 4134676"/>
              <a:gd name="connsiteY2" fmla="*/ 1916413 h 3832825"/>
              <a:gd name="connsiteX3" fmla="*/ 2067338 w 4134676"/>
              <a:gd name="connsiteY3" fmla="*/ 3832826 h 3832825"/>
              <a:gd name="connsiteX4" fmla="*/ 0 w 4134676"/>
              <a:gd name="connsiteY4" fmla="*/ 1916413 h 3832825"/>
              <a:gd name="connsiteX0" fmla="*/ 0 w 3972630"/>
              <a:gd name="connsiteY0" fmla="*/ 1927991 h 3832832"/>
              <a:gd name="connsiteX1" fmla="*/ 1905292 w 3972630"/>
              <a:gd name="connsiteY1" fmla="*/ 3 h 3832832"/>
              <a:gd name="connsiteX2" fmla="*/ 3972630 w 3972630"/>
              <a:gd name="connsiteY2" fmla="*/ 1916416 h 3832832"/>
              <a:gd name="connsiteX3" fmla="*/ 1905292 w 3972630"/>
              <a:gd name="connsiteY3" fmla="*/ 3832829 h 3832832"/>
              <a:gd name="connsiteX4" fmla="*/ 0 w 3972630"/>
              <a:gd name="connsiteY4" fmla="*/ 1927991 h 3832832"/>
              <a:gd name="connsiteX0" fmla="*/ 0 w 4076802"/>
              <a:gd name="connsiteY0" fmla="*/ 1931637 h 3838944"/>
              <a:gd name="connsiteX1" fmla="*/ 1905292 w 4076802"/>
              <a:gd name="connsiteY1" fmla="*/ 3649 h 3838944"/>
              <a:gd name="connsiteX2" fmla="*/ 4076802 w 4076802"/>
              <a:gd name="connsiteY2" fmla="*/ 1595971 h 3838944"/>
              <a:gd name="connsiteX3" fmla="*/ 1905292 w 4076802"/>
              <a:gd name="connsiteY3" fmla="*/ 3836475 h 3838944"/>
              <a:gd name="connsiteX4" fmla="*/ 0 w 4076802"/>
              <a:gd name="connsiteY4" fmla="*/ 1931637 h 3838944"/>
              <a:gd name="connsiteX0" fmla="*/ 267 w 4077069"/>
              <a:gd name="connsiteY0" fmla="*/ 1931637 h 3433646"/>
              <a:gd name="connsiteX1" fmla="*/ 1905559 w 4077069"/>
              <a:gd name="connsiteY1" fmla="*/ 3649 h 3433646"/>
              <a:gd name="connsiteX2" fmla="*/ 4077069 w 4077069"/>
              <a:gd name="connsiteY2" fmla="*/ 1595971 h 3433646"/>
              <a:gd name="connsiteX3" fmla="*/ 2032881 w 4077069"/>
              <a:gd name="connsiteY3" fmla="*/ 3431361 h 3433646"/>
              <a:gd name="connsiteX4" fmla="*/ 267 w 4077069"/>
              <a:gd name="connsiteY4" fmla="*/ 1931637 h 3433646"/>
              <a:gd name="connsiteX0" fmla="*/ 7726 w 4084528"/>
              <a:gd name="connsiteY0" fmla="*/ 1897116 h 3399112"/>
              <a:gd name="connsiteX1" fmla="*/ 1450030 w 4084528"/>
              <a:gd name="connsiteY1" fmla="*/ 3852 h 3399112"/>
              <a:gd name="connsiteX2" fmla="*/ 4084528 w 4084528"/>
              <a:gd name="connsiteY2" fmla="*/ 1561450 h 3399112"/>
              <a:gd name="connsiteX3" fmla="*/ 2040340 w 4084528"/>
              <a:gd name="connsiteY3" fmla="*/ 3396840 h 3399112"/>
              <a:gd name="connsiteX4" fmla="*/ 7726 w 4084528"/>
              <a:gd name="connsiteY4" fmla="*/ 1897116 h 3399112"/>
              <a:gd name="connsiteX0" fmla="*/ 7963 w 4258385"/>
              <a:gd name="connsiteY0" fmla="*/ 1898133 h 3400597"/>
              <a:gd name="connsiteX1" fmla="*/ 1450267 w 4258385"/>
              <a:gd name="connsiteY1" fmla="*/ 4869 h 3400597"/>
              <a:gd name="connsiteX2" fmla="*/ 4258385 w 4258385"/>
              <a:gd name="connsiteY2" fmla="*/ 1527743 h 3400597"/>
              <a:gd name="connsiteX3" fmla="*/ 2040577 w 4258385"/>
              <a:gd name="connsiteY3" fmla="*/ 3397857 h 3400597"/>
              <a:gd name="connsiteX4" fmla="*/ 7963 w 4258385"/>
              <a:gd name="connsiteY4" fmla="*/ 1898133 h 3400597"/>
              <a:gd name="connsiteX0" fmla="*/ 6641 w 4476982"/>
              <a:gd name="connsiteY0" fmla="*/ 2016899 h 3405995"/>
              <a:gd name="connsiteX1" fmla="*/ 1668864 w 4476982"/>
              <a:gd name="connsiteY1" fmla="*/ 7889 h 3405995"/>
              <a:gd name="connsiteX2" fmla="*/ 4476982 w 4476982"/>
              <a:gd name="connsiteY2" fmla="*/ 1530763 h 3405995"/>
              <a:gd name="connsiteX3" fmla="*/ 2259174 w 4476982"/>
              <a:gd name="connsiteY3" fmla="*/ 3400877 h 3405995"/>
              <a:gd name="connsiteX4" fmla="*/ 6641 w 4476982"/>
              <a:gd name="connsiteY4" fmla="*/ 2016899 h 3405995"/>
              <a:gd name="connsiteX0" fmla="*/ 2948 w 4473289"/>
              <a:gd name="connsiteY0" fmla="*/ 2016899 h 3406055"/>
              <a:gd name="connsiteX1" fmla="*/ 1665171 w 4473289"/>
              <a:gd name="connsiteY1" fmla="*/ 7889 h 3406055"/>
              <a:gd name="connsiteX2" fmla="*/ 4473289 w 4473289"/>
              <a:gd name="connsiteY2" fmla="*/ 1530763 h 3406055"/>
              <a:gd name="connsiteX3" fmla="*/ 2255481 w 4473289"/>
              <a:gd name="connsiteY3" fmla="*/ 3400877 h 3406055"/>
              <a:gd name="connsiteX4" fmla="*/ 2948 w 4473289"/>
              <a:gd name="connsiteY4" fmla="*/ 2016899 h 3406055"/>
              <a:gd name="connsiteX0" fmla="*/ 5479 w 4475820"/>
              <a:gd name="connsiteY0" fmla="*/ 1689006 h 3077826"/>
              <a:gd name="connsiteX1" fmla="*/ 1714000 w 4475820"/>
              <a:gd name="connsiteY1" fmla="*/ 15662 h 3077826"/>
              <a:gd name="connsiteX2" fmla="*/ 4475820 w 4475820"/>
              <a:gd name="connsiteY2" fmla="*/ 1202870 h 3077826"/>
              <a:gd name="connsiteX3" fmla="*/ 2258012 w 4475820"/>
              <a:gd name="connsiteY3" fmla="*/ 3072984 h 3077826"/>
              <a:gd name="connsiteX4" fmla="*/ 5479 w 4475820"/>
              <a:gd name="connsiteY4" fmla="*/ 1689006 h 3077826"/>
              <a:gd name="connsiteX0" fmla="*/ 3780 w 4474121"/>
              <a:gd name="connsiteY0" fmla="*/ 1914219 h 3303226"/>
              <a:gd name="connsiteX1" fmla="*/ 1793324 w 4474121"/>
              <a:gd name="connsiteY1" fmla="*/ 9382 h 3303226"/>
              <a:gd name="connsiteX2" fmla="*/ 4474121 w 4474121"/>
              <a:gd name="connsiteY2" fmla="*/ 1428083 h 3303226"/>
              <a:gd name="connsiteX3" fmla="*/ 2256313 w 4474121"/>
              <a:gd name="connsiteY3" fmla="*/ 3298197 h 3303226"/>
              <a:gd name="connsiteX4" fmla="*/ 3780 w 4474121"/>
              <a:gd name="connsiteY4" fmla="*/ 1914219 h 3303226"/>
              <a:gd name="connsiteX0" fmla="*/ 3606 w 4126707"/>
              <a:gd name="connsiteY0" fmla="*/ 1922327 h 3314020"/>
              <a:gd name="connsiteX1" fmla="*/ 1793150 w 4126707"/>
              <a:gd name="connsiteY1" fmla="*/ 17490 h 3314020"/>
              <a:gd name="connsiteX2" fmla="*/ 4126707 w 4126707"/>
              <a:gd name="connsiteY2" fmla="*/ 1308869 h 3314020"/>
              <a:gd name="connsiteX3" fmla="*/ 2256139 w 4126707"/>
              <a:gd name="connsiteY3" fmla="*/ 3306305 h 3314020"/>
              <a:gd name="connsiteX4" fmla="*/ 3606 w 4126707"/>
              <a:gd name="connsiteY4" fmla="*/ 1922327 h 3314020"/>
              <a:gd name="connsiteX0" fmla="*/ 5405 w 3630795"/>
              <a:gd name="connsiteY0" fmla="*/ 2019158 h 3321449"/>
              <a:gd name="connsiteX1" fmla="*/ 1297238 w 3630795"/>
              <a:gd name="connsiteY1" fmla="*/ 21723 h 3321449"/>
              <a:gd name="connsiteX2" fmla="*/ 3630795 w 3630795"/>
              <a:gd name="connsiteY2" fmla="*/ 1313102 h 3321449"/>
              <a:gd name="connsiteX3" fmla="*/ 1760227 w 3630795"/>
              <a:gd name="connsiteY3" fmla="*/ 3310538 h 3321449"/>
              <a:gd name="connsiteX4" fmla="*/ 5405 w 3630795"/>
              <a:gd name="connsiteY4" fmla="*/ 2019158 h 3321449"/>
              <a:gd name="connsiteX0" fmla="*/ 9309 w 3634699"/>
              <a:gd name="connsiteY0" fmla="*/ 2019158 h 2956188"/>
              <a:gd name="connsiteX1" fmla="*/ 1301142 w 3634699"/>
              <a:gd name="connsiteY1" fmla="*/ 21723 h 2956188"/>
              <a:gd name="connsiteX2" fmla="*/ 3634699 w 3634699"/>
              <a:gd name="connsiteY2" fmla="*/ 1313102 h 2956188"/>
              <a:gd name="connsiteX3" fmla="*/ 1926177 w 3634699"/>
              <a:gd name="connsiteY3" fmla="*/ 2940148 h 2956188"/>
              <a:gd name="connsiteX4" fmla="*/ 9309 w 3634699"/>
              <a:gd name="connsiteY4" fmla="*/ 2019158 h 2956188"/>
              <a:gd name="connsiteX0" fmla="*/ 3781 w 3629171"/>
              <a:gd name="connsiteY0" fmla="*/ 1866096 h 2802519"/>
              <a:gd name="connsiteX1" fmla="*/ 1492383 w 3629171"/>
              <a:gd name="connsiteY1" fmla="*/ 30706 h 2802519"/>
              <a:gd name="connsiteX2" fmla="*/ 3629171 w 3629171"/>
              <a:gd name="connsiteY2" fmla="*/ 1160040 h 2802519"/>
              <a:gd name="connsiteX3" fmla="*/ 1920649 w 3629171"/>
              <a:gd name="connsiteY3" fmla="*/ 2787086 h 2802519"/>
              <a:gd name="connsiteX4" fmla="*/ 3781 w 3629171"/>
              <a:gd name="connsiteY4" fmla="*/ 1866096 h 2802519"/>
              <a:gd name="connsiteX0" fmla="*/ 5281 w 3283430"/>
              <a:gd name="connsiteY0" fmla="*/ 1670542 h 2783787"/>
              <a:gd name="connsiteX1" fmla="*/ 1146642 w 3283430"/>
              <a:gd name="connsiteY1" fmla="*/ 20347 h 2783787"/>
              <a:gd name="connsiteX2" fmla="*/ 3283430 w 3283430"/>
              <a:gd name="connsiteY2" fmla="*/ 1149681 h 2783787"/>
              <a:gd name="connsiteX3" fmla="*/ 1574908 w 3283430"/>
              <a:gd name="connsiteY3" fmla="*/ 2776727 h 2783787"/>
              <a:gd name="connsiteX4" fmla="*/ 5281 w 3283430"/>
              <a:gd name="connsiteY4" fmla="*/ 1670542 h 2783787"/>
              <a:gd name="connsiteX0" fmla="*/ 5464 w 3434084"/>
              <a:gd name="connsiteY0" fmla="*/ 1661954 h 2773079"/>
              <a:gd name="connsiteX1" fmla="*/ 1146825 w 3434084"/>
              <a:gd name="connsiteY1" fmla="*/ 11759 h 2773079"/>
              <a:gd name="connsiteX2" fmla="*/ 3434084 w 3434084"/>
              <a:gd name="connsiteY2" fmla="*/ 1233690 h 2773079"/>
              <a:gd name="connsiteX3" fmla="*/ 1575091 w 3434084"/>
              <a:gd name="connsiteY3" fmla="*/ 2768139 h 2773079"/>
              <a:gd name="connsiteX4" fmla="*/ 5464 w 3434084"/>
              <a:gd name="connsiteY4" fmla="*/ 1661954 h 2773079"/>
              <a:gd name="connsiteX0" fmla="*/ 5464 w 3434084"/>
              <a:gd name="connsiteY0" fmla="*/ 1797554 h 2908828"/>
              <a:gd name="connsiteX1" fmla="*/ 1146825 w 3434084"/>
              <a:gd name="connsiteY1" fmla="*/ 8463 h 2908828"/>
              <a:gd name="connsiteX2" fmla="*/ 3434084 w 3434084"/>
              <a:gd name="connsiteY2" fmla="*/ 1369290 h 2908828"/>
              <a:gd name="connsiteX3" fmla="*/ 1575091 w 3434084"/>
              <a:gd name="connsiteY3" fmla="*/ 2903739 h 2908828"/>
              <a:gd name="connsiteX4" fmla="*/ 5464 w 3434084"/>
              <a:gd name="connsiteY4" fmla="*/ 1797554 h 2908828"/>
              <a:gd name="connsiteX0" fmla="*/ 14429 w 3443049"/>
              <a:gd name="connsiteY0" fmla="*/ 1797554 h 2966397"/>
              <a:gd name="connsiteX1" fmla="*/ 1155790 w 3443049"/>
              <a:gd name="connsiteY1" fmla="*/ 8463 h 2966397"/>
              <a:gd name="connsiteX2" fmla="*/ 3443049 w 3443049"/>
              <a:gd name="connsiteY2" fmla="*/ 1369290 h 2966397"/>
              <a:gd name="connsiteX3" fmla="*/ 1896572 w 3443049"/>
              <a:gd name="connsiteY3" fmla="*/ 2961613 h 2966397"/>
              <a:gd name="connsiteX4" fmla="*/ 14429 w 3443049"/>
              <a:gd name="connsiteY4" fmla="*/ 1797554 h 2966397"/>
              <a:gd name="connsiteX0" fmla="*/ 9377 w 3437997"/>
              <a:gd name="connsiteY0" fmla="*/ 1797554 h 2701994"/>
              <a:gd name="connsiteX1" fmla="*/ 1150738 w 3437997"/>
              <a:gd name="connsiteY1" fmla="*/ 8463 h 2701994"/>
              <a:gd name="connsiteX2" fmla="*/ 3437997 w 3437997"/>
              <a:gd name="connsiteY2" fmla="*/ 1369290 h 2701994"/>
              <a:gd name="connsiteX3" fmla="*/ 1729474 w 3437997"/>
              <a:gd name="connsiteY3" fmla="*/ 2695395 h 2701994"/>
              <a:gd name="connsiteX4" fmla="*/ 9377 w 3437997"/>
              <a:gd name="connsiteY4" fmla="*/ 1797554 h 270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7997" h="2701994">
                <a:moveTo>
                  <a:pt x="9377" y="1797554"/>
                </a:moveTo>
                <a:cubicBezTo>
                  <a:pt x="-87079" y="1349732"/>
                  <a:pt x="579301" y="79840"/>
                  <a:pt x="1150738" y="8463"/>
                </a:cubicBezTo>
                <a:cubicBezTo>
                  <a:pt x="1722175" y="-62914"/>
                  <a:pt x="3437997" y="310884"/>
                  <a:pt x="3437997" y="1369290"/>
                </a:cubicBezTo>
                <a:cubicBezTo>
                  <a:pt x="3437997" y="2427696"/>
                  <a:pt x="2300911" y="2624018"/>
                  <a:pt x="1729474" y="2695395"/>
                </a:cubicBezTo>
                <a:cubicBezTo>
                  <a:pt x="1158037" y="2766772"/>
                  <a:pt x="105833" y="2245376"/>
                  <a:pt x="9377" y="1797554"/>
                </a:cubicBezTo>
                <a:close/>
              </a:path>
            </a:pathLst>
          </a:cu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16F1B76-972A-4339-BCFB-8586A2263527}"/>
              </a:ext>
            </a:extLst>
          </p:cNvPr>
          <p:cNvSpPr txBox="1"/>
          <p:nvPr/>
        </p:nvSpPr>
        <p:spPr>
          <a:xfrm>
            <a:off x="2628185" y="2348810"/>
            <a:ext cx="2391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en-PH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3465F65F-00BA-4FA3-8F60-3380304BA3A5}"/>
              </a:ext>
            </a:extLst>
          </p:cNvPr>
          <p:cNvSpPr/>
          <p:nvPr/>
        </p:nvSpPr>
        <p:spPr>
          <a:xfrm rot="16200000">
            <a:off x="6011079" y="668195"/>
            <a:ext cx="159402" cy="12256849"/>
          </a:xfrm>
          <a:prstGeom prst="rect">
            <a:avLst/>
          </a:prstGeom>
          <a:solidFill>
            <a:srgbClr val="787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8D67253-4517-4CCE-94FB-308EED0EDB6A}"/>
                  </a:ext>
                </a:extLst>
              </p:cNvPr>
              <p:cNvSpPr txBox="1"/>
              <p:nvPr/>
            </p:nvSpPr>
            <p:spPr>
              <a:xfrm>
                <a:off x="3151574" y="3546535"/>
                <a:ext cx="927725" cy="1365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4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4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8D67253-4517-4CCE-94FB-308EED0ED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574" y="3546535"/>
                <a:ext cx="927725" cy="136550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DA9E5F6A-DE16-44D0-9447-3CD38504D1C2}"/>
                  </a:ext>
                </a:extLst>
              </p:cNvPr>
              <p:cNvSpPr txBox="1"/>
              <p:nvPr/>
            </p:nvSpPr>
            <p:spPr>
              <a:xfrm>
                <a:off x="5998856" y="3546535"/>
                <a:ext cx="1766008" cy="1406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4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m:t>25 − 1</m:t>
                          </m:r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m:t>𝟐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4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ahoma" panose="020B0604030504040204" pitchFamily="34" charset="0"/>
                            </a:rPr>
                            <m:t>2</m:t>
                          </m:r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anose="020B0604030504040204" pitchFamily="34" charset="0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DA9E5F6A-DE16-44D0-9447-3CD38504D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856" y="3546535"/>
                <a:ext cx="1766008" cy="1406347"/>
              </a:xfrm>
              <a:prstGeom prst="rect">
                <a:avLst/>
              </a:prstGeom>
              <a:blipFill>
                <a:blip r:embed="rId13"/>
                <a:stretch>
                  <a:fillRect r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F66D1696-C6A7-46EE-AA6B-462476A32248}"/>
                  </a:ext>
                </a:extLst>
              </p:cNvPr>
              <p:cNvSpPr txBox="1"/>
              <p:nvPr/>
            </p:nvSpPr>
            <p:spPr>
              <a:xfrm>
                <a:off x="8476851" y="3546535"/>
                <a:ext cx="711201" cy="1406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4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kumimoji="0" lang="en-US" sz="4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4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ahoma" panose="020B0604030504040204" pitchFamily="34" charset="0"/>
                            </a:rPr>
                            <m:t>2</m:t>
                          </m:r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anose="020B0604030504040204" pitchFamily="34" charset="0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F66D1696-C6A7-46EE-AA6B-462476A32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6851" y="3546535"/>
                <a:ext cx="711201" cy="1406282"/>
              </a:xfrm>
              <a:prstGeom prst="rect">
                <a:avLst/>
              </a:prstGeom>
              <a:blipFill>
                <a:blip r:embed="rId14"/>
                <a:stretch>
                  <a:fillRect r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>
            <a:extLst>
              <a:ext uri="{FF2B5EF4-FFF2-40B4-BE49-F238E27FC236}">
                <a16:creationId xmlns:a16="http://schemas.microsoft.com/office/drawing/2014/main" id="{1FA980D0-7A47-42A8-B80E-83E08A1AE71C}"/>
              </a:ext>
            </a:extLst>
          </p:cNvPr>
          <p:cNvSpPr txBox="1"/>
          <p:nvPr/>
        </p:nvSpPr>
        <p:spPr>
          <a:xfrm>
            <a:off x="5315699" y="3887893"/>
            <a:ext cx="617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=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11A0FCC-80AD-42FB-B535-11C7DDEEC12F}"/>
              </a:ext>
            </a:extLst>
          </p:cNvPr>
          <p:cNvSpPr txBox="1"/>
          <p:nvPr/>
        </p:nvSpPr>
        <p:spPr>
          <a:xfrm>
            <a:off x="7859043" y="3887893"/>
            <a:ext cx="617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D4D580C-F7C7-4684-A67E-E18A0C6A54E2}"/>
                  </a:ext>
                </a:extLst>
              </p:cNvPr>
              <p:cNvSpPr txBox="1"/>
              <p:nvPr/>
            </p:nvSpPr>
            <p:spPr>
              <a:xfrm>
                <a:off x="4547684" y="3546535"/>
                <a:ext cx="927725" cy="1406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4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4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D4D580C-F7C7-4684-A67E-E18A0C6A5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684" y="3546535"/>
                <a:ext cx="927725" cy="140628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TextBox 91">
            <a:extLst>
              <a:ext uri="{FF2B5EF4-FFF2-40B4-BE49-F238E27FC236}">
                <a16:creationId xmlns:a16="http://schemas.microsoft.com/office/drawing/2014/main" id="{5C811286-52B2-4A30-BF27-74B35694B3DD}"/>
              </a:ext>
            </a:extLst>
          </p:cNvPr>
          <p:cNvSpPr txBox="1"/>
          <p:nvPr/>
        </p:nvSpPr>
        <p:spPr>
          <a:xfrm>
            <a:off x="3974343" y="3887893"/>
            <a:ext cx="6212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-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244DD9-D647-54D0-51CD-9C123948E1C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60010" y="189660"/>
            <a:ext cx="5919729" cy="17923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103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 animBg="1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45938181-025D-4EAA-A198-5B4A306A7FD0}"/>
              </a:ext>
            </a:extLst>
          </p:cNvPr>
          <p:cNvGrpSpPr/>
          <p:nvPr/>
        </p:nvGrpSpPr>
        <p:grpSpPr>
          <a:xfrm>
            <a:off x="-1700536" y="-753750"/>
            <a:ext cx="5383739" cy="1549247"/>
            <a:chOff x="-2113566" y="416034"/>
            <a:chExt cx="6076509" cy="1549247"/>
          </a:xfrm>
        </p:grpSpPr>
        <p:sp>
          <p:nvSpPr>
            <p:cNvPr id="1032" name="Rectangle: Rounded Corners 1031">
              <a:extLst>
                <a:ext uri="{FF2B5EF4-FFF2-40B4-BE49-F238E27FC236}">
                  <a16:creationId xmlns:a16="http://schemas.microsoft.com/office/drawing/2014/main" id="{346E339C-CDB5-4561-89A9-2B6D660A713F}"/>
                </a:ext>
              </a:extLst>
            </p:cNvPr>
            <p:cNvSpPr/>
            <p:nvPr/>
          </p:nvSpPr>
          <p:spPr>
            <a:xfrm>
              <a:off x="-526575" y="416034"/>
              <a:ext cx="4489518" cy="537609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Rectangle: Rounded Corners 225">
              <a:extLst>
                <a:ext uri="{FF2B5EF4-FFF2-40B4-BE49-F238E27FC236}">
                  <a16:creationId xmlns:a16="http://schemas.microsoft.com/office/drawing/2014/main" id="{70CCF5CB-5B10-4A15-AD92-47C430566361}"/>
                </a:ext>
              </a:extLst>
            </p:cNvPr>
            <p:cNvSpPr/>
            <p:nvPr/>
          </p:nvSpPr>
          <p:spPr>
            <a:xfrm>
              <a:off x="-938992" y="905016"/>
              <a:ext cx="4489518" cy="537609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Rectangle: Rounded Corners 226">
              <a:extLst>
                <a:ext uri="{FF2B5EF4-FFF2-40B4-BE49-F238E27FC236}">
                  <a16:creationId xmlns:a16="http://schemas.microsoft.com/office/drawing/2014/main" id="{648C39CC-4BB1-4931-AD13-0474E8AD84B8}"/>
                </a:ext>
              </a:extLst>
            </p:cNvPr>
            <p:cNvSpPr/>
            <p:nvPr/>
          </p:nvSpPr>
          <p:spPr>
            <a:xfrm>
              <a:off x="-2113566" y="1427672"/>
              <a:ext cx="4489518" cy="537609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46FBA874-D064-4102-B463-C1755657EDAA}"/>
              </a:ext>
            </a:extLst>
          </p:cNvPr>
          <p:cNvGrpSpPr/>
          <p:nvPr/>
        </p:nvGrpSpPr>
        <p:grpSpPr>
          <a:xfrm>
            <a:off x="-722078" y="-731723"/>
            <a:ext cx="4449098" cy="1509252"/>
            <a:chOff x="-769443" y="-70250"/>
            <a:chExt cx="4449098" cy="1509252"/>
          </a:xfrm>
        </p:grpSpPr>
        <p:pic>
          <p:nvPicPr>
            <p:cNvPr id="204" name="Picture 203" descr="Icon&#10;&#10;Description automatically generated">
              <a:extLst>
                <a:ext uri="{FF2B5EF4-FFF2-40B4-BE49-F238E27FC236}">
                  <a16:creationId xmlns:a16="http://schemas.microsoft.com/office/drawing/2014/main" id="{8DDE18DE-D6FC-4BC8-A98F-AA7EE9715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85819" y="-70250"/>
              <a:ext cx="2032656" cy="838254"/>
            </a:xfrm>
            <a:prstGeom prst="rect">
              <a:avLst/>
            </a:prstGeom>
          </p:spPr>
        </p:pic>
        <p:pic>
          <p:nvPicPr>
            <p:cNvPr id="205" name="Picture 204" descr="Icon&#10;&#10;Description automatically generated">
              <a:extLst>
                <a:ext uri="{FF2B5EF4-FFF2-40B4-BE49-F238E27FC236}">
                  <a16:creationId xmlns:a16="http://schemas.microsoft.com/office/drawing/2014/main" id="{F501F71C-F72E-4CDA-8F6F-59C40AC8C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522" y="367320"/>
              <a:ext cx="2032656" cy="838254"/>
            </a:xfrm>
            <a:prstGeom prst="rect">
              <a:avLst/>
            </a:prstGeom>
          </p:spPr>
        </p:pic>
        <p:pic>
          <p:nvPicPr>
            <p:cNvPr id="206" name="Picture 205" descr="Icon&#10;&#10;Description automatically generated">
              <a:extLst>
                <a:ext uri="{FF2B5EF4-FFF2-40B4-BE49-F238E27FC236}">
                  <a16:creationId xmlns:a16="http://schemas.microsoft.com/office/drawing/2014/main" id="{39D63A23-5EE0-4697-8D62-C59D291800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17"/>
            <a:stretch/>
          </p:blipFill>
          <p:spPr>
            <a:xfrm>
              <a:off x="531146" y="-16886"/>
              <a:ext cx="2032656" cy="548078"/>
            </a:xfrm>
            <a:prstGeom prst="rect">
              <a:avLst/>
            </a:prstGeom>
          </p:spPr>
        </p:pic>
        <p:pic>
          <p:nvPicPr>
            <p:cNvPr id="208" name="Picture 207" descr="Icon&#10;&#10;Description automatically generated">
              <a:extLst>
                <a:ext uri="{FF2B5EF4-FFF2-40B4-BE49-F238E27FC236}">
                  <a16:creationId xmlns:a16="http://schemas.microsoft.com/office/drawing/2014/main" id="{06FE2795-53D1-425E-B12A-A74BAFDE9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9443" y="600748"/>
              <a:ext cx="2032656" cy="838254"/>
            </a:xfrm>
            <a:prstGeom prst="rect">
              <a:avLst/>
            </a:prstGeom>
          </p:spPr>
        </p:pic>
        <p:pic>
          <p:nvPicPr>
            <p:cNvPr id="209" name="Picture 208" descr="Icon&#10;&#10;Description automatically generated">
              <a:extLst>
                <a:ext uri="{FF2B5EF4-FFF2-40B4-BE49-F238E27FC236}">
                  <a16:creationId xmlns:a16="http://schemas.microsoft.com/office/drawing/2014/main" id="{B72C6B47-C376-430A-AF78-436F15D2A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6837" y="142807"/>
              <a:ext cx="2032656" cy="838254"/>
            </a:xfrm>
            <a:prstGeom prst="rect">
              <a:avLst/>
            </a:prstGeom>
          </p:spPr>
        </p:pic>
        <p:pic>
          <p:nvPicPr>
            <p:cNvPr id="210" name="Picture 209" descr="Icon&#10;&#10;Description automatically generated">
              <a:extLst>
                <a:ext uri="{FF2B5EF4-FFF2-40B4-BE49-F238E27FC236}">
                  <a16:creationId xmlns:a16="http://schemas.microsoft.com/office/drawing/2014/main" id="{AFCBA1D2-1DB2-4372-AF3F-A581742A9C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593"/>
            <a:stretch/>
          </p:blipFill>
          <p:spPr>
            <a:xfrm>
              <a:off x="1646999" y="-21535"/>
              <a:ext cx="2032656" cy="321947"/>
            </a:xfrm>
            <a:prstGeom prst="rect">
              <a:avLst/>
            </a:prstGeom>
          </p:spPr>
        </p:pic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3BDF553E-ADDD-49AD-BA1B-5DE5B997D337}"/>
              </a:ext>
            </a:extLst>
          </p:cNvPr>
          <p:cNvGrpSpPr/>
          <p:nvPr/>
        </p:nvGrpSpPr>
        <p:grpSpPr>
          <a:xfrm>
            <a:off x="8626063" y="-643973"/>
            <a:ext cx="3977678" cy="1514728"/>
            <a:chOff x="-938992" y="416034"/>
            <a:chExt cx="4489518" cy="1514728"/>
          </a:xfrm>
        </p:grpSpPr>
        <p:sp>
          <p:nvSpPr>
            <p:cNvPr id="230" name="Rectangle: Rounded Corners 229">
              <a:extLst>
                <a:ext uri="{FF2B5EF4-FFF2-40B4-BE49-F238E27FC236}">
                  <a16:creationId xmlns:a16="http://schemas.microsoft.com/office/drawing/2014/main" id="{582CFC04-5D56-413E-97C2-97A476D06C47}"/>
                </a:ext>
              </a:extLst>
            </p:cNvPr>
            <p:cNvSpPr/>
            <p:nvPr/>
          </p:nvSpPr>
          <p:spPr>
            <a:xfrm>
              <a:off x="-526575" y="416034"/>
              <a:ext cx="3945561" cy="537609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Rectangle: Rounded Corners 230">
              <a:extLst>
                <a:ext uri="{FF2B5EF4-FFF2-40B4-BE49-F238E27FC236}">
                  <a16:creationId xmlns:a16="http://schemas.microsoft.com/office/drawing/2014/main" id="{6CACB203-9200-4EBB-9990-2B7A2890D138}"/>
                </a:ext>
              </a:extLst>
            </p:cNvPr>
            <p:cNvSpPr/>
            <p:nvPr/>
          </p:nvSpPr>
          <p:spPr>
            <a:xfrm>
              <a:off x="-938992" y="905016"/>
              <a:ext cx="4489518" cy="537609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Rectangle: Rounded Corners 231">
              <a:extLst>
                <a:ext uri="{FF2B5EF4-FFF2-40B4-BE49-F238E27FC236}">
                  <a16:creationId xmlns:a16="http://schemas.microsoft.com/office/drawing/2014/main" id="{AFADD3B6-835A-4D96-B64E-FB0C33266417}"/>
                </a:ext>
              </a:extLst>
            </p:cNvPr>
            <p:cNvSpPr/>
            <p:nvPr/>
          </p:nvSpPr>
          <p:spPr>
            <a:xfrm>
              <a:off x="468016" y="1393153"/>
              <a:ext cx="2950970" cy="537609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H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F22828BE-3DA4-4C0F-94BD-B4BB69283D35}"/>
              </a:ext>
            </a:extLst>
          </p:cNvPr>
          <p:cNvGrpSpPr/>
          <p:nvPr/>
        </p:nvGrpSpPr>
        <p:grpSpPr>
          <a:xfrm flipH="1">
            <a:off x="8398622" y="-661663"/>
            <a:ext cx="4449098" cy="1509252"/>
            <a:chOff x="-769443" y="-70250"/>
            <a:chExt cx="4449098" cy="1509252"/>
          </a:xfrm>
        </p:grpSpPr>
        <p:pic>
          <p:nvPicPr>
            <p:cNvPr id="213" name="Picture 212" descr="Icon&#10;&#10;Description automatically generated">
              <a:extLst>
                <a:ext uri="{FF2B5EF4-FFF2-40B4-BE49-F238E27FC236}">
                  <a16:creationId xmlns:a16="http://schemas.microsoft.com/office/drawing/2014/main" id="{2FADEE70-494D-4DC9-913F-71B3ED049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85819" y="-70250"/>
              <a:ext cx="2032656" cy="838254"/>
            </a:xfrm>
            <a:prstGeom prst="rect">
              <a:avLst/>
            </a:prstGeom>
          </p:spPr>
        </p:pic>
        <p:pic>
          <p:nvPicPr>
            <p:cNvPr id="214" name="Picture 213" descr="Icon&#10;&#10;Description automatically generated">
              <a:extLst>
                <a:ext uri="{FF2B5EF4-FFF2-40B4-BE49-F238E27FC236}">
                  <a16:creationId xmlns:a16="http://schemas.microsoft.com/office/drawing/2014/main" id="{79B9773E-BB41-4C0E-8654-401433722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522" y="367320"/>
              <a:ext cx="2032656" cy="838254"/>
            </a:xfrm>
            <a:prstGeom prst="rect">
              <a:avLst/>
            </a:prstGeom>
          </p:spPr>
        </p:pic>
        <p:pic>
          <p:nvPicPr>
            <p:cNvPr id="215" name="Picture 214" descr="Icon&#10;&#10;Description automatically generated">
              <a:extLst>
                <a:ext uri="{FF2B5EF4-FFF2-40B4-BE49-F238E27FC236}">
                  <a16:creationId xmlns:a16="http://schemas.microsoft.com/office/drawing/2014/main" id="{5848BF3C-F690-4B9F-B2C2-8D692AD983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17"/>
            <a:stretch/>
          </p:blipFill>
          <p:spPr>
            <a:xfrm>
              <a:off x="531146" y="-16886"/>
              <a:ext cx="2032656" cy="548078"/>
            </a:xfrm>
            <a:prstGeom prst="rect">
              <a:avLst/>
            </a:prstGeom>
          </p:spPr>
        </p:pic>
        <p:pic>
          <p:nvPicPr>
            <p:cNvPr id="216" name="Picture 215" descr="Icon&#10;&#10;Description automatically generated">
              <a:extLst>
                <a:ext uri="{FF2B5EF4-FFF2-40B4-BE49-F238E27FC236}">
                  <a16:creationId xmlns:a16="http://schemas.microsoft.com/office/drawing/2014/main" id="{63C49969-EA1E-43F9-8EF6-9DC11BD7C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9443" y="600748"/>
              <a:ext cx="2032656" cy="838254"/>
            </a:xfrm>
            <a:prstGeom prst="rect">
              <a:avLst/>
            </a:prstGeom>
          </p:spPr>
        </p:pic>
        <p:pic>
          <p:nvPicPr>
            <p:cNvPr id="217" name="Picture 216" descr="Icon&#10;&#10;Description automatically generated">
              <a:extLst>
                <a:ext uri="{FF2B5EF4-FFF2-40B4-BE49-F238E27FC236}">
                  <a16:creationId xmlns:a16="http://schemas.microsoft.com/office/drawing/2014/main" id="{46036AD7-1E52-45B6-8D63-B9324C07F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6837" y="142807"/>
              <a:ext cx="2032656" cy="838254"/>
            </a:xfrm>
            <a:prstGeom prst="rect">
              <a:avLst/>
            </a:prstGeom>
          </p:spPr>
        </p:pic>
        <p:pic>
          <p:nvPicPr>
            <p:cNvPr id="218" name="Picture 217" descr="Icon&#10;&#10;Description automatically generated">
              <a:extLst>
                <a:ext uri="{FF2B5EF4-FFF2-40B4-BE49-F238E27FC236}">
                  <a16:creationId xmlns:a16="http://schemas.microsoft.com/office/drawing/2014/main" id="{B070F6E5-E257-416B-9DEA-FA5B50747F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593"/>
            <a:stretch/>
          </p:blipFill>
          <p:spPr>
            <a:xfrm>
              <a:off x="1646999" y="-21535"/>
              <a:ext cx="2032656" cy="321947"/>
            </a:xfrm>
            <a:prstGeom prst="rect">
              <a:avLst/>
            </a:prstGeom>
          </p:spPr>
        </p:pic>
      </p:grpSp>
      <p:pic>
        <p:nvPicPr>
          <p:cNvPr id="3080" name="Picture 8">
            <a:extLst>
              <a:ext uri="{FF2B5EF4-FFF2-40B4-BE49-F238E27FC236}">
                <a16:creationId xmlns:a16="http://schemas.microsoft.com/office/drawing/2014/main" id="{BF160DED-5D7B-4F8D-A490-22B89D9D0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88" y="2113242"/>
            <a:ext cx="2801372" cy="437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034" descr="A picture containing text&#10;&#10;Description automatically generated">
            <a:extLst>
              <a:ext uri="{FF2B5EF4-FFF2-40B4-BE49-F238E27FC236}">
                <a16:creationId xmlns:a16="http://schemas.microsoft.com/office/drawing/2014/main" id="{A9C171C5-7FE8-44F7-9E6A-7B00810652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912" y="770156"/>
            <a:ext cx="1035240" cy="1433409"/>
          </a:xfrm>
          <a:prstGeom prst="rect">
            <a:avLst/>
          </a:prstGeom>
        </p:spPr>
      </p:pic>
      <p:pic>
        <p:nvPicPr>
          <p:cNvPr id="1037" name="Picture 1036">
            <a:extLst>
              <a:ext uri="{FF2B5EF4-FFF2-40B4-BE49-F238E27FC236}">
                <a16:creationId xmlns:a16="http://schemas.microsoft.com/office/drawing/2014/main" id="{ACD3C2F2-6B0C-4A0A-9C3B-0FE2C4029D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90" y="1003949"/>
            <a:ext cx="796339" cy="1174599"/>
          </a:xfrm>
          <a:prstGeom prst="rect">
            <a:avLst/>
          </a:prstGeom>
        </p:spPr>
      </p:pic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C4F37E9-502F-496D-8A29-A366D281C98F}"/>
              </a:ext>
            </a:extLst>
          </p:cNvPr>
          <p:cNvGrpSpPr/>
          <p:nvPr/>
        </p:nvGrpSpPr>
        <p:grpSpPr>
          <a:xfrm>
            <a:off x="-17589" y="5869361"/>
            <a:ext cx="12227178" cy="1400379"/>
            <a:chOff x="-17589" y="5084533"/>
            <a:chExt cx="12227178" cy="1867707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158BF1E4-3BAF-4C74-9FC8-4498AF90FB13}"/>
                </a:ext>
              </a:extLst>
            </p:cNvPr>
            <p:cNvSpPr/>
            <p:nvPr/>
          </p:nvSpPr>
          <p:spPr>
            <a:xfrm rot="16200000">
              <a:off x="5191083" y="-68771"/>
              <a:ext cx="1792245" cy="12209588"/>
            </a:xfrm>
            <a:prstGeom prst="rect">
              <a:avLst/>
            </a:prstGeom>
            <a:solidFill>
              <a:srgbClr val="7870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CFB4D7D5-39CB-4697-A675-3BC8264993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7589" y="5368635"/>
              <a:ext cx="12209589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BA7E5480-6368-4C9A-BF83-EB7D9647D8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7589" y="5581995"/>
              <a:ext cx="12209589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987A3735-F0AA-4435-80CD-E644A9D17C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5835995"/>
              <a:ext cx="12209589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969CF6C-6E32-4659-9F38-928A4ACB25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7589" y="6089995"/>
              <a:ext cx="12209589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0E528D74-2EFC-49AB-A189-E1BEBF868D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7589" y="6313515"/>
              <a:ext cx="12209589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694C0B15-BEE3-46DA-B129-A701A6F582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7589" y="6526875"/>
              <a:ext cx="12209589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560215F4-2F48-4395-9DD9-B80CF9C539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40235"/>
              <a:ext cx="12209589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65F3BBA2-7BF5-4214-B914-12435EE24D82}"/>
                </a:ext>
              </a:extLst>
            </p:cNvPr>
            <p:cNvCxnSpPr>
              <a:cxnSpLocks/>
            </p:cNvCxnSpPr>
            <p:nvPr/>
          </p:nvCxnSpPr>
          <p:spPr>
            <a:xfrm>
              <a:off x="151437" y="5139900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067BBF8C-C048-4023-95FC-4BF97EF86B3E}"/>
                </a:ext>
              </a:extLst>
            </p:cNvPr>
            <p:cNvCxnSpPr>
              <a:cxnSpLocks/>
            </p:cNvCxnSpPr>
            <p:nvPr/>
          </p:nvCxnSpPr>
          <p:spPr>
            <a:xfrm>
              <a:off x="370512" y="5156123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1FD18C9B-F213-444A-BBA4-C89552526722}"/>
                </a:ext>
              </a:extLst>
            </p:cNvPr>
            <p:cNvCxnSpPr>
              <a:cxnSpLocks/>
            </p:cNvCxnSpPr>
            <p:nvPr/>
          </p:nvCxnSpPr>
          <p:spPr>
            <a:xfrm>
              <a:off x="580062" y="5139900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B2DEF29D-4BAC-4B59-8E49-B26D2A423FC1}"/>
                </a:ext>
              </a:extLst>
            </p:cNvPr>
            <p:cNvCxnSpPr>
              <a:cxnSpLocks/>
            </p:cNvCxnSpPr>
            <p:nvPr/>
          </p:nvCxnSpPr>
          <p:spPr>
            <a:xfrm>
              <a:off x="799137" y="5156123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DCE2ECC3-6A6A-4042-8995-C505D4C29FDB}"/>
                </a:ext>
              </a:extLst>
            </p:cNvPr>
            <p:cNvCxnSpPr>
              <a:cxnSpLocks/>
            </p:cNvCxnSpPr>
            <p:nvPr/>
          </p:nvCxnSpPr>
          <p:spPr>
            <a:xfrm>
              <a:off x="1018212" y="5143771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BA10CBF2-B403-4885-926C-44387EF08590}"/>
                </a:ext>
              </a:extLst>
            </p:cNvPr>
            <p:cNvCxnSpPr>
              <a:cxnSpLocks/>
            </p:cNvCxnSpPr>
            <p:nvPr/>
          </p:nvCxnSpPr>
          <p:spPr>
            <a:xfrm>
              <a:off x="1237287" y="5159994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FEAE6909-F7D5-4D14-9053-6FB626559462}"/>
                </a:ext>
              </a:extLst>
            </p:cNvPr>
            <p:cNvCxnSpPr>
              <a:cxnSpLocks/>
            </p:cNvCxnSpPr>
            <p:nvPr/>
          </p:nvCxnSpPr>
          <p:spPr>
            <a:xfrm>
              <a:off x="1446837" y="5143771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9A22244C-4CB0-45F5-A00B-6E8949345DD8}"/>
                </a:ext>
              </a:extLst>
            </p:cNvPr>
            <p:cNvCxnSpPr>
              <a:cxnSpLocks/>
            </p:cNvCxnSpPr>
            <p:nvPr/>
          </p:nvCxnSpPr>
          <p:spPr>
            <a:xfrm>
              <a:off x="1665912" y="5159994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A508BF3D-F097-46C0-A567-FC925D740613}"/>
                </a:ext>
              </a:extLst>
            </p:cNvPr>
            <p:cNvCxnSpPr>
              <a:cxnSpLocks/>
            </p:cNvCxnSpPr>
            <p:nvPr/>
          </p:nvCxnSpPr>
          <p:spPr>
            <a:xfrm>
              <a:off x="1875462" y="5108498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4116EE61-8C87-4A8F-BC32-711EBB549C22}"/>
                </a:ext>
              </a:extLst>
            </p:cNvPr>
            <p:cNvCxnSpPr>
              <a:cxnSpLocks/>
            </p:cNvCxnSpPr>
            <p:nvPr/>
          </p:nvCxnSpPr>
          <p:spPr>
            <a:xfrm>
              <a:off x="2094537" y="5124721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E38A700A-6B6A-4EDA-975D-37C4E062E287}"/>
                </a:ext>
              </a:extLst>
            </p:cNvPr>
            <p:cNvCxnSpPr>
              <a:cxnSpLocks/>
            </p:cNvCxnSpPr>
            <p:nvPr/>
          </p:nvCxnSpPr>
          <p:spPr>
            <a:xfrm>
              <a:off x="2304087" y="5108498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A87A7A00-7DD5-4576-B98E-F9F4CB3335AF}"/>
                </a:ext>
              </a:extLst>
            </p:cNvPr>
            <p:cNvCxnSpPr>
              <a:cxnSpLocks/>
            </p:cNvCxnSpPr>
            <p:nvPr/>
          </p:nvCxnSpPr>
          <p:spPr>
            <a:xfrm>
              <a:off x="2523162" y="5124721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C912D8F4-E828-40B8-9233-8D18F7B545B2}"/>
                </a:ext>
              </a:extLst>
            </p:cNvPr>
            <p:cNvCxnSpPr>
              <a:cxnSpLocks/>
            </p:cNvCxnSpPr>
            <p:nvPr/>
          </p:nvCxnSpPr>
          <p:spPr>
            <a:xfrm>
              <a:off x="2742237" y="5112369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8D71DDC7-1A75-4536-8C03-C47464A1F7DD}"/>
                </a:ext>
              </a:extLst>
            </p:cNvPr>
            <p:cNvCxnSpPr>
              <a:cxnSpLocks/>
            </p:cNvCxnSpPr>
            <p:nvPr/>
          </p:nvCxnSpPr>
          <p:spPr>
            <a:xfrm>
              <a:off x="2961312" y="5128592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81ECDE59-D7F8-4E0A-B8CD-8B759E4A6C13}"/>
                </a:ext>
              </a:extLst>
            </p:cNvPr>
            <p:cNvCxnSpPr>
              <a:cxnSpLocks/>
            </p:cNvCxnSpPr>
            <p:nvPr/>
          </p:nvCxnSpPr>
          <p:spPr>
            <a:xfrm>
              <a:off x="3170862" y="5112369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CF338686-CFF4-46FA-A6AD-99B90A5DF825}"/>
                </a:ext>
              </a:extLst>
            </p:cNvPr>
            <p:cNvCxnSpPr>
              <a:cxnSpLocks/>
            </p:cNvCxnSpPr>
            <p:nvPr/>
          </p:nvCxnSpPr>
          <p:spPr>
            <a:xfrm>
              <a:off x="3389937" y="5128592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236B03CD-8F76-4B06-A372-F225261C4837}"/>
                </a:ext>
              </a:extLst>
            </p:cNvPr>
            <p:cNvCxnSpPr>
              <a:cxnSpLocks/>
            </p:cNvCxnSpPr>
            <p:nvPr/>
          </p:nvCxnSpPr>
          <p:spPr>
            <a:xfrm>
              <a:off x="3625771" y="5136029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F0A7FBFA-A6A3-4103-9B99-344BD1C57569}"/>
                </a:ext>
              </a:extLst>
            </p:cNvPr>
            <p:cNvCxnSpPr>
              <a:cxnSpLocks/>
            </p:cNvCxnSpPr>
            <p:nvPr/>
          </p:nvCxnSpPr>
          <p:spPr>
            <a:xfrm>
              <a:off x="3844846" y="5152252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7BB2332A-5634-46D1-A197-9B02D19263AB}"/>
                </a:ext>
              </a:extLst>
            </p:cNvPr>
            <p:cNvCxnSpPr>
              <a:cxnSpLocks/>
            </p:cNvCxnSpPr>
            <p:nvPr/>
          </p:nvCxnSpPr>
          <p:spPr>
            <a:xfrm>
              <a:off x="4054396" y="5136029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70489694-5238-497A-A344-8A208C3A535D}"/>
                </a:ext>
              </a:extLst>
            </p:cNvPr>
            <p:cNvCxnSpPr>
              <a:cxnSpLocks/>
            </p:cNvCxnSpPr>
            <p:nvPr/>
          </p:nvCxnSpPr>
          <p:spPr>
            <a:xfrm>
              <a:off x="4273471" y="5152252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DD930618-4996-4DC8-8BC0-8A23200D6AAB}"/>
                </a:ext>
              </a:extLst>
            </p:cNvPr>
            <p:cNvCxnSpPr>
              <a:cxnSpLocks/>
            </p:cNvCxnSpPr>
            <p:nvPr/>
          </p:nvCxnSpPr>
          <p:spPr>
            <a:xfrm>
              <a:off x="4492546" y="5139900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A543F72B-7DCC-4E9A-B786-75E2B409F858}"/>
                </a:ext>
              </a:extLst>
            </p:cNvPr>
            <p:cNvCxnSpPr>
              <a:cxnSpLocks/>
            </p:cNvCxnSpPr>
            <p:nvPr/>
          </p:nvCxnSpPr>
          <p:spPr>
            <a:xfrm>
              <a:off x="4711621" y="5156123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87282594-4661-4C51-AE0E-5224B761D246}"/>
                </a:ext>
              </a:extLst>
            </p:cNvPr>
            <p:cNvCxnSpPr>
              <a:cxnSpLocks/>
            </p:cNvCxnSpPr>
            <p:nvPr/>
          </p:nvCxnSpPr>
          <p:spPr>
            <a:xfrm>
              <a:off x="4921171" y="5139900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9685A215-144A-4E24-9E51-6ED7C5B01F89}"/>
                </a:ext>
              </a:extLst>
            </p:cNvPr>
            <p:cNvCxnSpPr>
              <a:cxnSpLocks/>
            </p:cNvCxnSpPr>
            <p:nvPr/>
          </p:nvCxnSpPr>
          <p:spPr>
            <a:xfrm>
              <a:off x="5140246" y="5156123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6DE1CBDA-0934-42ED-8913-166A89CE95B9}"/>
                </a:ext>
              </a:extLst>
            </p:cNvPr>
            <p:cNvCxnSpPr>
              <a:cxnSpLocks/>
            </p:cNvCxnSpPr>
            <p:nvPr/>
          </p:nvCxnSpPr>
          <p:spPr>
            <a:xfrm>
              <a:off x="5349796" y="5104627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A8B03111-7C8A-4641-BE31-3927B0FE9865}"/>
                </a:ext>
              </a:extLst>
            </p:cNvPr>
            <p:cNvCxnSpPr>
              <a:cxnSpLocks/>
            </p:cNvCxnSpPr>
            <p:nvPr/>
          </p:nvCxnSpPr>
          <p:spPr>
            <a:xfrm>
              <a:off x="5568871" y="5120850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D63EA7F4-07ED-4C6F-82F8-85ADF4774854}"/>
                </a:ext>
              </a:extLst>
            </p:cNvPr>
            <p:cNvCxnSpPr>
              <a:cxnSpLocks/>
            </p:cNvCxnSpPr>
            <p:nvPr/>
          </p:nvCxnSpPr>
          <p:spPr>
            <a:xfrm>
              <a:off x="5778421" y="5104627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3FA66DFE-D65C-410D-8136-6634682B1581}"/>
                </a:ext>
              </a:extLst>
            </p:cNvPr>
            <p:cNvCxnSpPr>
              <a:cxnSpLocks/>
            </p:cNvCxnSpPr>
            <p:nvPr/>
          </p:nvCxnSpPr>
          <p:spPr>
            <a:xfrm>
              <a:off x="5997496" y="5120850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0CB73714-466A-4910-88D7-21A06256D8C2}"/>
                </a:ext>
              </a:extLst>
            </p:cNvPr>
            <p:cNvCxnSpPr>
              <a:cxnSpLocks/>
            </p:cNvCxnSpPr>
            <p:nvPr/>
          </p:nvCxnSpPr>
          <p:spPr>
            <a:xfrm>
              <a:off x="6216571" y="5108498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3EBE85D2-5DAE-4B3D-9B8F-C087D4BD5F0C}"/>
                </a:ext>
              </a:extLst>
            </p:cNvPr>
            <p:cNvCxnSpPr>
              <a:cxnSpLocks/>
            </p:cNvCxnSpPr>
            <p:nvPr/>
          </p:nvCxnSpPr>
          <p:spPr>
            <a:xfrm>
              <a:off x="6435646" y="5124721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61E301C7-78AA-4344-B950-FF3608AAB264}"/>
                </a:ext>
              </a:extLst>
            </p:cNvPr>
            <p:cNvCxnSpPr>
              <a:cxnSpLocks/>
            </p:cNvCxnSpPr>
            <p:nvPr/>
          </p:nvCxnSpPr>
          <p:spPr>
            <a:xfrm>
              <a:off x="6645196" y="5108498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D82DECAE-DCE1-4E1C-AF22-D142513CE3A0}"/>
                </a:ext>
              </a:extLst>
            </p:cNvPr>
            <p:cNvCxnSpPr>
              <a:cxnSpLocks/>
            </p:cNvCxnSpPr>
            <p:nvPr/>
          </p:nvCxnSpPr>
          <p:spPr>
            <a:xfrm>
              <a:off x="6864271" y="5124721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4FA2B49F-A44A-4B9D-B981-E46E33CDBFDC}"/>
                </a:ext>
              </a:extLst>
            </p:cNvPr>
            <p:cNvCxnSpPr>
              <a:cxnSpLocks/>
            </p:cNvCxnSpPr>
            <p:nvPr/>
          </p:nvCxnSpPr>
          <p:spPr>
            <a:xfrm>
              <a:off x="7103222" y="5115935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8CB52FA9-35DE-47FC-B5B1-7BE00AC41733}"/>
                </a:ext>
              </a:extLst>
            </p:cNvPr>
            <p:cNvCxnSpPr>
              <a:cxnSpLocks/>
            </p:cNvCxnSpPr>
            <p:nvPr/>
          </p:nvCxnSpPr>
          <p:spPr>
            <a:xfrm>
              <a:off x="7322297" y="5132158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9B053E6A-93D9-4389-AA80-3A6E9821275C}"/>
                </a:ext>
              </a:extLst>
            </p:cNvPr>
            <p:cNvCxnSpPr>
              <a:cxnSpLocks/>
            </p:cNvCxnSpPr>
            <p:nvPr/>
          </p:nvCxnSpPr>
          <p:spPr>
            <a:xfrm>
              <a:off x="7531847" y="5115935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C636B2A6-047F-4CC2-B995-D8ACFE3341EC}"/>
                </a:ext>
              </a:extLst>
            </p:cNvPr>
            <p:cNvCxnSpPr>
              <a:cxnSpLocks/>
            </p:cNvCxnSpPr>
            <p:nvPr/>
          </p:nvCxnSpPr>
          <p:spPr>
            <a:xfrm>
              <a:off x="7750922" y="5132158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4CED6B57-3F5E-4378-BBBF-9122FF061860}"/>
                </a:ext>
              </a:extLst>
            </p:cNvPr>
            <p:cNvCxnSpPr>
              <a:cxnSpLocks/>
            </p:cNvCxnSpPr>
            <p:nvPr/>
          </p:nvCxnSpPr>
          <p:spPr>
            <a:xfrm>
              <a:off x="7969997" y="5119806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5D0BFFA5-5A6E-437C-BC9E-7BCB407ABCAB}"/>
                </a:ext>
              </a:extLst>
            </p:cNvPr>
            <p:cNvCxnSpPr>
              <a:cxnSpLocks/>
            </p:cNvCxnSpPr>
            <p:nvPr/>
          </p:nvCxnSpPr>
          <p:spPr>
            <a:xfrm>
              <a:off x="8189072" y="5136029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AF22ADA4-B444-40AC-B74B-1FED39D1BB35}"/>
                </a:ext>
              </a:extLst>
            </p:cNvPr>
            <p:cNvCxnSpPr>
              <a:cxnSpLocks/>
            </p:cNvCxnSpPr>
            <p:nvPr/>
          </p:nvCxnSpPr>
          <p:spPr>
            <a:xfrm>
              <a:off x="8398622" y="5119806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F0E94128-1E5C-4EA3-8054-6588F88E8464}"/>
                </a:ext>
              </a:extLst>
            </p:cNvPr>
            <p:cNvCxnSpPr>
              <a:cxnSpLocks/>
            </p:cNvCxnSpPr>
            <p:nvPr/>
          </p:nvCxnSpPr>
          <p:spPr>
            <a:xfrm>
              <a:off x="8617697" y="5136029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95F41D73-1442-45BB-AA73-D7A1AA25B79D}"/>
                </a:ext>
              </a:extLst>
            </p:cNvPr>
            <p:cNvCxnSpPr>
              <a:cxnSpLocks/>
            </p:cNvCxnSpPr>
            <p:nvPr/>
          </p:nvCxnSpPr>
          <p:spPr>
            <a:xfrm>
              <a:off x="8827247" y="5084533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751802D3-A62F-4FBA-9BDB-B0061F51933D}"/>
                </a:ext>
              </a:extLst>
            </p:cNvPr>
            <p:cNvCxnSpPr>
              <a:cxnSpLocks/>
            </p:cNvCxnSpPr>
            <p:nvPr/>
          </p:nvCxnSpPr>
          <p:spPr>
            <a:xfrm>
              <a:off x="9046322" y="5100756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BCDB8DB9-F1C1-47BA-B0FF-3E84ECADDA64}"/>
                </a:ext>
              </a:extLst>
            </p:cNvPr>
            <p:cNvCxnSpPr>
              <a:cxnSpLocks/>
            </p:cNvCxnSpPr>
            <p:nvPr/>
          </p:nvCxnSpPr>
          <p:spPr>
            <a:xfrm>
              <a:off x="9255872" y="5084533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91D87DCD-3764-43A0-9F2E-8FF36901352D}"/>
                </a:ext>
              </a:extLst>
            </p:cNvPr>
            <p:cNvCxnSpPr>
              <a:cxnSpLocks/>
            </p:cNvCxnSpPr>
            <p:nvPr/>
          </p:nvCxnSpPr>
          <p:spPr>
            <a:xfrm>
              <a:off x="9474947" y="5100756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78011EBC-E18F-477E-B43A-10A79798F0A9}"/>
                </a:ext>
              </a:extLst>
            </p:cNvPr>
            <p:cNvCxnSpPr>
              <a:cxnSpLocks/>
            </p:cNvCxnSpPr>
            <p:nvPr/>
          </p:nvCxnSpPr>
          <p:spPr>
            <a:xfrm>
              <a:off x="9694022" y="5088404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F76A6A09-4CB2-4321-A4F8-9513063ED4FB}"/>
                </a:ext>
              </a:extLst>
            </p:cNvPr>
            <p:cNvCxnSpPr>
              <a:cxnSpLocks/>
            </p:cNvCxnSpPr>
            <p:nvPr/>
          </p:nvCxnSpPr>
          <p:spPr>
            <a:xfrm>
              <a:off x="9913097" y="5104627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CAEB8342-1A97-4AFD-AD6D-5589C2681D28}"/>
                </a:ext>
              </a:extLst>
            </p:cNvPr>
            <p:cNvCxnSpPr>
              <a:cxnSpLocks/>
            </p:cNvCxnSpPr>
            <p:nvPr/>
          </p:nvCxnSpPr>
          <p:spPr>
            <a:xfrm>
              <a:off x="10122647" y="5088404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9AF21B64-1565-47C9-9942-61438C705883}"/>
                </a:ext>
              </a:extLst>
            </p:cNvPr>
            <p:cNvCxnSpPr>
              <a:cxnSpLocks/>
            </p:cNvCxnSpPr>
            <p:nvPr/>
          </p:nvCxnSpPr>
          <p:spPr>
            <a:xfrm>
              <a:off x="10341722" y="5104627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49E755DC-4483-4F93-A0C8-EC3DEBEDD5C5}"/>
                </a:ext>
              </a:extLst>
            </p:cNvPr>
            <p:cNvCxnSpPr>
              <a:cxnSpLocks/>
            </p:cNvCxnSpPr>
            <p:nvPr/>
          </p:nvCxnSpPr>
          <p:spPr>
            <a:xfrm>
              <a:off x="10560357" y="5093285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E3A2EC37-B974-4E5D-AA75-165042766100}"/>
                </a:ext>
              </a:extLst>
            </p:cNvPr>
            <p:cNvCxnSpPr>
              <a:cxnSpLocks/>
            </p:cNvCxnSpPr>
            <p:nvPr/>
          </p:nvCxnSpPr>
          <p:spPr>
            <a:xfrm>
              <a:off x="10779432" y="5109508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BCB88F90-029C-42C9-92CC-000F93B353A8}"/>
                </a:ext>
              </a:extLst>
            </p:cNvPr>
            <p:cNvCxnSpPr>
              <a:cxnSpLocks/>
            </p:cNvCxnSpPr>
            <p:nvPr/>
          </p:nvCxnSpPr>
          <p:spPr>
            <a:xfrm>
              <a:off x="10988982" y="5093285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8C3DF1EC-13C4-416B-A880-A422EEB34983}"/>
                </a:ext>
              </a:extLst>
            </p:cNvPr>
            <p:cNvCxnSpPr>
              <a:cxnSpLocks/>
            </p:cNvCxnSpPr>
            <p:nvPr/>
          </p:nvCxnSpPr>
          <p:spPr>
            <a:xfrm>
              <a:off x="11208057" y="5109508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96E5F96B-1D6F-47B3-813F-7E27085D77D7}"/>
                </a:ext>
              </a:extLst>
            </p:cNvPr>
            <p:cNvCxnSpPr>
              <a:cxnSpLocks/>
            </p:cNvCxnSpPr>
            <p:nvPr/>
          </p:nvCxnSpPr>
          <p:spPr>
            <a:xfrm>
              <a:off x="11427132" y="5097156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43245D19-7736-4AF2-AC80-AA3A138F7CC3}"/>
                </a:ext>
              </a:extLst>
            </p:cNvPr>
            <p:cNvCxnSpPr>
              <a:cxnSpLocks/>
            </p:cNvCxnSpPr>
            <p:nvPr/>
          </p:nvCxnSpPr>
          <p:spPr>
            <a:xfrm>
              <a:off x="11646207" y="5113379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C757D15C-EBE9-4FD3-BDB6-921D7A4246A2}"/>
                </a:ext>
              </a:extLst>
            </p:cNvPr>
            <p:cNvCxnSpPr>
              <a:cxnSpLocks/>
            </p:cNvCxnSpPr>
            <p:nvPr/>
          </p:nvCxnSpPr>
          <p:spPr>
            <a:xfrm>
              <a:off x="11855757" y="5097156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E8D8E7E4-7DD7-4BEB-8881-3819EC358C6C}"/>
                </a:ext>
              </a:extLst>
            </p:cNvPr>
            <p:cNvCxnSpPr>
              <a:cxnSpLocks/>
            </p:cNvCxnSpPr>
            <p:nvPr/>
          </p:nvCxnSpPr>
          <p:spPr>
            <a:xfrm>
              <a:off x="12074832" y="5113379"/>
              <a:ext cx="0" cy="1792246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7" name="Rectangle 1026">
            <a:extLst>
              <a:ext uri="{FF2B5EF4-FFF2-40B4-BE49-F238E27FC236}">
                <a16:creationId xmlns:a16="http://schemas.microsoft.com/office/drawing/2014/main" id="{68F4C684-183A-4167-AC2A-8CDE377B185F}"/>
              </a:ext>
            </a:extLst>
          </p:cNvPr>
          <p:cNvSpPr/>
          <p:nvPr/>
        </p:nvSpPr>
        <p:spPr>
          <a:xfrm>
            <a:off x="1" y="5416620"/>
            <a:ext cx="12209588" cy="497711"/>
          </a:xfrm>
          <a:prstGeom prst="rect">
            <a:avLst/>
          </a:prstGeom>
          <a:solidFill>
            <a:srgbClr val="EAA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4" name="Trapezoid 1043">
            <a:extLst>
              <a:ext uri="{FF2B5EF4-FFF2-40B4-BE49-F238E27FC236}">
                <a16:creationId xmlns:a16="http://schemas.microsoft.com/office/drawing/2014/main" id="{46A24B17-B429-4BD2-8377-46077BA3C595}"/>
              </a:ext>
            </a:extLst>
          </p:cNvPr>
          <p:cNvSpPr/>
          <p:nvPr/>
        </p:nvSpPr>
        <p:spPr>
          <a:xfrm>
            <a:off x="3118651" y="700652"/>
            <a:ext cx="5921953" cy="4419459"/>
          </a:xfrm>
          <a:prstGeom prst="trapezoid">
            <a:avLst>
              <a:gd name="adj" fmla="val 58614"/>
            </a:avLst>
          </a:prstGeom>
          <a:solidFill>
            <a:srgbClr val="FFD44B">
              <a:alpha val="3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8" name="Picture 1047" descr="Icon&#10;&#10;Description automatically generated">
            <a:extLst>
              <a:ext uri="{FF2B5EF4-FFF2-40B4-BE49-F238E27FC236}">
                <a16:creationId xmlns:a16="http://schemas.microsoft.com/office/drawing/2014/main" id="{576E4133-BD8E-4217-9275-4C30F3C51B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939" y="-37262"/>
            <a:ext cx="1332443" cy="1072343"/>
          </a:xfrm>
          <a:prstGeom prst="rect">
            <a:avLst/>
          </a:prstGeom>
        </p:spPr>
      </p:pic>
      <p:pic>
        <p:nvPicPr>
          <p:cNvPr id="1039" name="Picture 1038" descr="A picture containing text, sign, night sky&#10;&#10;Description automatically generated">
            <a:extLst>
              <a:ext uri="{FF2B5EF4-FFF2-40B4-BE49-F238E27FC236}">
                <a16:creationId xmlns:a16="http://schemas.microsoft.com/office/drawing/2014/main" id="{96BEDD1D-EC12-4EE2-B32B-34FEAECF71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7" y="934000"/>
            <a:ext cx="915790" cy="1284096"/>
          </a:xfrm>
          <a:prstGeom prst="rect">
            <a:avLst/>
          </a:prstGeom>
        </p:spPr>
      </p:pic>
      <p:pic>
        <p:nvPicPr>
          <p:cNvPr id="1046" name="Picture 1045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5216F74F-453F-47CE-BB46-82069C3834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1397" y="2095845"/>
            <a:ext cx="4100406" cy="44194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52" name="Picture 1051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AA6EC5A-4308-40FA-9367-486C6FF9410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3"/>
          <a:stretch/>
        </p:blipFill>
        <p:spPr>
          <a:xfrm>
            <a:off x="10088850" y="850022"/>
            <a:ext cx="2253128" cy="4358869"/>
          </a:xfrm>
          <a:prstGeom prst="rect">
            <a:avLst/>
          </a:prstGeom>
        </p:spPr>
      </p:pic>
      <p:pic>
        <p:nvPicPr>
          <p:cNvPr id="277" name="Picture 27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D7A6834-2AC8-44A1-84E1-128E4E5722E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1" r="59016" b="65580"/>
          <a:stretch/>
        </p:blipFill>
        <p:spPr>
          <a:xfrm>
            <a:off x="8581601" y="342616"/>
            <a:ext cx="1124816" cy="1236376"/>
          </a:xfrm>
          <a:prstGeom prst="rect">
            <a:avLst/>
          </a:prstGeom>
        </p:spPr>
      </p:pic>
      <p:pic>
        <p:nvPicPr>
          <p:cNvPr id="278" name="Picture 27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99FF509-0B1F-407F-9E1B-4B56B1C0698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" t="32678" r="51151" b="-2050"/>
          <a:stretch/>
        </p:blipFill>
        <p:spPr>
          <a:xfrm>
            <a:off x="9160631" y="2838998"/>
            <a:ext cx="1255380" cy="1891916"/>
          </a:xfrm>
          <a:prstGeom prst="rect">
            <a:avLst/>
          </a:prstGeom>
        </p:spPr>
      </p:pic>
      <p:pic>
        <p:nvPicPr>
          <p:cNvPr id="3" name="Picture 2" descr="A picture containing container, basket&#10;&#10;Description automatically generated">
            <a:extLst>
              <a:ext uri="{FF2B5EF4-FFF2-40B4-BE49-F238E27FC236}">
                <a16:creationId xmlns:a16="http://schemas.microsoft.com/office/drawing/2014/main" id="{ED0624A8-3388-4951-AADB-9387C383E9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9" y="4691460"/>
            <a:ext cx="1220063" cy="8679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27E0856-21AE-4671-9994-E86370B72D4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60" b="34531"/>
          <a:stretch/>
        </p:blipFill>
        <p:spPr>
          <a:xfrm>
            <a:off x="4652714" y="3429421"/>
            <a:ext cx="6126718" cy="211428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399BD7-4DED-4018-BDF2-013BE044F4D4}"/>
              </a:ext>
            </a:extLst>
          </p:cNvPr>
          <p:cNvSpPr/>
          <p:nvPr/>
        </p:nvSpPr>
        <p:spPr>
          <a:xfrm>
            <a:off x="815068" y="624301"/>
            <a:ext cx="10544273" cy="2405473"/>
          </a:xfrm>
          <a:prstGeom prst="roundRect">
            <a:avLst>
              <a:gd name="adj" fmla="val 50000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95FB12-C197-2247-F4DA-F7A3F8DBD07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86421" y="-95251"/>
            <a:ext cx="1773606" cy="10529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FEADF9-9688-1E00-5271-85E8F00C7F5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09750" y="1195111"/>
            <a:ext cx="8278616" cy="19754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58D6AB-07D4-731A-2F81-2ECC9998ECE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24797" y="758918"/>
            <a:ext cx="2712955" cy="7681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332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0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0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1044" grpId="1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108">
            <a:extLst>
              <a:ext uri="{FF2B5EF4-FFF2-40B4-BE49-F238E27FC236}">
                <a16:creationId xmlns:a16="http://schemas.microsoft.com/office/drawing/2014/main" id="{158BF1E4-3BAF-4C74-9FC8-4498AF90FB13}"/>
              </a:ext>
            </a:extLst>
          </p:cNvPr>
          <p:cNvSpPr/>
          <p:nvPr/>
        </p:nvSpPr>
        <p:spPr>
          <a:xfrm>
            <a:off x="0" y="1025"/>
            <a:ext cx="472440" cy="6858000"/>
          </a:xfrm>
          <a:prstGeom prst="rect">
            <a:avLst/>
          </a:prstGeom>
          <a:solidFill>
            <a:srgbClr val="787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3AABFE78-B9AE-4C9E-855C-07CB71B60E3D}"/>
              </a:ext>
            </a:extLst>
          </p:cNvPr>
          <p:cNvSpPr/>
          <p:nvPr/>
        </p:nvSpPr>
        <p:spPr>
          <a:xfrm>
            <a:off x="428105" y="0"/>
            <a:ext cx="243228" cy="6858000"/>
          </a:xfrm>
          <a:prstGeom prst="rect">
            <a:avLst/>
          </a:prstGeom>
          <a:solidFill>
            <a:srgbClr val="EAA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00C5884-07F1-40BB-B92B-091AC922B463}"/>
              </a:ext>
            </a:extLst>
          </p:cNvPr>
          <p:cNvSpPr txBox="1"/>
          <p:nvPr/>
        </p:nvSpPr>
        <p:spPr>
          <a:xfrm>
            <a:off x="202413" y="22343"/>
            <a:ext cx="517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PH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32B812F-FA15-71C5-D94D-45E449C57347}"/>
                  </a:ext>
                </a:extLst>
              </p:cNvPr>
              <p:cNvSpPr txBox="1"/>
              <p:nvPr/>
            </p:nvSpPr>
            <p:spPr>
              <a:xfrm>
                <a:off x="1994706" y="781133"/>
                <a:ext cx="9862678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𝐚</m:t>
                      </m:r>
                      <m:r>
                        <a:rPr kumimoji="0" lang="en-US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 </m:t>
                      </m:r>
                      <m:f>
                        <m:f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𝟏𝟏</m:t>
                          </m:r>
                        </m:den>
                      </m:f>
                      <m:r>
                        <a:rPr kumimoji="0" lang="en-US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  <m:r>
                        <a:rPr kumimoji="0" lang="en-US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                            </m:t>
                      </m:r>
                      <m:r>
                        <a:rPr kumimoji="0" lang="en-US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                        </m:t>
                      </m:r>
                      <m:r>
                        <a:rPr kumimoji="0" lang="en-US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𝐛</m:t>
                      </m:r>
                      <m:r>
                        <a:rPr kumimoji="0" lang="en-US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 </m:t>
                      </m:r>
                      <m:f>
                        <m:fPr>
                          <m:ctrlP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2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</m:den>
                      </m:f>
                      <m:r>
                        <a:rPr kumimoji="0" lang="en-US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32B812F-FA15-71C5-D94D-45E449C57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706" y="781133"/>
                <a:ext cx="9862678" cy="9105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6B8911F-3D92-14F5-C88D-652DF6D9E4E5}"/>
                  </a:ext>
                </a:extLst>
              </p:cNvPr>
              <p:cNvSpPr txBox="1"/>
              <p:nvPr/>
            </p:nvSpPr>
            <p:spPr>
              <a:xfrm>
                <a:off x="1906991" y="3969613"/>
                <a:ext cx="9334295" cy="892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US" sz="3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𝐜</m:t>
                    </m:r>
                    <m:r>
                      <a:rPr kumimoji="0" lang="en-US" sz="3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kumimoji="0" lang="en-US" sz="3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6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              </m:t>
                    </m:r>
                    <m:r>
                      <a:rPr lang="en-US" sz="36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                 </m:t>
                    </m:r>
                    <m:r>
                      <a:rPr lang="en-US" sz="36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3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  <m:r>
                      <a:rPr lang="en-US" sz="36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6B8911F-3D92-14F5-C88D-652DF6D9E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991" y="3969613"/>
                <a:ext cx="9334295" cy="8927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A9F5B7-F9F6-71F4-9080-ED835CBB09DC}"/>
                  </a:ext>
                </a:extLst>
              </p:cNvPr>
              <p:cNvSpPr txBox="1"/>
              <p:nvPr/>
            </p:nvSpPr>
            <p:spPr>
              <a:xfrm>
                <a:off x="1641627" y="1926852"/>
                <a:ext cx="3733800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𝟐𝟐</m:t>
                        </m:r>
                      </m:den>
                    </m:f>
                    <m:r>
                      <a:rPr kumimoji="0" lang="en-US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𝟐𝟐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A9F5B7-F9F6-71F4-9080-ED835CBB0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627" y="1926852"/>
                <a:ext cx="3733800" cy="978538"/>
              </a:xfrm>
              <a:prstGeom prst="rect">
                <a:avLst/>
              </a:prstGeom>
              <a:blipFill>
                <a:blip r:embed="rId5"/>
                <a:stretch>
                  <a:fillRect l="-5710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7ED1FE-A02B-F08B-6776-F92DBBA69379}"/>
                  </a:ext>
                </a:extLst>
              </p:cNvPr>
              <p:cNvSpPr txBox="1"/>
              <p:nvPr/>
            </p:nvSpPr>
            <p:spPr>
              <a:xfrm>
                <a:off x="1641627" y="2923940"/>
                <a:ext cx="3733800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𝟐𝟑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𝟐𝟐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7ED1FE-A02B-F08B-6776-F92DBBA69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627" y="2923940"/>
                <a:ext cx="3733800" cy="1067152"/>
              </a:xfrm>
              <a:prstGeom prst="rect">
                <a:avLst/>
              </a:prstGeom>
              <a:blipFill>
                <a:blip r:embed="rId6"/>
                <a:stretch>
                  <a:fillRect l="-6525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F30514-BBE8-0482-CDF4-DC9103E6406C}"/>
                  </a:ext>
                </a:extLst>
              </p:cNvPr>
              <p:cNvSpPr txBox="1"/>
              <p:nvPr/>
            </p:nvSpPr>
            <p:spPr>
              <a:xfrm>
                <a:off x="7595201" y="1702685"/>
                <a:ext cx="3733800" cy="1017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𝟔𝟑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𝟐𝟏𝟎</m:t>
                        </m:r>
                      </m:den>
                    </m:f>
                    <m:r>
                      <a:rPr kumimoji="0" lang="en-US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𝟓𝟎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𝟐𝟏𝟎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F30514-BBE8-0482-CDF4-DC9103E64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5201" y="1702685"/>
                <a:ext cx="3733800" cy="1017330"/>
              </a:xfrm>
              <a:prstGeom prst="rect">
                <a:avLst/>
              </a:prstGeom>
              <a:blipFill>
                <a:blip r:embed="rId7"/>
                <a:stretch>
                  <a:fillRect l="-5882" b="-8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243359-5E21-4B8C-CCFD-DD1DDC8B505A}"/>
                  </a:ext>
                </a:extLst>
              </p:cNvPr>
              <p:cNvSpPr txBox="1"/>
              <p:nvPr/>
            </p:nvSpPr>
            <p:spPr>
              <a:xfrm>
                <a:off x="7595201" y="2607354"/>
                <a:ext cx="3733800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𝟏𝟏𝟑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𝟐𝟏𝟎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243359-5E21-4B8C-CCFD-DD1DDC8B5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5201" y="2607354"/>
                <a:ext cx="3733800" cy="1067152"/>
              </a:xfrm>
              <a:prstGeom prst="rect">
                <a:avLst/>
              </a:prstGeom>
              <a:blipFill>
                <a:blip r:embed="rId8"/>
                <a:stretch>
                  <a:fillRect l="-6699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3E8C1B-ABEF-94FB-6960-D98D921504CC}"/>
                  </a:ext>
                </a:extLst>
              </p:cNvPr>
              <p:cNvSpPr txBox="1"/>
              <p:nvPr/>
            </p:nvSpPr>
            <p:spPr>
              <a:xfrm>
                <a:off x="2067474" y="4821778"/>
                <a:ext cx="3733800" cy="1017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𝟓𝟓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kumimoji="0" lang="en-US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𝟐𝟖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3E8C1B-ABEF-94FB-6960-D98D92150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474" y="4821778"/>
                <a:ext cx="3733800" cy="1017330"/>
              </a:xfrm>
              <a:prstGeom prst="rect">
                <a:avLst/>
              </a:prstGeom>
              <a:blipFill>
                <a:blip r:embed="rId9"/>
                <a:stretch>
                  <a:fillRect l="-5710" b="-8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E9E897-CA75-5F98-881E-AF906C8E121E}"/>
                  </a:ext>
                </a:extLst>
              </p:cNvPr>
              <p:cNvSpPr txBox="1"/>
              <p:nvPr/>
            </p:nvSpPr>
            <p:spPr>
              <a:xfrm>
                <a:off x="2080115" y="5765922"/>
                <a:ext cx="3733800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E9E897-CA75-5F98-881E-AF906C8E1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115" y="5765922"/>
                <a:ext cx="3733800" cy="981487"/>
              </a:xfrm>
              <a:prstGeom prst="rect">
                <a:avLst/>
              </a:prstGeom>
              <a:blipFill>
                <a:blip r:embed="rId10"/>
                <a:stretch>
                  <a:fillRect l="-5710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F4E413A-B289-2E28-9BFC-E70CE9383482}"/>
                  </a:ext>
                </a:extLst>
              </p:cNvPr>
              <p:cNvSpPr txBox="1"/>
              <p:nvPr/>
            </p:nvSpPr>
            <p:spPr>
              <a:xfrm>
                <a:off x="7772850" y="4812355"/>
                <a:ext cx="3733800" cy="1017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𝟓𝟎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  <m:r>
                      <a:rPr kumimoji="0" lang="en-US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F4E413A-B289-2E28-9BFC-E70CE9383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850" y="4812355"/>
                <a:ext cx="3733800" cy="1017330"/>
              </a:xfrm>
              <a:prstGeom prst="rect">
                <a:avLst/>
              </a:prstGeom>
              <a:blipFill>
                <a:blip r:embed="rId11"/>
                <a:stretch>
                  <a:fillRect l="-5710" b="-8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E3C36E-6B3A-DFB9-B2DF-4D7B71A2881F}"/>
                  </a:ext>
                </a:extLst>
              </p:cNvPr>
              <p:cNvSpPr txBox="1"/>
              <p:nvPr/>
            </p:nvSpPr>
            <p:spPr>
              <a:xfrm>
                <a:off x="7785491" y="5705100"/>
                <a:ext cx="3733800" cy="981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𝟑𝟐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E3C36E-6B3A-DFB9-B2DF-4D7B71A28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5491" y="5705100"/>
                <a:ext cx="3733800" cy="981423"/>
              </a:xfrm>
              <a:prstGeom prst="rect">
                <a:avLst/>
              </a:prstGeom>
              <a:blipFill>
                <a:blip r:embed="rId12"/>
                <a:stretch>
                  <a:fillRect l="-5710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7462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216" grpId="0" animBg="1"/>
      <p:bldP spid="123" grpId="0"/>
      <p:bldP spid="2" grpId="0"/>
      <p:bldP spid="4" grpId="0"/>
      <p:bldP spid="5" grpId="0"/>
      <p:bldP spid="6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262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30AD750-0678-4FF7-B2D5-D41E13B43031}"/>
              </a:ext>
            </a:extLst>
          </p:cNvPr>
          <p:cNvGrpSpPr/>
          <p:nvPr/>
        </p:nvGrpSpPr>
        <p:grpSpPr>
          <a:xfrm>
            <a:off x="17590" y="0"/>
            <a:ext cx="12192000" cy="7005480"/>
            <a:chOff x="0" y="-101180"/>
            <a:chExt cx="12192000" cy="700548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A8F0D66-B305-4C27-AE9D-53AAA1050837}"/>
                </a:ext>
              </a:extLst>
            </p:cNvPr>
            <p:cNvCxnSpPr/>
            <p:nvPr/>
          </p:nvCxnSpPr>
          <p:spPr>
            <a:xfrm>
              <a:off x="0" y="68829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7E22308-1E50-4EA0-A227-C793ECD6F134}"/>
                </a:ext>
              </a:extLst>
            </p:cNvPr>
            <p:cNvCxnSpPr/>
            <p:nvPr/>
          </p:nvCxnSpPr>
          <p:spPr>
            <a:xfrm>
              <a:off x="0" y="260558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AEEBC28-1AB4-4FBF-901C-A45BD66C921D}"/>
                </a:ext>
              </a:extLst>
            </p:cNvPr>
            <p:cNvCxnSpPr/>
            <p:nvPr/>
          </p:nvCxnSpPr>
          <p:spPr>
            <a:xfrm>
              <a:off x="0" y="476868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1792317-6A22-4A52-B510-213471C177DB}"/>
                </a:ext>
              </a:extLst>
            </p:cNvPr>
            <p:cNvCxnSpPr/>
            <p:nvPr/>
          </p:nvCxnSpPr>
          <p:spPr>
            <a:xfrm>
              <a:off x="0" y="668597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5752EF5-591F-47F9-85EA-CB73FEDF5029}"/>
                </a:ext>
              </a:extLst>
            </p:cNvPr>
            <p:cNvCxnSpPr/>
            <p:nvPr/>
          </p:nvCxnSpPr>
          <p:spPr>
            <a:xfrm>
              <a:off x="0" y="860326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55AF55-5DEB-4130-8986-EF21C19E36D8}"/>
                </a:ext>
              </a:extLst>
            </p:cNvPr>
            <p:cNvCxnSpPr/>
            <p:nvPr/>
          </p:nvCxnSpPr>
          <p:spPr>
            <a:xfrm>
              <a:off x="0" y="1052055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DC3D1B7-1EE6-47C7-9D73-117203289582}"/>
                </a:ext>
              </a:extLst>
            </p:cNvPr>
            <p:cNvCxnSpPr/>
            <p:nvPr/>
          </p:nvCxnSpPr>
          <p:spPr>
            <a:xfrm>
              <a:off x="0" y="1268365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8F26EE7-692C-4BF3-97D6-2A4D476959B0}"/>
                </a:ext>
              </a:extLst>
            </p:cNvPr>
            <p:cNvCxnSpPr/>
            <p:nvPr/>
          </p:nvCxnSpPr>
          <p:spPr>
            <a:xfrm>
              <a:off x="0" y="1460094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4260192-EF88-4703-9AA3-A61FCB2D50BB}"/>
                </a:ext>
              </a:extLst>
            </p:cNvPr>
            <p:cNvCxnSpPr/>
            <p:nvPr/>
          </p:nvCxnSpPr>
          <p:spPr>
            <a:xfrm>
              <a:off x="0" y="1646906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D53D9B6-911F-4951-AF83-40569D3D0DCA}"/>
                </a:ext>
              </a:extLst>
            </p:cNvPr>
            <p:cNvCxnSpPr/>
            <p:nvPr/>
          </p:nvCxnSpPr>
          <p:spPr>
            <a:xfrm>
              <a:off x="0" y="1838635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C86C220-09FC-4E27-9E86-A0B4D64101C0}"/>
                </a:ext>
              </a:extLst>
            </p:cNvPr>
            <p:cNvCxnSpPr/>
            <p:nvPr/>
          </p:nvCxnSpPr>
          <p:spPr>
            <a:xfrm>
              <a:off x="0" y="2054945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DB9FE6E-5140-4E44-BC6A-C29FD2AD5851}"/>
                </a:ext>
              </a:extLst>
            </p:cNvPr>
            <p:cNvCxnSpPr/>
            <p:nvPr/>
          </p:nvCxnSpPr>
          <p:spPr>
            <a:xfrm>
              <a:off x="0" y="2246674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69A0ECE-027A-425B-91B8-B16017B87374}"/>
                </a:ext>
              </a:extLst>
            </p:cNvPr>
            <p:cNvCxnSpPr/>
            <p:nvPr/>
          </p:nvCxnSpPr>
          <p:spPr>
            <a:xfrm>
              <a:off x="0" y="2423654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EAF7595-380F-4146-AAA1-6B2D0DBC79D5}"/>
                </a:ext>
              </a:extLst>
            </p:cNvPr>
            <p:cNvCxnSpPr/>
            <p:nvPr/>
          </p:nvCxnSpPr>
          <p:spPr>
            <a:xfrm>
              <a:off x="0" y="2615383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DEADB9A-18B7-4E61-9CBE-FCC899259C4F}"/>
                </a:ext>
              </a:extLst>
            </p:cNvPr>
            <p:cNvCxnSpPr/>
            <p:nvPr/>
          </p:nvCxnSpPr>
          <p:spPr>
            <a:xfrm>
              <a:off x="0" y="2831693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BAB8CA8-7DA4-46F4-A206-192486804A4E}"/>
                </a:ext>
              </a:extLst>
            </p:cNvPr>
            <p:cNvCxnSpPr/>
            <p:nvPr/>
          </p:nvCxnSpPr>
          <p:spPr>
            <a:xfrm>
              <a:off x="0" y="3023422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812B06A-4124-4A19-976D-C977F52F745D}"/>
                </a:ext>
              </a:extLst>
            </p:cNvPr>
            <p:cNvCxnSpPr/>
            <p:nvPr/>
          </p:nvCxnSpPr>
          <p:spPr>
            <a:xfrm>
              <a:off x="0" y="3215151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A2A3F76-55CB-472F-8381-593E51CC90C9}"/>
                </a:ext>
              </a:extLst>
            </p:cNvPr>
            <p:cNvCxnSpPr/>
            <p:nvPr/>
          </p:nvCxnSpPr>
          <p:spPr>
            <a:xfrm>
              <a:off x="0" y="3406880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486807E-B52A-4F6F-B050-48206A111CB7}"/>
                </a:ext>
              </a:extLst>
            </p:cNvPr>
            <p:cNvCxnSpPr/>
            <p:nvPr/>
          </p:nvCxnSpPr>
          <p:spPr>
            <a:xfrm>
              <a:off x="0" y="3623190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DEF4232-E64F-4DE0-9EC1-7779DF0FEF4D}"/>
                </a:ext>
              </a:extLst>
            </p:cNvPr>
            <p:cNvCxnSpPr/>
            <p:nvPr/>
          </p:nvCxnSpPr>
          <p:spPr>
            <a:xfrm>
              <a:off x="0" y="3814919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2D609D0-C376-4C09-9685-DFA029ED5F5D}"/>
                </a:ext>
              </a:extLst>
            </p:cNvPr>
            <p:cNvCxnSpPr/>
            <p:nvPr/>
          </p:nvCxnSpPr>
          <p:spPr>
            <a:xfrm>
              <a:off x="0" y="4001731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F7B82FA-4DCE-4D81-B1B8-D34ABFAFDB13}"/>
                </a:ext>
              </a:extLst>
            </p:cNvPr>
            <p:cNvCxnSpPr/>
            <p:nvPr/>
          </p:nvCxnSpPr>
          <p:spPr>
            <a:xfrm>
              <a:off x="0" y="4193460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1306455-F50A-4F63-86B7-53EA14A5A384}"/>
                </a:ext>
              </a:extLst>
            </p:cNvPr>
            <p:cNvCxnSpPr/>
            <p:nvPr/>
          </p:nvCxnSpPr>
          <p:spPr>
            <a:xfrm>
              <a:off x="0" y="4409770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82C7DE7-0C35-4013-BC88-DE9EE10738CD}"/>
                </a:ext>
              </a:extLst>
            </p:cNvPr>
            <p:cNvCxnSpPr/>
            <p:nvPr/>
          </p:nvCxnSpPr>
          <p:spPr>
            <a:xfrm>
              <a:off x="0" y="4601499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096F01E-5E0D-49EE-A96C-73EB7CFB6990}"/>
                </a:ext>
              </a:extLst>
            </p:cNvPr>
            <p:cNvCxnSpPr/>
            <p:nvPr/>
          </p:nvCxnSpPr>
          <p:spPr>
            <a:xfrm>
              <a:off x="0" y="4793229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BAB0353-F174-4EF1-BF7A-22D5C09ED564}"/>
                </a:ext>
              </a:extLst>
            </p:cNvPr>
            <p:cNvCxnSpPr/>
            <p:nvPr/>
          </p:nvCxnSpPr>
          <p:spPr>
            <a:xfrm>
              <a:off x="0" y="4984958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C4752D8-FB0A-4060-B1A1-16C3D73B3A0C}"/>
                </a:ext>
              </a:extLst>
            </p:cNvPr>
            <p:cNvCxnSpPr/>
            <p:nvPr/>
          </p:nvCxnSpPr>
          <p:spPr>
            <a:xfrm>
              <a:off x="0" y="5201268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810CBCA-D9AB-4584-8A52-A05FB5EC4101}"/>
                </a:ext>
              </a:extLst>
            </p:cNvPr>
            <p:cNvCxnSpPr/>
            <p:nvPr/>
          </p:nvCxnSpPr>
          <p:spPr>
            <a:xfrm>
              <a:off x="0" y="5392997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B222C9E-DF90-4011-849B-701376415D46}"/>
                </a:ext>
              </a:extLst>
            </p:cNvPr>
            <p:cNvCxnSpPr/>
            <p:nvPr/>
          </p:nvCxnSpPr>
          <p:spPr>
            <a:xfrm>
              <a:off x="0" y="5584726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9D3B392-E992-4B2A-A912-6646C2EDC8DD}"/>
                </a:ext>
              </a:extLst>
            </p:cNvPr>
            <p:cNvCxnSpPr/>
            <p:nvPr/>
          </p:nvCxnSpPr>
          <p:spPr>
            <a:xfrm>
              <a:off x="0" y="5776455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0F745F2-C9CD-4C3E-BCFA-80D288DC32CF}"/>
                </a:ext>
              </a:extLst>
            </p:cNvPr>
            <p:cNvCxnSpPr/>
            <p:nvPr/>
          </p:nvCxnSpPr>
          <p:spPr>
            <a:xfrm>
              <a:off x="0" y="5992765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2AA7C4D-1C36-4B7E-9C69-E0DBD243186C}"/>
                </a:ext>
              </a:extLst>
            </p:cNvPr>
            <p:cNvCxnSpPr/>
            <p:nvPr/>
          </p:nvCxnSpPr>
          <p:spPr>
            <a:xfrm>
              <a:off x="0" y="6184494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4D3E1BB-5F15-47EB-A941-C81553389110}"/>
                </a:ext>
              </a:extLst>
            </p:cNvPr>
            <p:cNvCxnSpPr/>
            <p:nvPr/>
          </p:nvCxnSpPr>
          <p:spPr>
            <a:xfrm>
              <a:off x="0" y="6371306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EEF0F85-F318-4D68-83D7-33B46B7802C8}"/>
                </a:ext>
              </a:extLst>
            </p:cNvPr>
            <p:cNvCxnSpPr/>
            <p:nvPr/>
          </p:nvCxnSpPr>
          <p:spPr>
            <a:xfrm>
              <a:off x="0" y="6563035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8FB0B11-5811-4FF7-9486-F66C222F38BB}"/>
                </a:ext>
              </a:extLst>
            </p:cNvPr>
            <p:cNvCxnSpPr/>
            <p:nvPr/>
          </p:nvCxnSpPr>
          <p:spPr>
            <a:xfrm>
              <a:off x="0" y="6779345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E89948A-6B3F-4BCA-B6A3-1E723F722DA8}"/>
                </a:ext>
              </a:extLst>
            </p:cNvPr>
            <p:cNvCxnSpPr>
              <a:cxnSpLocks/>
            </p:cNvCxnSpPr>
            <p:nvPr/>
          </p:nvCxnSpPr>
          <p:spPr>
            <a:xfrm>
              <a:off x="162232" y="46300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CB00978-54DA-431B-9A7E-AD8678166B2D}"/>
                </a:ext>
              </a:extLst>
            </p:cNvPr>
            <p:cNvCxnSpPr>
              <a:cxnSpLocks/>
            </p:cNvCxnSpPr>
            <p:nvPr/>
          </p:nvCxnSpPr>
          <p:spPr>
            <a:xfrm>
              <a:off x="353961" y="24180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1ED4DD4-7E13-4A29-9E52-183BB3D2D5C9}"/>
                </a:ext>
              </a:extLst>
            </p:cNvPr>
            <p:cNvCxnSpPr>
              <a:cxnSpLocks/>
            </p:cNvCxnSpPr>
            <p:nvPr/>
          </p:nvCxnSpPr>
          <p:spPr>
            <a:xfrm>
              <a:off x="550606" y="36470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48D8FCD-DAFE-47AD-9873-05F9F3948EC8}"/>
                </a:ext>
              </a:extLst>
            </p:cNvPr>
            <p:cNvCxnSpPr>
              <a:cxnSpLocks/>
            </p:cNvCxnSpPr>
            <p:nvPr/>
          </p:nvCxnSpPr>
          <p:spPr>
            <a:xfrm>
              <a:off x="742335" y="34014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18FCA58-7FC1-4311-98D1-6E324BE75233}"/>
                </a:ext>
              </a:extLst>
            </p:cNvPr>
            <p:cNvCxnSpPr>
              <a:cxnSpLocks/>
            </p:cNvCxnSpPr>
            <p:nvPr/>
          </p:nvCxnSpPr>
          <p:spPr>
            <a:xfrm>
              <a:off x="924232" y="29085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79622E6-2067-4705-85DB-155241BB2801}"/>
                </a:ext>
              </a:extLst>
            </p:cNvPr>
            <p:cNvCxnSpPr>
              <a:cxnSpLocks/>
            </p:cNvCxnSpPr>
            <p:nvPr/>
          </p:nvCxnSpPr>
          <p:spPr>
            <a:xfrm>
              <a:off x="1115961" y="6965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7B5E54B-9682-47F3-B0CF-61373A89587D}"/>
                </a:ext>
              </a:extLst>
            </p:cNvPr>
            <p:cNvCxnSpPr>
              <a:cxnSpLocks/>
            </p:cNvCxnSpPr>
            <p:nvPr/>
          </p:nvCxnSpPr>
          <p:spPr>
            <a:xfrm>
              <a:off x="1312606" y="19255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2F09B0B-1308-4217-9AD0-855C399BE682}"/>
                </a:ext>
              </a:extLst>
            </p:cNvPr>
            <p:cNvCxnSpPr>
              <a:cxnSpLocks/>
            </p:cNvCxnSpPr>
            <p:nvPr/>
          </p:nvCxnSpPr>
          <p:spPr>
            <a:xfrm>
              <a:off x="1504335" y="16799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572B7C2-328C-44F9-B792-22794497D1A3}"/>
                </a:ext>
              </a:extLst>
            </p:cNvPr>
            <p:cNvCxnSpPr>
              <a:cxnSpLocks/>
            </p:cNvCxnSpPr>
            <p:nvPr/>
          </p:nvCxnSpPr>
          <p:spPr>
            <a:xfrm>
              <a:off x="1691148" y="36474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CB67C5A-C6B5-4429-A460-FC9BF6F37252}"/>
                </a:ext>
              </a:extLst>
            </p:cNvPr>
            <p:cNvCxnSpPr>
              <a:cxnSpLocks/>
            </p:cNvCxnSpPr>
            <p:nvPr/>
          </p:nvCxnSpPr>
          <p:spPr>
            <a:xfrm>
              <a:off x="1882877" y="14354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09313FE-0B50-4840-BAFA-01D26F2152A4}"/>
                </a:ext>
              </a:extLst>
            </p:cNvPr>
            <p:cNvCxnSpPr>
              <a:cxnSpLocks/>
            </p:cNvCxnSpPr>
            <p:nvPr/>
          </p:nvCxnSpPr>
          <p:spPr>
            <a:xfrm>
              <a:off x="2079522" y="26644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E20273C-0250-4517-8F9D-B77C01B002C4}"/>
                </a:ext>
              </a:extLst>
            </p:cNvPr>
            <p:cNvCxnSpPr>
              <a:cxnSpLocks/>
            </p:cNvCxnSpPr>
            <p:nvPr/>
          </p:nvCxnSpPr>
          <p:spPr>
            <a:xfrm>
              <a:off x="2271251" y="4524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22C9183-947B-487B-A29E-4EAEEF6DF58C}"/>
                </a:ext>
              </a:extLst>
            </p:cNvPr>
            <p:cNvCxnSpPr>
              <a:cxnSpLocks/>
            </p:cNvCxnSpPr>
            <p:nvPr/>
          </p:nvCxnSpPr>
          <p:spPr>
            <a:xfrm>
              <a:off x="2453148" y="-405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D715AD0-AF79-4548-827A-6AB05E0B49F4}"/>
                </a:ext>
              </a:extLst>
            </p:cNvPr>
            <p:cNvCxnSpPr>
              <a:cxnSpLocks/>
            </p:cNvCxnSpPr>
            <p:nvPr/>
          </p:nvCxnSpPr>
          <p:spPr>
            <a:xfrm>
              <a:off x="2644877" y="-22525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301113D-8D24-4DED-B7F1-D9970A6C918C}"/>
                </a:ext>
              </a:extLst>
            </p:cNvPr>
            <p:cNvCxnSpPr>
              <a:cxnSpLocks/>
            </p:cNvCxnSpPr>
            <p:nvPr/>
          </p:nvCxnSpPr>
          <p:spPr>
            <a:xfrm>
              <a:off x="2841522" y="-10235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83A9C9A-28E1-487C-964A-6E15FA84F9CD}"/>
                </a:ext>
              </a:extLst>
            </p:cNvPr>
            <p:cNvCxnSpPr>
              <a:cxnSpLocks/>
            </p:cNvCxnSpPr>
            <p:nvPr/>
          </p:nvCxnSpPr>
          <p:spPr>
            <a:xfrm>
              <a:off x="3033251" y="-32355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77F3E93-8D68-47BF-BDA4-D2B82575D84D}"/>
                </a:ext>
              </a:extLst>
            </p:cNvPr>
            <p:cNvCxnSpPr>
              <a:cxnSpLocks/>
            </p:cNvCxnSpPr>
            <p:nvPr/>
          </p:nvCxnSpPr>
          <p:spPr>
            <a:xfrm>
              <a:off x="3224981" y="0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06277BC-8E49-49EB-A437-8CECFA4A8378}"/>
                </a:ext>
              </a:extLst>
            </p:cNvPr>
            <p:cNvCxnSpPr>
              <a:cxnSpLocks/>
            </p:cNvCxnSpPr>
            <p:nvPr/>
          </p:nvCxnSpPr>
          <p:spPr>
            <a:xfrm>
              <a:off x="3416710" y="-22120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51E72D8-3E76-4A0C-B891-C310678484E4}"/>
                </a:ext>
              </a:extLst>
            </p:cNvPr>
            <p:cNvCxnSpPr>
              <a:cxnSpLocks/>
            </p:cNvCxnSpPr>
            <p:nvPr/>
          </p:nvCxnSpPr>
          <p:spPr>
            <a:xfrm>
              <a:off x="3613355" y="-9830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8B926A0-8843-43BC-9DB0-5E53D8171F1C}"/>
                </a:ext>
              </a:extLst>
            </p:cNvPr>
            <p:cNvCxnSpPr>
              <a:cxnSpLocks/>
            </p:cNvCxnSpPr>
            <p:nvPr/>
          </p:nvCxnSpPr>
          <p:spPr>
            <a:xfrm>
              <a:off x="3805084" y="-12286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6CD9864-F1D3-4C93-B146-D15BBA381ED6}"/>
                </a:ext>
              </a:extLst>
            </p:cNvPr>
            <p:cNvCxnSpPr>
              <a:cxnSpLocks/>
            </p:cNvCxnSpPr>
            <p:nvPr/>
          </p:nvCxnSpPr>
          <p:spPr>
            <a:xfrm>
              <a:off x="3986981" y="-17215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CA95D5A-E5A1-4F86-B983-8F70BE27B13E}"/>
                </a:ext>
              </a:extLst>
            </p:cNvPr>
            <p:cNvCxnSpPr>
              <a:cxnSpLocks/>
            </p:cNvCxnSpPr>
            <p:nvPr/>
          </p:nvCxnSpPr>
          <p:spPr>
            <a:xfrm>
              <a:off x="4178710" y="-39335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B27C34C-7F11-40E8-B486-12CB31DA06B4}"/>
                </a:ext>
              </a:extLst>
            </p:cNvPr>
            <p:cNvCxnSpPr>
              <a:cxnSpLocks/>
            </p:cNvCxnSpPr>
            <p:nvPr/>
          </p:nvCxnSpPr>
          <p:spPr>
            <a:xfrm>
              <a:off x="4375355" y="-27045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3873098-7A00-4272-962C-80775749344E}"/>
                </a:ext>
              </a:extLst>
            </p:cNvPr>
            <p:cNvCxnSpPr>
              <a:cxnSpLocks/>
            </p:cNvCxnSpPr>
            <p:nvPr/>
          </p:nvCxnSpPr>
          <p:spPr>
            <a:xfrm>
              <a:off x="4567084" y="-29501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FD03377-3B11-4149-B37C-F027F3A7DCDD}"/>
                </a:ext>
              </a:extLst>
            </p:cNvPr>
            <p:cNvCxnSpPr>
              <a:cxnSpLocks/>
            </p:cNvCxnSpPr>
            <p:nvPr/>
          </p:nvCxnSpPr>
          <p:spPr>
            <a:xfrm>
              <a:off x="4753897" y="-9826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6B9F663-6B16-41B1-B835-43AA30B58F62}"/>
                </a:ext>
              </a:extLst>
            </p:cNvPr>
            <p:cNvCxnSpPr>
              <a:cxnSpLocks/>
            </p:cNvCxnSpPr>
            <p:nvPr/>
          </p:nvCxnSpPr>
          <p:spPr>
            <a:xfrm>
              <a:off x="4945626" y="-31946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59F117A-B514-4B44-9D32-9232392351E7}"/>
                </a:ext>
              </a:extLst>
            </p:cNvPr>
            <p:cNvCxnSpPr>
              <a:cxnSpLocks/>
            </p:cNvCxnSpPr>
            <p:nvPr/>
          </p:nvCxnSpPr>
          <p:spPr>
            <a:xfrm>
              <a:off x="5142271" y="-19656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1E66746-712E-4482-8F47-453D4FCD4B9B}"/>
                </a:ext>
              </a:extLst>
            </p:cNvPr>
            <p:cNvCxnSpPr>
              <a:cxnSpLocks/>
            </p:cNvCxnSpPr>
            <p:nvPr/>
          </p:nvCxnSpPr>
          <p:spPr>
            <a:xfrm>
              <a:off x="5334000" y="-41776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55F4930-38B8-4C97-922E-96C494ADBD6B}"/>
                </a:ext>
              </a:extLst>
            </p:cNvPr>
            <p:cNvCxnSpPr>
              <a:cxnSpLocks/>
            </p:cNvCxnSpPr>
            <p:nvPr/>
          </p:nvCxnSpPr>
          <p:spPr>
            <a:xfrm>
              <a:off x="5515897" y="-46705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A93A8F1-502A-4FF8-A77D-9DECE85E9551}"/>
                </a:ext>
              </a:extLst>
            </p:cNvPr>
            <p:cNvCxnSpPr>
              <a:cxnSpLocks/>
            </p:cNvCxnSpPr>
            <p:nvPr/>
          </p:nvCxnSpPr>
          <p:spPr>
            <a:xfrm>
              <a:off x="5707626" y="-68825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39A6FC9-BD77-404F-B877-2FA3413E2889}"/>
                </a:ext>
              </a:extLst>
            </p:cNvPr>
            <p:cNvCxnSpPr>
              <a:cxnSpLocks/>
            </p:cNvCxnSpPr>
            <p:nvPr/>
          </p:nvCxnSpPr>
          <p:spPr>
            <a:xfrm>
              <a:off x="5904271" y="-56535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72D8BB4-4E0F-4AD2-9EB7-42B5FD797DD0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-78655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AE9A685-1A7B-4528-8044-B22434D72961}"/>
                </a:ext>
              </a:extLst>
            </p:cNvPr>
            <p:cNvCxnSpPr>
              <a:cxnSpLocks/>
            </p:cNvCxnSpPr>
            <p:nvPr/>
          </p:nvCxnSpPr>
          <p:spPr>
            <a:xfrm>
              <a:off x="6331601" y="13945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F890542-E9C0-47E9-8EB3-13E15EB176A5}"/>
                </a:ext>
              </a:extLst>
            </p:cNvPr>
            <p:cNvCxnSpPr>
              <a:cxnSpLocks/>
            </p:cNvCxnSpPr>
            <p:nvPr/>
          </p:nvCxnSpPr>
          <p:spPr>
            <a:xfrm>
              <a:off x="6523330" y="-8175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E35FA31-44E0-4743-BB71-07C5D85A23B2}"/>
                </a:ext>
              </a:extLst>
            </p:cNvPr>
            <p:cNvCxnSpPr>
              <a:cxnSpLocks/>
            </p:cNvCxnSpPr>
            <p:nvPr/>
          </p:nvCxnSpPr>
          <p:spPr>
            <a:xfrm>
              <a:off x="6719975" y="4115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23EF1FB-4829-4454-AB30-761162CB1358}"/>
                </a:ext>
              </a:extLst>
            </p:cNvPr>
            <p:cNvCxnSpPr>
              <a:cxnSpLocks/>
            </p:cNvCxnSpPr>
            <p:nvPr/>
          </p:nvCxnSpPr>
          <p:spPr>
            <a:xfrm>
              <a:off x="6911704" y="1659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AC0DA55F-8289-44AD-BCEC-FA8A8A7F5927}"/>
                </a:ext>
              </a:extLst>
            </p:cNvPr>
            <p:cNvCxnSpPr>
              <a:cxnSpLocks/>
            </p:cNvCxnSpPr>
            <p:nvPr/>
          </p:nvCxnSpPr>
          <p:spPr>
            <a:xfrm>
              <a:off x="7093601" y="-3270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27F1E87-6C77-4F1F-A3CD-F09B0AFF5777}"/>
                </a:ext>
              </a:extLst>
            </p:cNvPr>
            <p:cNvCxnSpPr>
              <a:cxnSpLocks/>
            </p:cNvCxnSpPr>
            <p:nvPr/>
          </p:nvCxnSpPr>
          <p:spPr>
            <a:xfrm>
              <a:off x="7285330" y="-25390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5402B21-AADB-4405-A0B8-12BD56882B2E}"/>
                </a:ext>
              </a:extLst>
            </p:cNvPr>
            <p:cNvCxnSpPr>
              <a:cxnSpLocks/>
            </p:cNvCxnSpPr>
            <p:nvPr/>
          </p:nvCxnSpPr>
          <p:spPr>
            <a:xfrm>
              <a:off x="7481975" y="-13100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4D32B36-B36D-4167-A831-97CD62589119}"/>
                </a:ext>
              </a:extLst>
            </p:cNvPr>
            <p:cNvCxnSpPr>
              <a:cxnSpLocks/>
            </p:cNvCxnSpPr>
            <p:nvPr/>
          </p:nvCxnSpPr>
          <p:spPr>
            <a:xfrm>
              <a:off x="7673704" y="-15556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04E50AC-7929-40FC-89A0-CE35A5FC998F}"/>
                </a:ext>
              </a:extLst>
            </p:cNvPr>
            <p:cNvCxnSpPr>
              <a:cxnSpLocks/>
            </p:cNvCxnSpPr>
            <p:nvPr/>
          </p:nvCxnSpPr>
          <p:spPr>
            <a:xfrm>
              <a:off x="7860517" y="4119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C314A6-3729-4CEC-A936-C8B0BA34AF89}"/>
                </a:ext>
              </a:extLst>
            </p:cNvPr>
            <p:cNvCxnSpPr>
              <a:cxnSpLocks/>
            </p:cNvCxnSpPr>
            <p:nvPr/>
          </p:nvCxnSpPr>
          <p:spPr>
            <a:xfrm>
              <a:off x="8052246" y="-18001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A1F13DE6-4952-4488-AEE3-2D72F2FF82CD}"/>
                </a:ext>
              </a:extLst>
            </p:cNvPr>
            <p:cNvCxnSpPr>
              <a:cxnSpLocks/>
            </p:cNvCxnSpPr>
            <p:nvPr/>
          </p:nvCxnSpPr>
          <p:spPr>
            <a:xfrm>
              <a:off x="8248891" y="-5711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97D2E08-E34F-4FE4-AFD2-77B4CAE3C4BB}"/>
                </a:ext>
              </a:extLst>
            </p:cNvPr>
            <p:cNvCxnSpPr>
              <a:cxnSpLocks/>
            </p:cNvCxnSpPr>
            <p:nvPr/>
          </p:nvCxnSpPr>
          <p:spPr>
            <a:xfrm>
              <a:off x="8440620" y="-27831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AEDA2DF-54B6-4290-9EED-B1B2410FE486}"/>
                </a:ext>
              </a:extLst>
            </p:cNvPr>
            <p:cNvCxnSpPr>
              <a:cxnSpLocks/>
            </p:cNvCxnSpPr>
            <p:nvPr/>
          </p:nvCxnSpPr>
          <p:spPr>
            <a:xfrm>
              <a:off x="8622517" y="-32760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8FF4886-E865-4A63-B6B1-118832BAF9FD}"/>
                </a:ext>
              </a:extLst>
            </p:cNvPr>
            <p:cNvCxnSpPr>
              <a:cxnSpLocks/>
            </p:cNvCxnSpPr>
            <p:nvPr/>
          </p:nvCxnSpPr>
          <p:spPr>
            <a:xfrm>
              <a:off x="8814246" y="-54880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1F809560-B234-406A-8E7B-4E5807EBF694}"/>
                </a:ext>
              </a:extLst>
            </p:cNvPr>
            <p:cNvCxnSpPr>
              <a:cxnSpLocks/>
            </p:cNvCxnSpPr>
            <p:nvPr/>
          </p:nvCxnSpPr>
          <p:spPr>
            <a:xfrm>
              <a:off x="9010891" y="-42590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4954625-2935-4C8A-94D9-82DA1999BE51}"/>
                </a:ext>
              </a:extLst>
            </p:cNvPr>
            <p:cNvCxnSpPr>
              <a:cxnSpLocks/>
            </p:cNvCxnSpPr>
            <p:nvPr/>
          </p:nvCxnSpPr>
          <p:spPr>
            <a:xfrm>
              <a:off x="9202620" y="-64710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E39E6ECB-B61C-4736-8F18-F63B07BBC063}"/>
                </a:ext>
              </a:extLst>
            </p:cNvPr>
            <p:cNvCxnSpPr>
              <a:cxnSpLocks/>
            </p:cNvCxnSpPr>
            <p:nvPr/>
          </p:nvCxnSpPr>
          <p:spPr>
            <a:xfrm>
              <a:off x="9394350" y="-32355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67E4D80-EE70-4186-9182-076CDFE48B77}"/>
                </a:ext>
              </a:extLst>
            </p:cNvPr>
            <p:cNvCxnSpPr>
              <a:cxnSpLocks/>
            </p:cNvCxnSpPr>
            <p:nvPr/>
          </p:nvCxnSpPr>
          <p:spPr>
            <a:xfrm>
              <a:off x="9586079" y="-54475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BB70EB57-4CC8-492F-B104-18F38EDA5566}"/>
                </a:ext>
              </a:extLst>
            </p:cNvPr>
            <p:cNvCxnSpPr>
              <a:cxnSpLocks/>
            </p:cNvCxnSpPr>
            <p:nvPr/>
          </p:nvCxnSpPr>
          <p:spPr>
            <a:xfrm>
              <a:off x="9782724" y="-42185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404D9C25-2B89-4287-BCD8-26B4A5FDA9B0}"/>
                </a:ext>
              </a:extLst>
            </p:cNvPr>
            <p:cNvCxnSpPr>
              <a:cxnSpLocks/>
            </p:cNvCxnSpPr>
            <p:nvPr/>
          </p:nvCxnSpPr>
          <p:spPr>
            <a:xfrm>
              <a:off x="9974453" y="-44641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ED72E4B8-826A-4A15-9842-38E4BBBCC35F}"/>
                </a:ext>
              </a:extLst>
            </p:cNvPr>
            <p:cNvCxnSpPr>
              <a:cxnSpLocks/>
            </p:cNvCxnSpPr>
            <p:nvPr/>
          </p:nvCxnSpPr>
          <p:spPr>
            <a:xfrm>
              <a:off x="10156350" y="-49570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EA1BA701-6036-40EA-8BB6-0FBA5B9AE5A5}"/>
                </a:ext>
              </a:extLst>
            </p:cNvPr>
            <p:cNvCxnSpPr>
              <a:cxnSpLocks/>
            </p:cNvCxnSpPr>
            <p:nvPr/>
          </p:nvCxnSpPr>
          <p:spPr>
            <a:xfrm>
              <a:off x="10348079" y="-71690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C01B8BD4-A175-4F7A-80A8-03D0A1E77967}"/>
                </a:ext>
              </a:extLst>
            </p:cNvPr>
            <p:cNvCxnSpPr>
              <a:cxnSpLocks/>
            </p:cNvCxnSpPr>
            <p:nvPr/>
          </p:nvCxnSpPr>
          <p:spPr>
            <a:xfrm>
              <a:off x="10544724" y="-59400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7C580BD-0516-4A14-BD61-2A4408FDBEA5}"/>
                </a:ext>
              </a:extLst>
            </p:cNvPr>
            <p:cNvCxnSpPr>
              <a:cxnSpLocks/>
            </p:cNvCxnSpPr>
            <p:nvPr/>
          </p:nvCxnSpPr>
          <p:spPr>
            <a:xfrm>
              <a:off x="10736453" y="-61856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CEF0796-7798-458C-8AD9-F90DE4D2FF77}"/>
                </a:ext>
              </a:extLst>
            </p:cNvPr>
            <p:cNvCxnSpPr>
              <a:cxnSpLocks/>
            </p:cNvCxnSpPr>
            <p:nvPr/>
          </p:nvCxnSpPr>
          <p:spPr>
            <a:xfrm>
              <a:off x="10923266" y="-42181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8CC7CB3-A4ED-4BB6-856A-5D266387A39B}"/>
                </a:ext>
              </a:extLst>
            </p:cNvPr>
            <p:cNvCxnSpPr>
              <a:cxnSpLocks/>
            </p:cNvCxnSpPr>
            <p:nvPr/>
          </p:nvCxnSpPr>
          <p:spPr>
            <a:xfrm>
              <a:off x="11114995" y="-64301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3CCABC73-3689-4B9D-8C53-ECABF546C5B9}"/>
                </a:ext>
              </a:extLst>
            </p:cNvPr>
            <p:cNvCxnSpPr>
              <a:cxnSpLocks/>
            </p:cNvCxnSpPr>
            <p:nvPr/>
          </p:nvCxnSpPr>
          <p:spPr>
            <a:xfrm>
              <a:off x="11311640" y="-52011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D5C01435-AF69-4E89-B607-CCB7F84D2733}"/>
                </a:ext>
              </a:extLst>
            </p:cNvPr>
            <p:cNvCxnSpPr>
              <a:cxnSpLocks/>
            </p:cNvCxnSpPr>
            <p:nvPr/>
          </p:nvCxnSpPr>
          <p:spPr>
            <a:xfrm>
              <a:off x="11503369" y="-74131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CB22E1-77F5-4CCB-BBC6-B71D16D22854}"/>
                </a:ext>
              </a:extLst>
            </p:cNvPr>
            <p:cNvCxnSpPr>
              <a:cxnSpLocks/>
            </p:cNvCxnSpPr>
            <p:nvPr/>
          </p:nvCxnSpPr>
          <p:spPr>
            <a:xfrm>
              <a:off x="11685266" y="-79060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D8BAE7DE-50FD-400F-B3A3-FD3D93E6A462}"/>
                </a:ext>
              </a:extLst>
            </p:cNvPr>
            <p:cNvCxnSpPr>
              <a:cxnSpLocks/>
            </p:cNvCxnSpPr>
            <p:nvPr/>
          </p:nvCxnSpPr>
          <p:spPr>
            <a:xfrm>
              <a:off x="11876995" y="-101180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82578B6F-1BA2-4EE7-BAB7-F8A237AD8532}"/>
                </a:ext>
              </a:extLst>
            </p:cNvPr>
            <p:cNvCxnSpPr>
              <a:cxnSpLocks/>
            </p:cNvCxnSpPr>
            <p:nvPr/>
          </p:nvCxnSpPr>
          <p:spPr>
            <a:xfrm>
              <a:off x="12073640" y="-88890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158BF1E4-3BAF-4C74-9FC8-4498AF90FB13}"/>
              </a:ext>
            </a:extLst>
          </p:cNvPr>
          <p:cNvSpPr/>
          <p:nvPr/>
        </p:nvSpPr>
        <p:spPr>
          <a:xfrm>
            <a:off x="-44056" y="6825224"/>
            <a:ext cx="12236056" cy="49981"/>
          </a:xfrm>
          <a:prstGeom prst="rect">
            <a:avLst/>
          </a:prstGeom>
          <a:solidFill>
            <a:srgbClr val="787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C7828A4-89AE-4153-9B9A-74F44CF9FB25}"/>
              </a:ext>
            </a:extLst>
          </p:cNvPr>
          <p:cNvSpPr/>
          <p:nvPr/>
        </p:nvSpPr>
        <p:spPr>
          <a:xfrm rot="16200000">
            <a:off x="5916880" y="-6004712"/>
            <a:ext cx="328570" cy="12256849"/>
          </a:xfrm>
          <a:prstGeom prst="rect">
            <a:avLst/>
          </a:prstGeom>
          <a:solidFill>
            <a:srgbClr val="EAA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4A503D0-7A2F-C10C-828B-A5174B5B17F8}"/>
              </a:ext>
            </a:extLst>
          </p:cNvPr>
          <p:cNvSpPr/>
          <p:nvPr/>
        </p:nvSpPr>
        <p:spPr>
          <a:xfrm>
            <a:off x="335218" y="575856"/>
            <a:ext cx="628650" cy="5238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3B68620-3636-8782-C6BC-BB81BE9D272F}"/>
              </a:ext>
            </a:extLst>
          </p:cNvPr>
          <p:cNvSpPr txBox="1"/>
          <p:nvPr/>
        </p:nvSpPr>
        <p:spPr>
          <a:xfrm>
            <a:off x="959194" y="608272"/>
            <a:ext cx="9705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“+”,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“ –”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“?”.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ADF0407-82D1-CB8B-CC34-2036AF44A0D9}"/>
                  </a:ext>
                </a:extLst>
              </p:cNvPr>
              <p:cNvSpPr txBox="1"/>
              <p:nvPr/>
            </p:nvSpPr>
            <p:spPr>
              <a:xfrm>
                <a:off x="618202" y="1486207"/>
                <a:ext cx="5982623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𝐚</m:t>
                      </m:r>
                      <m:r>
                        <a:rPr kumimoji="0" lang="en-US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 </m:t>
                      </m:r>
                      <m:f>
                        <m:f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𝟐𝟎</m:t>
                          </m:r>
                        </m:den>
                      </m:f>
                      <m:r>
                        <a:rPr kumimoji="0" lang="en-US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        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ADF0407-82D1-CB8B-CC34-2036AF44A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02" y="1486207"/>
                <a:ext cx="5982623" cy="901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B478AF6B-2CE6-36B2-9BCE-83342FC20C33}"/>
                  </a:ext>
                </a:extLst>
              </p:cNvPr>
              <p:cNvSpPr txBox="1"/>
              <p:nvPr/>
            </p:nvSpPr>
            <p:spPr>
              <a:xfrm>
                <a:off x="6638002" y="1552882"/>
                <a:ext cx="4782473" cy="938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𝐛</m:t>
                      </m:r>
                      <m:r>
                        <a:rPr kumimoji="0" lang="en-US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 </m:t>
                      </m:r>
                      <m:f>
                        <m:f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𝟏𝟏</m:t>
                          </m:r>
                        </m:den>
                      </m:f>
                      <m:r>
                        <a:rPr kumimoji="0" lang="en-US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         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𝟖𝟖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</mc:Choice>
        <mc:Fallback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B478AF6B-2CE6-36B2-9BCE-83342FC20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002" y="1552882"/>
                <a:ext cx="4782473" cy="9389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2701C46C-F988-8B8A-2759-BDD2FDD7BEDE}"/>
              </a:ext>
            </a:extLst>
          </p:cNvPr>
          <p:cNvSpPr/>
          <p:nvPr/>
        </p:nvSpPr>
        <p:spPr>
          <a:xfrm>
            <a:off x="1743075" y="1676400"/>
            <a:ext cx="676275" cy="5810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7A9289E6-DF7B-55FD-8D36-8EF789457947}"/>
              </a:ext>
            </a:extLst>
          </p:cNvPr>
          <p:cNvSpPr/>
          <p:nvPr/>
        </p:nvSpPr>
        <p:spPr>
          <a:xfrm>
            <a:off x="7791450" y="1733550"/>
            <a:ext cx="676275" cy="5810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B73EB8B7-05FA-A008-F8BA-68A4F92522EA}"/>
              </a:ext>
            </a:extLst>
          </p:cNvPr>
          <p:cNvSpPr/>
          <p:nvPr/>
        </p:nvSpPr>
        <p:spPr>
          <a:xfrm>
            <a:off x="1743075" y="1666875"/>
            <a:ext cx="676275" cy="5810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39714818-5962-6354-B024-FCBCAFA43DC9}"/>
              </a:ext>
            </a:extLst>
          </p:cNvPr>
          <p:cNvSpPr/>
          <p:nvPr/>
        </p:nvSpPr>
        <p:spPr>
          <a:xfrm>
            <a:off x="7800975" y="1733550"/>
            <a:ext cx="676275" cy="5810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-</a:t>
            </a:r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1517B14A-9B39-E3DE-6F4B-F62B27B893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7463" y="3387525"/>
            <a:ext cx="3524250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747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2" grpId="0"/>
      <p:bldP spid="44" grpId="0"/>
      <p:bldP spid="110" grpId="0"/>
      <p:bldP spid="112" grpId="0" animBg="1"/>
      <p:bldP spid="113" grpId="0" animBg="1"/>
      <p:bldP spid="114" grpId="0" animBg="1"/>
      <p:bldP spid="1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30AD750-0678-4FF7-B2D5-D41E13B43031}"/>
              </a:ext>
            </a:extLst>
          </p:cNvPr>
          <p:cNvGrpSpPr/>
          <p:nvPr/>
        </p:nvGrpSpPr>
        <p:grpSpPr>
          <a:xfrm>
            <a:off x="0" y="-73740"/>
            <a:ext cx="12192000" cy="7005480"/>
            <a:chOff x="0" y="-101180"/>
            <a:chExt cx="12192000" cy="700548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A8F0D66-B305-4C27-AE9D-53AAA1050837}"/>
                </a:ext>
              </a:extLst>
            </p:cNvPr>
            <p:cNvCxnSpPr/>
            <p:nvPr/>
          </p:nvCxnSpPr>
          <p:spPr>
            <a:xfrm>
              <a:off x="0" y="68829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7E22308-1E50-4EA0-A227-C793ECD6F134}"/>
                </a:ext>
              </a:extLst>
            </p:cNvPr>
            <p:cNvCxnSpPr/>
            <p:nvPr/>
          </p:nvCxnSpPr>
          <p:spPr>
            <a:xfrm>
              <a:off x="0" y="260558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AEEBC28-1AB4-4FBF-901C-A45BD66C921D}"/>
                </a:ext>
              </a:extLst>
            </p:cNvPr>
            <p:cNvCxnSpPr/>
            <p:nvPr/>
          </p:nvCxnSpPr>
          <p:spPr>
            <a:xfrm>
              <a:off x="0" y="476868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1792317-6A22-4A52-B510-213471C177DB}"/>
                </a:ext>
              </a:extLst>
            </p:cNvPr>
            <p:cNvCxnSpPr/>
            <p:nvPr/>
          </p:nvCxnSpPr>
          <p:spPr>
            <a:xfrm>
              <a:off x="0" y="668597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5752EF5-591F-47F9-85EA-CB73FEDF5029}"/>
                </a:ext>
              </a:extLst>
            </p:cNvPr>
            <p:cNvCxnSpPr/>
            <p:nvPr/>
          </p:nvCxnSpPr>
          <p:spPr>
            <a:xfrm>
              <a:off x="0" y="860326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55AF55-5DEB-4130-8986-EF21C19E36D8}"/>
                </a:ext>
              </a:extLst>
            </p:cNvPr>
            <p:cNvCxnSpPr/>
            <p:nvPr/>
          </p:nvCxnSpPr>
          <p:spPr>
            <a:xfrm>
              <a:off x="0" y="1052055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DC3D1B7-1EE6-47C7-9D73-117203289582}"/>
                </a:ext>
              </a:extLst>
            </p:cNvPr>
            <p:cNvCxnSpPr/>
            <p:nvPr/>
          </p:nvCxnSpPr>
          <p:spPr>
            <a:xfrm>
              <a:off x="0" y="1268365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8F26EE7-692C-4BF3-97D6-2A4D476959B0}"/>
                </a:ext>
              </a:extLst>
            </p:cNvPr>
            <p:cNvCxnSpPr/>
            <p:nvPr/>
          </p:nvCxnSpPr>
          <p:spPr>
            <a:xfrm>
              <a:off x="0" y="1460094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4260192-EF88-4703-9AA3-A61FCB2D50BB}"/>
                </a:ext>
              </a:extLst>
            </p:cNvPr>
            <p:cNvCxnSpPr/>
            <p:nvPr/>
          </p:nvCxnSpPr>
          <p:spPr>
            <a:xfrm>
              <a:off x="0" y="1646906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D53D9B6-911F-4951-AF83-40569D3D0DCA}"/>
                </a:ext>
              </a:extLst>
            </p:cNvPr>
            <p:cNvCxnSpPr/>
            <p:nvPr/>
          </p:nvCxnSpPr>
          <p:spPr>
            <a:xfrm>
              <a:off x="0" y="1838635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C86C220-09FC-4E27-9E86-A0B4D64101C0}"/>
                </a:ext>
              </a:extLst>
            </p:cNvPr>
            <p:cNvCxnSpPr/>
            <p:nvPr/>
          </p:nvCxnSpPr>
          <p:spPr>
            <a:xfrm>
              <a:off x="0" y="2054945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DB9FE6E-5140-4E44-BC6A-C29FD2AD5851}"/>
                </a:ext>
              </a:extLst>
            </p:cNvPr>
            <p:cNvCxnSpPr/>
            <p:nvPr/>
          </p:nvCxnSpPr>
          <p:spPr>
            <a:xfrm>
              <a:off x="0" y="2246674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69A0ECE-027A-425B-91B8-B16017B87374}"/>
                </a:ext>
              </a:extLst>
            </p:cNvPr>
            <p:cNvCxnSpPr/>
            <p:nvPr/>
          </p:nvCxnSpPr>
          <p:spPr>
            <a:xfrm>
              <a:off x="0" y="2423654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EAF7595-380F-4146-AAA1-6B2D0DBC79D5}"/>
                </a:ext>
              </a:extLst>
            </p:cNvPr>
            <p:cNvCxnSpPr/>
            <p:nvPr/>
          </p:nvCxnSpPr>
          <p:spPr>
            <a:xfrm>
              <a:off x="0" y="2615383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DEADB9A-18B7-4E61-9CBE-FCC899259C4F}"/>
                </a:ext>
              </a:extLst>
            </p:cNvPr>
            <p:cNvCxnSpPr/>
            <p:nvPr/>
          </p:nvCxnSpPr>
          <p:spPr>
            <a:xfrm>
              <a:off x="0" y="2831693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BAB8CA8-7DA4-46F4-A206-192486804A4E}"/>
                </a:ext>
              </a:extLst>
            </p:cNvPr>
            <p:cNvCxnSpPr/>
            <p:nvPr/>
          </p:nvCxnSpPr>
          <p:spPr>
            <a:xfrm>
              <a:off x="0" y="3023422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812B06A-4124-4A19-976D-C977F52F745D}"/>
                </a:ext>
              </a:extLst>
            </p:cNvPr>
            <p:cNvCxnSpPr/>
            <p:nvPr/>
          </p:nvCxnSpPr>
          <p:spPr>
            <a:xfrm>
              <a:off x="0" y="3215151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A2A3F76-55CB-472F-8381-593E51CC90C9}"/>
                </a:ext>
              </a:extLst>
            </p:cNvPr>
            <p:cNvCxnSpPr/>
            <p:nvPr/>
          </p:nvCxnSpPr>
          <p:spPr>
            <a:xfrm>
              <a:off x="0" y="3406880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486807E-B52A-4F6F-B050-48206A111CB7}"/>
                </a:ext>
              </a:extLst>
            </p:cNvPr>
            <p:cNvCxnSpPr/>
            <p:nvPr/>
          </p:nvCxnSpPr>
          <p:spPr>
            <a:xfrm>
              <a:off x="0" y="3623190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DEF4232-E64F-4DE0-9EC1-7779DF0FEF4D}"/>
                </a:ext>
              </a:extLst>
            </p:cNvPr>
            <p:cNvCxnSpPr/>
            <p:nvPr/>
          </p:nvCxnSpPr>
          <p:spPr>
            <a:xfrm>
              <a:off x="0" y="3814919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2D609D0-C376-4C09-9685-DFA029ED5F5D}"/>
                </a:ext>
              </a:extLst>
            </p:cNvPr>
            <p:cNvCxnSpPr/>
            <p:nvPr/>
          </p:nvCxnSpPr>
          <p:spPr>
            <a:xfrm>
              <a:off x="0" y="4001731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F7B82FA-4DCE-4D81-B1B8-D34ABFAFDB13}"/>
                </a:ext>
              </a:extLst>
            </p:cNvPr>
            <p:cNvCxnSpPr/>
            <p:nvPr/>
          </p:nvCxnSpPr>
          <p:spPr>
            <a:xfrm>
              <a:off x="0" y="4193460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1306455-F50A-4F63-86B7-53EA14A5A384}"/>
                </a:ext>
              </a:extLst>
            </p:cNvPr>
            <p:cNvCxnSpPr/>
            <p:nvPr/>
          </p:nvCxnSpPr>
          <p:spPr>
            <a:xfrm>
              <a:off x="0" y="4409770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82C7DE7-0C35-4013-BC88-DE9EE10738CD}"/>
                </a:ext>
              </a:extLst>
            </p:cNvPr>
            <p:cNvCxnSpPr/>
            <p:nvPr/>
          </p:nvCxnSpPr>
          <p:spPr>
            <a:xfrm>
              <a:off x="0" y="4601499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096F01E-5E0D-49EE-A96C-73EB7CFB6990}"/>
                </a:ext>
              </a:extLst>
            </p:cNvPr>
            <p:cNvCxnSpPr/>
            <p:nvPr/>
          </p:nvCxnSpPr>
          <p:spPr>
            <a:xfrm>
              <a:off x="0" y="4793229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BAB0353-F174-4EF1-BF7A-22D5C09ED564}"/>
                </a:ext>
              </a:extLst>
            </p:cNvPr>
            <p:cNvCxnSpPr/>
            <p:nvPr/>
          </p:nvCxnSpPr>
          <p:spPr>
            <a:xfrm>
              <a:off x="0" y="4984958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C4752D8-FB0A-4060-B1A1-16C3D73B3A0C}"/>
                </a:ext>
              </a:extLst>
            </p:cNvPr>
            <p:cNvCxnSpPr/>
            <p:nvPr/>
          </p:nvCxnSpPr>
          <p:spPr>
            <a:xfrm>
              <a:off x="0" y="5201268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810CBCA-D9AB-4584-8A52-A05FB5EC4101}"/>
                </a:ext>
              </a:extLst>
            </p:cNvPr>
            <p:cNvCxnSpPr/>
            <p:nvPr/>
          </p:nvCxnSpPr>
          <p:spPr>
            <a:xfrm>
              <a:off x="0" y="5392997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B222C9E-DF90-4011-849B-701376415D46}"/>
                </a:ext>
              </a:extLst>
            </p:cNvPr>
            <p:cNvCxnSpPr/>
            <p:nvPr/>
          </p:nvCxnSpPr>
          <p:spPr>
            <a:xfrm>
              <a:off x="0" y="5584726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9D3B392-E992-4B2A-A912-6646C2EDC8DD}"/>
                </a:ext>
              </a:extLst>
            </p:cNvPr>
            <p:cNvCxnSpPr/>
            <p:nvPr/>
          </p:nvCxnSpPr>
          <p:spPr>
            <a:xfrm>
              <a:off x="0" y="5776455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0F745F2-C9CD-4C3E-BCFA-80D288DC32CF}"/>
                </a:ext>
              </a:extLst>
            </p:cNvPr>
            <p:cNvCxnSpPr/>
            <p:nvPr/>
          </p:nvCxnSpPr>
          <p:spPr>
            <a:xfrm>
              <a:off x="0" y="5992765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2AA7C4D-1C36-4B7E-9C69-E0DBD243186C}"/>
                </a:ext>
              </a:extLst>
            </p:cNvPr>
            <p:cNvCxnSpPr/>
            <p:nvPr/>
          </p:nvCxnSpPr>
          <p:spPr>
            <a:xfrm>
              <a:off x="0" y="6184494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4D3E1BB-5F15-47EB-A941-C81553389110}"/>
                </a:ext>
              </a:extLst>
            </p:cNvPr>
            <p:cNvCxnSpPr/>
            <p:nvPr/>
          </p:nvCxnSpPr>
          <p:spPr>
            <a:xfrm>
              <a:off x="0" y="6371306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EEF0F85-F318-4D68-83D7-33B46B7802C8}"/>
                </a:ext>
              </a:extLst>
            </p:cNvPr>
            <p:cNvCxnSpPr/>
            <p:nvPr/>
          </p:nvCxnSpPr>
          <p:spPr>
            <a:xfrm>
              <a:off x="0" y="6563035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8FB0B11-5811-4FF7-9486-F66C222F38BB}"/>
                </a:ext>
              </a:extLst>
            </p:cNvPr>
            <p:cNvCxnSpPr/>
            <p:nvPr/>
          </p:nvCxnSpPr>
          <p:spPr>
            <a:xfrm>
              <a:off x="0" y="6779345"/>
              <a:ext cx="12192000" cy="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E89948A-6B3F-4BCA-B6A3-1E723F722DA8}"/>
                </a:ext>
              </a:extLst>
            </p:cNvPr>
            <p:cNvCxnSpPr>
              <a:cxnSpLocks/>
            </p:cNvCxnSpPr>
            <p:nvPr/>
          </p:nvCxnSpPr>
          <p:spPr>
            <a:xfrm>
              <a:off x="162232" y="46300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CB00978-54DA-431B-9A7E-AD8678166B2D}"/>
                </a:ext>
              </a:extLst>
            </p:cNvPr>
            <p:cNvCxnSpPr>
              <a:cxnSpLocks/>
            </p:cNvCxnSpPr>
            <p:nvPr/>
          </p:nvCxnSpPr>
          <p:spPr>
            <a:xfrm>
              <a:off x="353961" y="24180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1ED4DD4-7E13-4A29-9E52-183BB3D2D5C9}"/>
                </a:ext>
              </a:extLst>
            </p:cNvPr>
            <p:cNvCxnSpPr>
              <a:cxnSpLocks/>
            </p:cNvCxnSpPr>
            <p:nvPr/>
          </p:nvCxnSpPr>
          <p:spPr>
            <a:xfrm>
              <a:off x="550606" y="36470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48D8FCD-DAFE-47AD-9873-05F9F3948EC8}"/>
                </a:ext>
              </a:extLst>
            </p:cNvPr>
            <p:cNvCxnSpPr>
              <a:cxnSpLocks/>
            </p:cNvCxnSpPr>
            <p:nvPr/>
          </p:nvCxnSpPr>
          <p:spPr>
            <a:xfrm>
              <a:off x="742335" y="34014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18FCA58-7FC1-4311-98D1-6E324BE75233}"/>
                </a:ext>
              </a:extLst>
            </p:cNvPr>
            <p:cNvCxnSpPr>
              <a:cxnSpLocks/>
            </p:cNvCxnSpPr>
            <p:nvPr/>
          </p:nvCxnSpPr>
          <p:spPr>
            <a:xfrm>
              <a:off x="924232" y="29085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79622E6-2067-4705-85DB-155241BB2801}"/>
                </a:ext>
              </a:extLst>
            </p:cNvPr>
            <p:cNvCxnSpPr>
              <a:cxnSpLocks/>
            </p:cNvCxnSpPr>
            <p:nvPr/>
          </p:nvCxnSpPr>
          <p:spPr>
            <a:xfrm>
              <a:off x="1115961" y="6965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7B5E54B-9682-47F3-B0CF-61373A89587D}"/>
                </a:ext>
              </a:extLst>
            </p:cNvPr>
            <p:cNvCxnSpPr>
              <a:cxnSpLocks/>
            </p:cNvCxnSpPr>
            <p:nvPr/>
          </p:nvCxnSpPr>
          <p:spPr>
            <a:xfrm>
              <a:off x="1312606" y="19255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2F09B0B-1308-4217-9AD0-855C399BE682}"/>
                </a:ext>
              </a:extLst>
            </p:cNvPr>
            <p:cNvCxnSpPr>
              <a:cxnSpLocks/>
            </p:cNvCxnSpPr>
            <p:nvPr/>
          </p:nvCxnSpPr>
          <p:spPr>
            <a:xfrm>
              <a:off x="1504335" y="16799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572B7C2-328C-44F9-B792-22794497D1A3}"/>
                </a:ext>
              </a:extLst>
            </p:cNvPr>
            <p:cNvCxnSpPr>
              <a:cxnSpLocks/>
            </p:cNvCxnSpPr>
            <p:nvPr/>
          </p:nvCxnSpPr>
          <p:spPr>
            <a:xfrm>
              <a:off x="1691148" y="36474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CB67C5A-C6B5-4429-A460-FC9BF6F37252}"/>
                </a:ext>
              </a:extLst>
            </p:cNvPr>
            <p:cNvCxnSpPr>
              <a:cxnSpLocks/>
            </p:cNvCxnSpPr>
            <p:nvPr/>
          </p:nvCxnSpPr>
          <p:spPr>
            <a:xfrm>
              <a:off x="1882877" y="14354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09313FE-0B50-4840-BAFA-01D26F2152A4}"/>
                </a:ext>
              </a:extLst>
            </p:cNvPr>
            <p:cNvCxnSpPr>
              <a:cxnSpLocks/>
            </p:cNvCxnSpPr>
            <p:nvPr/>
          </p:nvCxnSpPr>
          <p:spPr>
            <a:xfrm>
              <a:off x="2079522" y="26644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E20273C-0250-4517-8F9D-B77C01B002C4}"/>
                </a:ext>
              </a:extLst>
            </p:cNvPr>
            <p:cNvCxnSpPr>
              <a:cxnSpLocks/>
            </p:cNvCxnSpPr>
            <p:nvPr/>
          </p:nvCxnSpPr>
          <p:spPr>
            <a:xfrm>
              <a:off x="2271251" y="4524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22C9183-947B-487B-A29E-4EAEEF6DF58C}"/>
                </a:ext>
              </a:extLst>
            </p:cNvPr>
            <p:cNvCxnSpPr>
              <a:cxnSpLocks/>
            </p:cNvCxnSpPr>
            <p:nvPr/>
          </p:nvCxnSpPr>
          <p:spPr>
            <a:xfrm>
              <a:off x="2453148" y="-405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D715AD0-AF79-4548-827A-6AB05E0B49F4}"/>
                </a:ext>
              </a:extLst>
            </p:cNvPr>
            <p:cNvCxnSpPr>
              <a:cxnSpLocks/>
            </p:cNvCxnSpPr>
            <p:nvPr/>
          </p:nvCxnSpPr>
          <p:spPr>
            <a:xfrm>
              <a:off x="2644877" y="-22525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301113D-8D24-4DED-B7F1-D9970A6C918C}"/>
                </a:ext>
              </a:extLst>
            </p:cNvPr>
            <p:cNvCxnSpPr>
              <a:cxnSpLocks/>
            </p:cNvCxnSpPr>
            <p:nvPr/>
          </p:nvCxnSpPr>
          <p:spPr>
            <a:xfrm>
              <a:off x="2841522" y="-10235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83A9C9A-28E1-487C-964A-6E15FA84F9CD}"/>
                </a:ext>
              </a:extLst>
            </p:cNvPr>
            <p:cNvCxnSpPr>
              <a:cxnSpLocks/>
            </p:cNvCxnSpPr>
            <p:nvPr/>
          </p:nvCxnSpPr>
          <p:spPr>
            <a:xfrm>
              <a:off x="3033251" y="-32355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77F3E93-8D68-47BF-BDA4-D2B82575D84D}"/>
                </a:ext>
              </a:extLst>
            </p:cNvPr>
            <p:cNvCxnSpPr>
              <a:cxnSpLocks/>
            </p:cNvCxnSpPr>
            <p:nvPr/>
          </p:nvCxnSpPr>
          <p:spPr>
            <a:xfrm>
              <a:off x="3224981" y="0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06277BC-8E49-49EB-A437-8CECFA4A8378}"/>
                </a:ext>
              </a:extLst>
            </p:cNvPr>
            <p:cNvCxnSpPr>
              <a:cxnSpLocks/>
            </p:cNvCxnSpPr>
            <p:nvPr/>
          </p:nvCxnSpPr>
          <p:spPr>
            <a:xfrm>
              <a:off x="3416710" y="-22120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51E72D8-3E76-4A0C-B891-C310678484E4}"/>
                </a:ext>
              </a:extLst>
            </p:cNvPr>
            <p:cNvCxnSpPr>
              <a:cxnSpLocks/>
            </p:cNvCxnSpPr>
            <p:nvPr/>
          </p:nvCxnSpPr>
          <p:spPr>
            <a:xfrm>
              <a:off x="3613355" y="-9830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8B926A0-8843-43BC-9DB0-5E53D8171F1C}"/>
                </a:ext>
              </a:extLst>
            </p:cNvPr>
            <p:cNvCxnSpPr>
              <a:cxnSpLocks/>
            </p:cNvCxnSpPr>
            <p:nvPr/>
          </p:nvCxnSpPr>
          <p:spPr>
            <a:xfrm>
              <a:off x="3805084" y="-12286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6CD9864-F1D3-4C93-B146-D15BBA381ED6}"/>
                </a:ext>
              </a:extLst>
            </p:cNvPr>
            <p:cNvCxnSpPr>
              <a:cxnSpLocks/>
            </p:cNvCxnSpPr>
            <p:nvPr/>
          </p:nvCxnSpPr>
          <p:spPr>
            <a:xfrm>
              <a:off x="3986981" y="-17215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CA95D5A-E5A1-4F86-B983-8F70BE27B13E}"/>
                </a:ext>
              </a:extLst>
            </p:cNvPr>
            <p:cNvCxnSpPr>
              <a:cxnSpLocks/>
            </p:cNvCxnSpPr>
            <p:nvPr/>
          </p:nvCxnSpPr>
          <p:spPr>
            <a:xfrm>
              <a:off x="4178710" y="-39335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B27C34C-7F11-40E8-B486-12CB31DA06B4}"/>
                </a:ext>
              </a:extLst>
            </p:cNvPr>
            <p:cNvCxnSpPr>
              <a:cxnSpLocks/>
            </p:cNvCxnSpPr>
            <p:nvPr/>
          </p:nvCxnSpPr>
          <p:spPr>
            <a:xfrm>
              <a:off x="4375355" y="-27045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3873098-7A00-4272-962C-80775749344E}"/>
                </a:ext>
              </a:extLst>
            </p:cNvPr>
            <p:cNvCxnSpPr>
              <a:cxnSpLocks/>
            </p:cNvCxnSpPr>
            <p:nvPr/>
          </p:nvCxnSpPr>
          <p:spPr>
            <a:xfrm>
              <a:off x="4567084" y="-29501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FD03377-3B11-4149-B37C-F027F3A7DCDD}"/>
                </a:ext>
              </a:extLst>
            </p:cNvPr>
            <p:cNvCxnSpPr>
              <a:cxnSpLocks/>
            </p:cNvCxnSpPr>
            <p:nvPr/>
          </p:nvCxnSpPr>
          <p:spPr>
            <a:xfrm>
              <a:off x="4753897" y="-9826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6B9F663-6B16-41B1-B835-43AA30B58F62}"/>
                </a:ext>
              </a:extLst>
            </p:cNvPr>
            <p:cNvCxnSpPr>
              <a:cxnSpLocks/>
            </p:cNvCxnSpPr>
            <p:nvPr/>
          </p:nvCxnSpPr>
          <p:spPr>
            <a:xfrm>
              <a:off x="4945626" y="-31946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59F117A-B514-4B44-9D32-9232392351E7}"/>
                </a:ext>
              </a:extLst>
            </p:cNvPr>
            <p:cNvCxnSpPr>
              <a:cxnSpLocks/>
            </p:cNvCxnSpPr>
            <p:nvPr/>
          </p:nvCxnSpPr>
          <p:spPr>
            <a:xfrm>
              <a:off x="5142271" y="-19656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1E66746-712E-4482-8F47-453D4FCD4B9B}"/>
                </a:ext>
              </a:extLst>
            </p:cNvPr>
            <p:cNvCxnSpPr>
              <a:cxnSpLocks/>
            </p:cNvCxnSpPr>
            <p:nvPr/>
          </p:nvCxnSpPr>
          <p:spPr>
            <a:xfrm>
              <a:off x="5334000" y="-41776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55F4930-38B8-4C97-922E-96C494ADBD6B}"/>
                </a:ext>
              </a:extLst>
            </p:cNvPr>
            <p:cNvCxnSpPr>
              <a:cxnSpLocks/>
            </p:cNvCxnSpPr>
            <p:nvPr/>
          </p:nvCxnSpPr>
          <p:spPr>
            <a:xfrm>
              <a:off x="5515897" y="-46705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A93A8F1-502A-4FF8-A77D-9DECE85E9551}"/>
                </a:ext>
              </a:extLst>
            </p:cNvPr>
            <p:cNvCxnSpPr>
              <a:cxnSpLocks/>
            </p:cNvCxnSpPr>
            <p:nvPr/>
          </p:nvCxnSpPr>
          <p:spPr>
            <a:xfrm>
              <a:off x="5707626" y="-68825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39A6FC9-BD77-404F-B877-2FA3413E2889}"/>
                </a:ext>
              </a:extLst>
            </p:cNvPr>
            <p:cNvCxnSpPr>
              <a:cxnSpLocks/>
            </p:cNvCxnSpPr>
            <p:nvPr/>
          </p:nvCxnSpPr>
          <p:spPr>
            <a:xfrm>
              <a:off x="5904271" y="-56535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72D8BB4-4E0F-4AD2-9EB7-42B5FD797DD0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-78655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AE9A685-1A7B-4528-8044-B22434D72961}"/>
                </a:ext>
              </a:extLst>
            </p:cNvPr>
            <p:cNvCxnSpPr>
              <a:cxnSpLocks/>
            </p:cNvCxnSpPr>
            <p:nvPr/>
          </p:nvCxnSpPr>
          <p:spPr>
            <a:xfrm>
              <a:off x="6331601" y="13945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F890542-E9C0-47E9-8EB3-13E15EB176A5}"/>
                </a:ext>
              </a:extLst>
            </p:cNvPr>
            <p:cNvCxnSpPr>
              <a:cxnSpLocks/>
            </p:cNvCxnSpPr>
            <p:nvPr/>
          </p:nvCxnSpPr>
          <p:spPr>
            <a:xfrm>
              <a:off x="6523330" y="-8175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E35FA31-44E0-4743-BB71-07C5D85A23B2}"/>
                </a:ext>
              </a:extLst>
            </p:cNvPr>
            <p:cNvCxnSpPr>
              <a:cxnSpLocks/>
            </p:cNvCxnSpPr>
            <p:nvPr/>
          </p:nvCxnSpPr>
          <p:spPr>
            <a:xfrm>
              <a:off x="6719975" y="4115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23EF1FB-4829-4454-AB30-761162CB1358}"/>
                </a:ext>
              </a:extLst>
            </p:cNvPr>
            <p:cNvCxnSpPr>
              <a:cxnSpLocks/>
            </p:cNvCxnSpPr>
            <p:nvPr/>
          </p:nvCxnSpPr>
          <p:spPr>
            <a:xfrm>
              <a:off x="6911704" y="1659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AC0DA55F-8289-44AD-BCEC-FA8A8A7F5927}"/>
                </a:ext>
              </a:extLst>
            </p:cNvPr>
            <p:cNvCxnSpPr>
              <a:cxnSpLocks/>
            </p:cNvCxnSpPr>
            <p:nvPr/>
          </p:nvCxnSpPr>
          <p:spPr>
            <a:xfrm>
              <a:off x="7093601" y="-3270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27F1E87-6C77-4F1F-A3CD-F09B0AFF5777}"/>
                </a:ext>
              </a:extLst>
            </p:cNvPr>
            <p:cNvCxnSpPr>
              <a:cxnSpLocks/>
            </p:cNvCxnSpPr>
            <p:nvPr/>
          </p:nvCxnSpPr>
          <p:spPr>
            <a:xfrm>
              <a:off x="7285330" y="-25390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5402B21-AADB-4405-A0B8-12BD56882B2E}"/>
                </a:ext>
              </a:extLst>
            </p:cNvPr>
            <p:cNvCxnSpPr>
              <a:cxnSpLocks/>
            </p:cNvCxnSpPr>
            <p:nvPr/>
          </p:nvCxnSpPr>
          <p:spPr>
            <a:xfrm>
              <a:off x="7481975" y="-13100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4D32B36-B36D-4167-A831-97CD62589119}"/>
                </a:ext>
              </a:extLst>
            </p:cNvPr>
            <p:cNvCxnSpPr>
              <a:cxnSpLocks/>
            </p:cNvCxnSpPr>
            <p:nvPr/>
          </p:nvCxnSpPr>
          <p:spPr>
            <a:xfrm>
              <a:off x="7673704" y="-15556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04E50AC-7929-40FC-89A0-CE35A5FC998F}"/>
                </a:ext>
              </a:extLst>
            </p:cNvPr>
            <p:cNvCxnSpPr>
              <a:cxnSpLocks/>
            </p:cNvCxnSpPr>
            <p:nvPr/>
          </p:nvCxnSpPr>
          <p:spPr>
            <a:xfrm>
              <a:off x="7860517" y="4119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C314A6-3729-4CEC-A936-C8B0BA34AF89}"/>
                </a:ext>
              </a:extLst>
            </p:cNvPr>
            <p:cNvCxnSpPr>
              <a:cxnSpLocks/>
            </p:cNvCxnSpPr>
            <p:nvPr/>
          </p:nvCxnSpPr>
          <p:spPr>
            <a:xfrm>
              <a:off x="8052246" y="-18001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A1F13DE6-4952-4488-AEE3-2D72F2FF82CD}"/>
                </a:ext>
              </a:extLst>
            </p:cNvPr>
            <p:cNvCxnSpPr>
              <a:cxnSpLocks/>
            </p:cNvCxnSpPr>
            <p:nvPr/>
          </p:nvCxnSpPr>
          <p:spPr>
            <a:xfrm>
              <a:off x="8248891" y="-5711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97D2E08-E34F-4FE4-AFD2-77B4CAE3C4BB}"/>
                </a:ext>
              </a:extLst>
            </p:cNvPr>
            <p:cNvCxnSpPr>
              <a:cxnSpLocks/>
            </p:cNvCxnSpPr>
            <p:nvPr/>
          </p:nvCxnSpPr>
          <p:spPr>
            <a:xfrm>
              <a:off x="8440620" y="-27831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AEDA2DF-54B6-4290-9EED-B1B2410FE486}"/>
                </a:ext>
              </a:extLst>
            </p:cNvPr>
            <p:cNvCxnSpPr>
              <a:cxnSpLocks/>
            </p:cNvCxnSpPr>
            <p:nvPr/>
          </p:nvCxnSpPr>
          <p:spPr>
            <a:xfrm>
              <a:off x="8622517" y="-32760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8FF4886-E865-4A63-B6B1-118832BAF9FD}"/>
                </a:ext>
              </a:extLst>
            </p:cNvPr>
            <p:cNvCxnSpPr>
              <a:cxnSpLocks/>
            </p:cNvCxnSpPr>
            <p:nvPr/>
          </p:nvCxnSpPr>
          <p:spPr>
            <a:xfrm>
              <a:off x="8814246" y="-54880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1F809560-B234-406A-8E7B-4E5807EBF694}"/>
                </a:ext>
              </a:extLst>
            </p:cNvPr>
            <p:cNvCxnSpPr>
              <a:cxnSpLocks/>
            </p:cNvCxnSpPr>
            <p:nvPr/>
          </p:nvCxnSpPr>
          <p:spPr>
            <a:xfrm>
              <a:off x="9010891" y="-42590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4954625-2935-4C8A-94D9-82DA1999BE51}"/>
                </a:ext>
              </a:extLst>
            </p:cNvPr>
            <p:cNvCxnSpPr>
              <a:cxnSpLocks/>
            </p:cNvCxnSpPr>
            <p:nvPr/>
          </p:nvCxnSpPr>
          <p:spPr>
            <a:xfrm>
              <a:off x="9202620" y="-64710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E39E6ECB-B61C-4736-8F18-F63B07BBC063}"/>
                </a:ext>
              </a:extLst>
            </p:cNvPr>
            <p:cNvCxnSpPr>
              <a:cxnSpLocks/>
            </p:cNvCxnSpPr>
            <p:nvPr/>
          </p:nvCxnSpPr>
          <p:spPr>
            <a:xfrm>
              <a:off x="9394350" y="-32355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67E4D80-EE70-4186-9182-076CDFE48B77}"/>
                </a:ext>
              </a:extLst>
            </p:cNvPr>
            <p:cNvCxnSpPr>
              <a:cxnSpLocks/>
            </p:cNvCxnSpPr>
            <p:nvPr/>
          </p:nvCxnSpPr>
          <p:spPr>
            <a:xfrm>
              <a:off x="9586079" y="-54475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BB70EB57-4CC8-492F-B104-18F38EDA5566}"/>
                </a:ext>
              </a:extLst>
            </p:cNvPr>
            <p:cNvCxnSpPr>
              <a:cxnSpLocks/>
            </p:cNvCxnSpPr>
            <p:nvPr/>
          </p:nvCxnSpPr>
          <p:spPr>
            <a:xfrm>
              <a:off x="9782724" y="-42185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404D9C25-2B89-4287-BCD8-26B4A5FDA9B0}"/>
                </a:ext>
              </a:extLst>
            </p:cNvPr>
            <p:cNvCxnSpPr>
              <a:cxnSpLocks/>
            </p:cNvCxnSpPr>
            <p:nvPr/>
          </p:nvCxnSpPr>
          <p:spPr>
            <a:xfrm>
              <a:off x="9974453" y="-44641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ED72E4B8-826A-4A15-9842-38E4BBBCC35F}"/>
                </a:ext>
              </a:extLst>
            </p:cNvPr>
            <p:cNvCxnSpPr>
              <a:cxnSpLocks/>
            </p:cNvCxnSpPr>
            <p:nvPr/>
          </p:nvCxnSpPr>
          <p:spPr>
            <a:xfrm>
              <a:off x="10156350" y="-49570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EA1BA701-6036-40EA-8BB6-0FBA5B9AE5A5}"/>
                </a:ext>
              </a:extLst>
            </p:cNvPr>
            <p:cNvCxnSpPr>
              <a:cxnSpLocks/>
            </p:cNvCxnSpPr>
            <p:nvPr/>
          </p:nvCxnSpPr>
          <p:spPr>
            <a:xfrm>
              <a:off x="10348079" y="-71690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C01B8BD4-A175-4F7A-80A8-03D0A1E77967}"/>
                </a:ext>
              </a:extLst>
            </p:cNvPr>
            <p:cNvCxnSpPr>
              <a:cxnSpLocks/>
            </p:cNvCxnSpPr>
            <p:nvPr/>
          </p:nvCxnSpPr>
          <p:spPr>
            <a:xfrm>
              <a:off x="10544724" y="-59400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7C580BD-0516-4A14-BD61-2A4408FDBEA5}"/>
                </a:ext>
              </a:extLst>
            </p:cNvPr>
            <p:cNvCxnSpPr>
              <a:cxnSpLocks/>
            </p:cNvCxnSpPr>
            <p:nvPr/>
          </p:nvCxnSpPr>
          <p:spPr>
            <a:xfrm>
              <a:off x="10736453" y="-61856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CEF0796-7798-458C-8AD9-F90DE4D2FF77}"/>
                </a:ext>
              </a:extLst>
            </p:cNvPr>
            <p:cNvCxnSpPr>
              <a:cxnSpLocks/>
            </p:cNvCxnSpPr>
            <p:nvPr/>
          </p:nvCxnSpPr>
          <p:spPr>
            <a:xfrm>
              <a:off x="10923266" y="-42181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8CC7CB3-A4ED-4BB6-856A-5D266387A39B}"/>
                </a:ext>
              </a:extLst>
            </p:cNvPr>
            <p:cNvCxnSpPr>
              <a:cxnSpLocks/>
            </p:cNvCxnSpPr>
            <p:nvPr/>
          </p:nvCxnSpPr>
          <p:spPr>
            <a:xfrm>
              <a:off x="11114995" y="-64301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3CCABC73-3689-4B9D-8C53-ECABF546C5B9}"/>
                </a:ext>
              </a:extLst>
            </p:cNvPr>
            <p:cNvCxnSpPr>
              <a:cxnSpLocks/>
            </p:cNvCxnSpPr>
            <p:nvPr/>
          </p:nvCxnSpPr>
          <p:spPr>
            <a:xfrm>
              <a:off x="11311640" y="-52011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D5C01435-AF69-4E89-B607-CCB7F84D2733}"/>
                </a:ext>
              </a:extLst>
            </p:cNvPr>
            <p:cNvCxnSpPr>
              <a:cxnSpLocks/>
            </p:cNvCxnSpPr>
            <p:nvPr/>
          </p:nvCxnSpPr>
          <p:spPr>
            <a:xfrm>
              <a:off x="11503369" y="-74131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CB22E1-77F5-4CCB-BBC6-B71D16D22854}"/>
                </a:ext>
              </a:extLst>
            </p:cNvPr>
            <p:cNvCxnSpPr>
              <a:cxnSpLocks/>
            </p:cNvCxnSpPr>
            <p:nvPr/>
          </p:nvCxnSpPr>
          <p:spPr>
            <a:xfrm>
              <a:off x="11685266" y="-79060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D8BAE7DE-50FD-400F-B3A3-FD3D93E6A462}"/>
                </a:ext>
              </a:extLst>
            </p:cNvPr>
            <p:cNvCxnSpPr>
              <a:cxnSpLocks/>
            </p:cNvCxnSpPr>
            <p:nvPr/>
          </p:nvCxnSpPr>
          <p:spPr>
            <a:xfrm>
              <a:off x="11876995" y="-101180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82578B6F-1BA2-4EE7-BAB7-F8A237AD8532}"/>
                </a:ext>
              </a:extLst>
            </p:cNvPr>
            <p:cNvCxnSpPr>
              <a:cxnSpLocks/>
            </p:cNvCxnSpPr>
            <p:nvPr/>
          </p:nvCxnSpPr>
          <p:spPr>
            <a:xfrm>
              <a:off x="12073640" y="-88890"/>
              <a:ext cx="0" cy="6858000"/>
            </a:xfrm>
            <a:prstGeom prst="line">
              <a:avLst/>
            </a:prstGeom>
            <a:ln>
              <a:solidFill>
                <a:schemeClr val="bg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C4A503D0-7A2F-C10C-828B-A5174B5B17F8}"/>
              </a:ext>
            </a:extLst>
          </p:cNvPr>
          <p:cNvSpPr/>
          <p:nvPr/>
        </p:nvSpPr>
        <p:spPr>
          <a:xfrm>
            <a:off x="123825" y="381000"/>
            <a:ext cx="628650" cy="5238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3B68620-3636-8782-C6BC-BB81BE9D272F}"/>
                  </a:ext>
                </a:extLst>
              </p:cNvPr>
              <p:cNvSpPr txBox="1"/>
              <p:nvPr/>
            </p:nvSpPr>
            <p:spPr>
              <a:xfrm>
                <a:off x="752475" y="304800"/>
                <a:ext cx="11363325" cy="1757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vi-VN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Để chia đều 5 chiếc bánh cho 6 người, hai bạn Nam và Rô-bốt đã đề xuất cách làm như hình dưới đây (phần bánh của mỗi người thể hiện bằng các phần tô màu đỏ).</a:t>
                </a:r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just"/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:r>
                  <a:rPr lang="vi-VN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Em hãy mô tả cách chia bánh của mỗi bạn.</a:t>
                </a:r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just"/>
                <a:r>
                  <a:rPr lang="vi-VN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Em hãy giải thích vì sao với cách chia bánh của Rô-bốt thì mỗi bạn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cái bánh.</a:t>
                </a:r>
                <a:endPara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3B68620-3636-8782-C6BC-BB81BE9D2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5" y="304800"/>
                <a:ext cx="11363325" cy="1757148"/>
              </a:xfrm>
              <a:prstGeom prst="rect">
                <a:avLst/>
              </a:prstGeom>
              <a:blipFill>
                <a:blip r:embed="rId3"/>
                <a:stretch>
                  <a:fillRect l="-804" t="-2778" r="-804" b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>
            <a:extLst>
              <a:ext uri="{FF2B5EF4-FFF2-40B4-BE49-F238E27FC236}">
                <a16:creationId xmlns:a16="http://schemas.microsoft.com/office/drawing/2014/main" id="{6BDE2C68-FE6B-9EFE-6973-7B2F3FE00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478" y="2065268"/>
            <a:ext cx="5815409" cy="44395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496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15879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1|1.4|3.5|1.3|1.4|1.3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1|1.4|3.5|1.3|1.4|1.3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|1.6|1|1.2|1|1.2|1|1.2|1.4|0.9|1.2|1.2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8|1.2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1|1.5|1.5|1|2|1.8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1|1.5|1.5|1|2|1.8|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|1.6|1|1.5|1.1|1.2|1|1.1|1.2|0.8|0.9|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194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Cambria</vt:lpstr>
      <vt:lpstr>Cambria Math</vt:lpstr>
      <vt:lpstr>Times New Roman</vt:lpstr>
      <vt:lpstr>Office Theme</vt:lpstr>
      <vt:lpstr>BÀI GIẢNG ĐIỆN TỬ MÔN : TOÁN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3</cp:revision>
  <dcterms:created xsi:type="dcterms:W3CDTF">2024-10-02T12:15:37Z</dcterms:created>
  <dcterms:modified xsi:type="dcterms:W3CDTF">2024-10-02T12:20:24Z</dcterms:modified>
</cp:coreProperties>
</file>