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26" r:id="rId2"/>
    <p:sldId id="296" r:id="rId3"/>
    <p:sldId id="309" r:id="rId4"/>
    <p:sldId id="313" r:id="rId5"/>
    <p:sldId id="314" r:id="rId6"/>
    <p:sldId id="312" r:id="rId7"/>
    <p:sldId id="315" r:id="rId8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66"/>
  </p:normalViewPr>
  <p:slideViewPr>
    <p:cSldViewPr snapToGrid="0">
      <p:cViewPr varScale="1">
        <p:scale>
          <a:sx n="115" d="100"/>
          <a:sy n="115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EE6FB-1C4D-1145-8E77-984EC2EDE495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00F10-A4BD-F444-A4DE-7FD51C7B7A9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6114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>
            <a:extLst>
              <a:ext uri="{FF2B5EF4-FFF2-40B4-BE49-F238E27FC236}">
                <a16:creationId xmlns:a16="http://schemas.microsoft.com/office/drawing/2014/main" id="{932FE0E0-6E38-AFB3-DB99-F23A76F4A6D9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备注占位符 2">
            <a:extLst>
              <a:ext uri="{FF2B5EF4-FFF2-40B4-BE49-F238E27FC236}">
                <a16:creationId xmlns:a16="http://schemas.microsoft.com/office/drawing/2014/main" id="{7AADB6B6-F623-B6A7-DA48-AFA2FE321C5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28675" name="灯片编号占位符 3">
            <a:extLst>
              <a:ext uri="{FF2B5EF4-FFF2-40B4-BE49-F238E27FC236}">
                <a16:creationId xmlns:a16="http://schemas.microsoft.com/office/drawing/2014/main" id="{A3EDA582-20A6-3438-19C0-6B83A87AA9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fld id="{71D25B3C-6DCE-F848-B70A-4F3A6A64774D}" type="slidenum">
              <a:rPr lang="zh-CN" altLang="en-US" sz="1800" smtClean="0"/>
              <a:pPr algn="l"/>
              <a:t>1</a:t>
            </a:fld>
            <a:endParaRPr lang="zh-CN" alt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6E6-9939-5460-79F5-256B4EC1F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D96F5-4D7B-AAB4-A56A-1EB34EA33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7D67B-C958-5296-2368-84A3A5CEC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5F752-43B7-5D9F-5975-1ECA7F08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6644B-5725-0A9F-0B85-000C6171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8586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6D38-A93B-085F-443F-7D8FF8EB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C7994-29B2-C71C-5124-ED212871C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1876-22F8-A5A1-1A03-B8965103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71586-B882-FC71-8E77-34D4E257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81327-6A47-D940-E393-A1F9B81B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921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26B89-AC74-4BE3-54E7-19C1AD12D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666E6-70C1-F516-02D9-12087CF7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8BE1-4D67-6386-E246-FAA0F926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CB5AE-8307-D47A-1B90-8EEA32D6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A906E-239B-0C5A-5A7C-F7FB73D6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09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F74E-9F82-B2FB-818E-38DF5AF8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D13F6-196B-7315-1147-064113E55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078FB-7D5A-AFFC-1D14-B89C21A7F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380DB-4F3D-647E-D33F-C13837D47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8D86-BAE5-A3D9-A459-6C95C5F4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8879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EB9F-3DEB-EF44-DBD1-7FB96BFC1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B513B-204E-374D-62A6-8233933A8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4854A-343F-DCE4-69AB-9738E80B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43C4-4F31-A8A7-8F0D-E4739BE5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58477-EA91-035B-CC8A-9488676C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2616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DB3E-A1CC-898A-57AF-E0C4F002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1763A-0456-4B51-7EAC-E895B6E50C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A4DE8-5EAC-CCBF-62AB-C7E4177A6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9E4B-0E1D-7F8F-0C61-CD4351917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7753C-692A-C485-EAA0-A5F274E3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98480-2515-DB8A-297D-D8C02566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3795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8612-C72A-F3C7-E9F5-5275640A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A346F-5939-62A0-281A-CBA2E6D4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8C0DF-4056-3692-24BF-EF060BD79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BB301-4EE4-5C27-8016-FC3979BA9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AA33B-BA17-2446-74F8-1518570C4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75E2F-77D7-B40E-B439-1AA73D6F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427E18-7237-765D-28CC-F94519AE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BB1E2-ED1F-8465-BC34-B8A0B5D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250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DD41-931E-03EB-C27E-91FE38B15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0E9E22-28F0-07DC-DA37-2C63C750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53D93-1978-2AF1-C440-30DE5E886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AEA11B-3873-9027-BDAA-C793DEAB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191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AA4FF4-6BDB-39ED-9E57-1A8944337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453C3C-74C5-5133-D68F-BD2CA512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B4D84-B673-D1F6-C601-19D0D1371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0412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82B5-1CC7-1326-CEE4-DE85DA78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F6517-3FD5-CEFC-F1ED-D87B6B56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BCE7B-EC7E-12DA-5B38-9352BC94B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6E1CB-EDDF-98BC-34C2-C3BB2116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149FE-E95D-8E7D-7CD5-96E5544C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969E4-AA1F-47BC-75A1-B067A78E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8463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A736-7924-6468-BDAF-56F8771C0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B1CAA-5032-7E35-58F3-5EB6EBD668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C8CE7-636C-5767-4D43-45E42342E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DE4DF-B451-DB7B-0F96-02FE2BE1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74BA7-1E3C-5B49-7C36-FACC9988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5F6C1-0BF7-C6FD-7CF9-29AD8A3A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086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ACA847-BCAD-4A65-20D2-A30E3F94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D8DCE-ED98-4967-7576-E989CAFF1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2CA40-C249-DE13-DFA3-C187B1E83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10CE-F581-D64A-B8E1-83C240F90C59}" type="datetimeFigureOut">
              <a:rPr lang="en-VN" smtClean="0"/>
              <a:t>15/12/2024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F35A1-27FE-708B-979B-AE9FF54F0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760A-F7DA-B9EF-8DA8-43F35FEC2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02AC2-2575-4C42-B3AE-EB319802509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09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9521BB7-74A3-3CA4-FD28-61790CE84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558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E:\0000000我图PPT\03.20\亲子乐园\r6t.png">
            <a:extLst>
              <a:ext uri="{FF2B5EF4-FFF2-40B4-BE49-F238E27FC236}">
                <a16:creationId xmlns:a16="http://schemas.microsoft.com/office/drawing/2014/main" id="{581CC854-A5A7-4DD2-678C-ED3A455F2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1" y="757239"/>
            <a:ext cx="9648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E:\0000000我图PPT\03.20\亲子乐园\34.png">
            <a:extLst>
              <a:ext uri="{FF2B5EF4-FFF2-40B4-BE49-F238E27FC236}">
                <a16:creationId xmlns:a16="http://schemas.microsoft.com/office/drawing/2014/main" id="{34E144D3-B5E2-D386-9FD9-E07EE9F87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8414"/>
            <a:ext cx="91455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0000000我图PPT\00001PNG素材\儿童卡通\4543.png">
            <a:extLst>
              <a:ext uri="{FF2B5EF4-FFF2-40B4-BE49-F238E27FC236}">
                <a16:creationId xmlns:a16="http://schemas.microsoft.com/office/drawing/2014/main" id="{6C916BD0-27D1-4AA8-E801-173F6AE3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3208338"/>
            <a:ext cx="46164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E:\0000000我图PPT\00001PNG素材\儿童卡通\卡通人物.png">
            <a:extLst>
              <a:ext uri="{FF2B5EF4-FFF2-40B4-BE49-F238E27FC236}">
                <a16:creationId xmlns:a16="http://schemas.microsoft.com/office/drawing/2014/main" id="{74F31833-B794-C910-E57D-D2543EA5B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1" t="-2573" r="-2084" b="58435"/>
          <a:stretch>
            <a:fillRect/>
          </a:stretch>
        </p:blipFill>
        <p:spPr bwMode="auto">
          <a:xfrm>
            <a:off x="1654175" y="595313"/>
            <a:ext cx="207645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 descr="E:\0000000我图PPT\00001PNG素材\儿童卡通\tr.png">
            <a:extLst>
              <a:ext uri="{FF2B5EF4-FFF2-40B4-BE49-F238E27FC236}">
                <a16:creationId xmlns:a16="http://schemas.microsoft.com/office/drawing/2014/main" id="{908E8A66-C0CC-435F-6642-710FE5BB0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6" y="4365625"/>
            <a:ext cx="2354263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FFDB8CC0-F42B-FE94-000D-68D62690B4C3}"/>
              </a:ext>
            </a:extLst>
          </p:cNvPr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spcFirstLastPara="1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>
              <a:defRPr/>
            </a:pP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21FC206D-1B59-D3A8-F61F-9DFFD10D781B}"/>
              </a:ext>
            </a:extLst>
          </p:cNvPr>
          <p:cNvSpPr/>
          <p:nvPr/>
        </p:nvSpPr>
        <p:spPr>
          <a:xfrm>
            <a:off x="2262873" y="3323304"/>
            <a:ext cx="7228953" cy="70259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</a:p>
          <a:p>
            <a:pPr algn="ctr" defTabSz="1622425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 LUYỆN TẬP CHUNG</a:t>
            </a:r>
          </a:p>
          <a:p>
            <a:pPr algn="ctr" defTabSz="1622425">
              <a:defRPr/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Quyên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.PHƯƠNG NGÂN\A.NH 2020-2021\HÌNH ẢNH SGK\TOAN T1\86.jpg">
            <a:extLst>
              <a:ext uri="{FF2B5EF4-FFF2-40B4-BE49-F238E27FC236}">
                <a16:creationId xmlns:a16="http://schemas.microsoft.com/office/drawing/2014/main" id="{50B69BE8-05B2-94A2-101A-4D399B6D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8448" r="63835" b="72250"/>
          <a:stretch>
            <a:fillRect/>
          </a:stretch>
        </p:blipFill>
        <p:spPr bwMode="auto">
          <a:xfrm>
            <a:off x="1549400" y="644526"/>
            <a:ext cx="18938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2.PHƯƠNG NGÂN\A.NH 2020-2021\HÌNH ẢNH SGK\TOAN T1\86.jpg">
            <a:extLst>
              <a:ext uri="{FF2B5EF4-FFF2-40B4-BE49-F238E27FC236}">
                <a16:creationId xmlns:a16="http://schemas.microsoft.com/office/drawing/2014/main" id="{42454D9D-1B81-CBCB-EE6B-4912A3DF1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28299" r="5676" b="43863"/>
          <a:stretch>
            <a:fillRect/>
          </a:stretch>
        </p:blipFill>
        <p:spPr bwMode="auto">
          <a:xfrm>
            <a:off x="1549401" y="1517650"/>
            <a:ext cx="8990013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C2B99934-34A7-7704-88B0-299CD48C0A7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75075" y="2825751"/>
            <a:ext cx="325438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4331C177-2759-CA94-3445-4F44A1DEFEA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71901" y="3376613"/>
            <a:ext cx="328613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F669BCAC-1CF1-EB7D-4938-463F19803A6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96075" y="2838451"/>
            <a:ext cx="325438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BC6FA1F0-F581-B351-C37D-4D28C8BFD7D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92901" y="3389313"/>
            <a:ext cx="328613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ECCDC275-FC0E-0E56-75DF-228953720C5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98038" y="2851151"/>
            <a:ext cx="323850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8A754AFD-076D-FF52-D817-CC2BD2F35F4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94864" y="3402013"/>
            <a:ext cx="327025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71E7FB06-C284-2A74-9180-E9B8435767F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86189" y="4703764"/>
            <a:ext cx="325437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1F1F5151-1C9E-53AB-FD8F-191433D6E61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83014" y="5254626"/>
            <a:ext cx="327025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7" name="TextBox 16">
            <a:extLst>
              <a:ext uri="{FF2B5EF4-FFF2-40B4-BE49-F238E27FC236}">
                <a16:creationId xmlns:a16="http://schemas.microsoft.com/office/drawing/2014/main" id="{1E5BB1CC-B23B-48F5-66FF-5A877303B33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08775" y="4733926"/>
            <a:ext cx="325438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8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8" name="TextBox 17">
            <a:extLst>
              <a:ext uri="{FF2B5EF4-FFF2-40B4-BE49-F238E27FC236}">
                <a16:creationId xmlns:a16="http://schemas.microsoft.com/office/drawing/2014/main" id="{C3CAE8FC-1784-9009-F056-3482EBF9784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05601" y="5283201"/>
            <a:ext cx="328613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7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9" name="TextBox 18">
            <a:extLst>
              <a:ext uri="{FF2B5EF4-FFF2-40B4-BE49-F238E27FC236}">
                <a16:creationId xmlns:a16="http://schemas.microsoft.com/office/drawing/2014/main" id="{6EDD3280-A813-AAB6-F868-21CE1BE690D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09139" y="4746626"/>
            <a:ext cx="325437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5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0" name="TextBox 19">
            <a:extLst>
              <a:ext uri="{FF2B5EF4-FFF2-40B4-BE49-F238E27FC236}">
                <a16:creationId xmlns:a16="http://schemas.microsoft.com/office/drawing/2014/main" id="{B91B4E34-2909-09E3-DB63-55F74064403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605963" y="5295901"/>
            <a:ext cx="328612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0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D:\2.PHƯƠNG NGÂN\A.NH 2020-2021\HÌNH ẢNH SGK\TOAN T1\86.jpg">
            <a:extLst>
              <a:ext uri="{FF2B5EF4-FFF2-40B4-BE49-F238E27FC236}">
                <a16:creationId xmlns:a16="http://schemas.microsoft.com/office/drawing/2014/main" id="{743A3AF6-4A7D-01B5-E853-415613AA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8448" r="63835" b="72250"/>
          <a:stretch>
            <a:fillRect/>
          </a:stretch>
        </p:blipFill>
        <p:spPr bwMode="auto">
          <a:xfrm>
            <a:off x="1549400" y="644526"/>
            <a:ext cx="18938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D:\2.PHƯƠNG NGÂN\A.NH 2020-2021\HÌNH ẢNH SGK\TOAN T1\86.jpg">
            <a:extLst>
              <a:ext uri="{FF2B5EF4-FFF2-40B4-BE49-F238E27FC236}">
                <a16:creationId xmlns:a16="http://schemas.microsoft.com/office/drawing/2014/main" id="{C47C5207-31B0-D607-5F1F-5318B973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t="57919" r="5873" b="5682"/>
          <a:stretch>
            <a:fillRect/>
          </a:stretch>
        </p:blipFill>
        <p:spPr bwMode="auto">
          <a:xfrm>
            <a:off x="1549401" y="1538288"/>
            <a:ext cx="8977313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2" name="TextBox 21">
            <a:extLst>
              <a:ext uri="{FF2B5EF4-FFF2-40B4-BE49-F238E27FC236}">
                <a16:creationId xmlns:a16="http://schemas.microsoft.com/office/drawing/2014/main" id="{46860A6F-6532-C501-592D-0FB667B3AF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02000" y="4719639"/>
            <a:ext cx="539750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4" name="TextBox 23">
            <a:extLst>
              <a:ext uri="{FF2B5EF4-FFF2-40B4-BE49-F238E27FC236}">
                <a16:creationId xmlns:a16="http://schemas.microsoft.com/office/drawing/2014/main" id="{2CCE40E5-1291-E74C-0CCB-E993081EF45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14700" y="5219701"/>
            <a:ext cx="539750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6" name="TextBox 25">
            <a:extLst>
              <a:ext uri="{FF2B5EF4-FFF2-40B4-BE49-F238E27FC236}">
                <a16:creationId xmlns:a16="http://schemas.microsoft.com/office/drawing/2014/main" id="{A96E6061-4464-5AB9-E12E-B078E61B8C5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98825" y="5718176"/>
            <a:ext cx="541338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TextBox 26">
            <a:extLst>
              <a:ext uri="{FF2B5EF4-FFF2-40B4-BE49-F238E27FC236}">
                <a16:creationId xmlns:a16="http://schemas.microsoft.com/office/drawing/2014/main" id="{31514C65-FF6B-74CE-55D1-9E8AE26EB1E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311525" y="6219826"/>
            <a:ext cx="541338" cy="46196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9" name="TextBox 28">
            <a:extLst>
              <a:ext uri="{FF2B5EF4-FFF2-40B4-BE49-F238E27FC236}">
                <a16:creationId xmlns:a16="http://schemas.microsoft.com/office/drawing/2014/main" id="{EFCF14EB-4C28-BB99-4954-A386C8E5593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04400" y="4756151"/>
            <a:ext cx="541338" cy="4603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4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0" name="TextBox 29">
            <a:extLst>
              <a:ext uri="{FF2B5EF4-FFF2-40B4-BE49-F238E27FC236}">
                <a16:creationId xmlns:a16="http://schemas.microsoft.com/office/drawing/2014/main" id="{B5735BD6-AF2F-4231-5940-331DC141B9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18688" y="5256213"/>
            <a:ext cx="539750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3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1" name="TextBox 30">
            <a:extLst>
              <a:ext uri="{FF2B5EF4-FFF2-40B4-BE49-F238E27FC236}">
                <a16:creationId xmlns:a16="http://schemas.microsoft.com/office/drawing/2014/main" id="{FA6C2953-8916-B265-699C-6CE46667F57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02814" y="5754688"/>
            <a:ext cx="541337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2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2" name="TextBox 31">
            <a:extLst>
              <a:ext uri="{FF2B5EF4-FFF2-40B4-BE49-F238E27FC236}">
                <a16:creationId xmlns:a16="http://schemas.microsoft.com/office/drawing/2014/main" id="{DA127D1B-362D-AE00-772E-D66DA6AE713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815514" y="6256338"/>
            <a:ext cx="541337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D:\2.PHƯƠNG NGÂN\A.NH 2020-2021\HÌNH ẢNH SGK\TOAN T1\86.jpg">
            <a:extLst>
              <a:ext uri="{FF2B5EF4-FFF2-40B4-BE49-F238E27FC236}">
                <a16:creationId xmlns:a16="http://schemas.microsoft.com/office/drawing/2014/main" id="{28A7D5DE-4F2F-C507-FF4B-E22B5D83C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8448" r="63835" b="72250"/>
          <a:stretch>
            <a:fillRect/>
          </a:stretch>
        </p:blipFill>
        <p:spPr bwMode="auto">
          <a:xfrm>
            <a:off x="1549400" y="644526"/>
            <a:ext cx="18938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D:\2.PHƯƠNG NGÂN\A.NH 2020-2021\HÌNH ẢNH SGK\TOAN T1\87.jpg">
            <a:extLst>
              <a:ext uri="{FF2B5EF4-FFF2-40B4-BE49-F238E27FC236}">
                <a16:creationId xmlns:a16="http://schemas.microsoft.com/office/drawing/2014/main" id="{C5E31164-97DE-B5E9-8769-FD7EF0972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4713" r="7059" b="74919"/>
          <a:stretch>
            <a:fillRect/>
          </a:stretch>
        </p:blipFill>
        <p:spPr bwMode="auto">
          <a:xfrm>
            <a:off x="1549401" y="1517651"/>
            <a:ext cx="89249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AA150866-473F-0F7B-1F50-0107817A5CF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421188" y="4375151"/>
            <a:ext cx="722312" cy="646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8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BB5E1A4F-A87B-4CF2-4D6B-2BF4C40AF43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449889" y="4368801"/>
            <a:ext cx="720725" cy="646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8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636D3536-4587-87D7-EAC3-87A9B553BA5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467476" y="4343401"/>
            <a:ext cx="720725" cy="646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7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E8E37C3B-32DF-AD28-9D8D-B5A7D74A830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502651" y="4333876"/>
            <a:ext cx="720725" cy="646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10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10FF81C6-8936-F9C5-9206-083909D769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480551" y="4324350"/>
            <a:ext cx="722313" cy="64770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9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D:\2.PHƯƠNG NGÂN\A.NH 2020-2021\HÌNH ẢNH SGK\TOAN T1\86.jpg">
            <a:extLst>
              <a:ext uri="{FF2B5EF4-FFF2-40B4-BE49-F238E27FC236}">
                <a16:creationId xmlns:a16="http://schemas.microsoft.com/office/drawing/2014/main" id="{6150CD81-F7A6-2C63-F0D7-18339FE0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8448" r="63835" b="72250"/>
          <a:stretch>
            <a:fillRect/>
          </a:stretch>
        </p:blipFill>
        <p:spPr bwMode="auto">
          <a:xfrm>
            <a:off x="1549400" y="644526"/>
            <a:ext cx="18938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 descr="D:\2.PHƯƠNG NGÂN\A.NH 2020-2021\HÌNH ẢNH SGK\TOAN T1\87.jpg">
            <a:extLst>
              <a:ext uri="{FF2B5EF4-FFF2-40B4-BE49-F238E27FC236}">
                <a16:creationId xmlns:a16="http://schemas.microsoft.com/office/drawing/2014/main" id="{35A35A04-0F2C-3BA5-6FFC-BD6B3F8AC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28024" r="7059" b="48662"/>
          <a:stretch>
            <a:fillRect/>
          </a:stretch>
        </p:blipFill>
        <p:spPr bwMode="auto">
          <a:xfrm>
            <a:off x="1549401" y="1517650"/>
            <a:ext cx="892492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65DA21-C9F4-E904-CB82-1168858C13F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13164" y="3138489"/>
            <a:ext cx="720725" cy="523875"/>
          </a:xfrm>
          <a:prstGeom prst="rect">
            <a:avLst/>
          </a:prstGeom>
          <a:solidFill>
            <a:srgbClr val="F8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6296F5-8077-6099-C0E8-CCA34DC12D1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901951" y="3719514"/>
            <a:ext cx="720725" cy="523875"/>
          </a:xfrm>
          <a:prstGeom prst="rect">
            <a:avLst/>
          </a:prstGeom>
          <a:solidFill>
            <a:srgbClr val="F8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141A5-5CF7-1EF1-79DB-D717D10B0A2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738563" y="4287839"/>
            <a:ext cx="722312" cy="523875"/>
          </a:xfrm>
          <a:prstGeom prst="rect">
            <a:avLst/>
          </a:prstGeom>
          <a:solidFill>
            <a:srgbClr val="F8E0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9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1A703-19E7-BC42-ED10-F26517A3841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89688" y="3119439"/>
            <a:ext cx="722312" cy="523875"/>
          </a:xfrm>
          <a:prstGeom prst="rect">
            <a:avLst/>
          </a:prstGeom>
          <a:solidFill>
            <a:srgbClr val="D7E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43FA1-E561-E183-261C-8751B830338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73713" y="3694114"/>
            <a:ext cx="722312" cy="523875"/>
          </a:xfrm>
          <a:prstGeom prst="rect">
            <a:avLst/>
          </a:prstGeom>
          <a:solidFill>
            <a:srgbClr val="D7E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18F92-F664-62B8-516A-757D82E2D7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578476" y="4275139"/>
            <a:ext cx="720725" cy="523875"/>
          </a:xfrm>
          <a:prstGeom prst="rect">
            <a:avLst/>
          </a:prstGeom>
          <a:solidFill>
            <a:srgbClr val="D7E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0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A82499-A492-5399-AC5F-73276FDD7BB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42301" y="3106739"/>
            <a:ext cx="720725" cy="523875"/>
          </a:xfrm>
          <a:prstGeom prst="rect">
            <a:avLst/>
          </a:prstGeom>
          <a:solidFill>
            <a:srgbClr val="FA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9D80AB-8250-02EB-F02C-F89E37D8B61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78913" y="3668714"/>
            <a:ext cx="722312" cy="522287"/>
          </a:xfrm>
          <a:prstGeom prst="rect">
            <a:avLst/>
          </a:prstGeom>
          <a:solidFill>
            <a:srgbClr val="FA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9281B-324F-5958-DB0C-4BB62A00759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266114" y="4241801"/>
            <a:ext cx="720725" cy="523875"/>
          </a:xfrm>
          <a:prstGeom prst="rect">
            <a:avLst/>
          </a:prstGeom>
          <a:solidFill>
            <a:srgbClr val="FAEA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D:\2.PHƯƠNG NGÂN\A.NH 2020-2021\HÌNH ẢNH SGK\TOAN T1\86.jpg">
            <a:extLst>
              <a:ext uri="{FF2B5EF4-FFF2-40B4-BE49-F238E27FC236}">
                <a16:creationId xmlns:a16="http://schemas.microsoft.com/office/drawing/2014/main" id="{47F061B4-82B8-0186-A243-8E28FC4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8448" r="63835" b="72250"/>
          <a:stretch>
            <a:fillRect/>
          </a:stretch>
        </p:blipFill>
        <p:spPr bwMode="auto">
          <a:xfrm>
            <a:off x="1549400" y="644526"/>
            <a:ext cx="18938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D:\2.PHƯƠNG NGÂN\A.NH 2020-2021\HÌNH ẢNH SGK\TOAN T1\87.jpg">
            <a:extLst>
              <a:ext uri="{FF2B5EF4-FFF2-40B4-BE49-F238E27FC236}">
                <a16:creationId xmlns:a16="http://schemas.microsoft.com/office/drawing/2014/main" id="{3C0275F0-0B9C-63C9-F41E-FB6C6F941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" t="53806" r="7059" b="6837"/>
          <a:stretch>
            <a:fillRect/>
          </a:stretch>
        </p:blipFill>
        <p:spPr bwMode="auto">
          <a:xfrm>
            <a:off x="1549401" y="1517651"/>
            <a:ext cx="8977313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7FDB4ED7-4A2C-525B-D7A9-072CE9EEF10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016500" y="3027364"/>
            <a:ext cx="325438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9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7753D6EE-7519-2BFE-961E-B840F438FDB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946900" y="3024189"/>
            <a:ext cx="323850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3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TextBox 7">
            <a:extLst>
              <a:ext uri="{FF2B5EF4-FFF2-40B4-BE49-F238E27FC236}">
                <a16:creationId xmlns:a16="http://schemas.microsoft.com/office/drawing/2014/main" id="{9D557751-676D-E5C2-F58E-D84A7FAFC9C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775700" y="3011489"/>
            <a:ext cx="617538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BD5B93AF-8F52-0652-39F6-7D7AAC79970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342064" y="5119689"/>
            <a:ext cx="325437" cy="522287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4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61AD622A-AE07-A089-52C0-E621A62F79F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886450" y="4595813"/>
            <a:ext cx="617538" cy="461962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10</a:t>
            </a:r>
            <a:endParaRPr lang="en-US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3" name="TextBox 12">
            <a:extLst>
              <a:ext uri="{FF2B5EF4-FFF2-40B4-BE49-F238E27FC236}">
                <a16:creationId xmlns:a16="http://schemas.microsoft.com/office/drawing/2014/main" id="{592D5C62-A432-4292-3D8E-B56B5D6F9B2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667500" y="5635626"/>
            <a:ext cx="325438" cy="5238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.PHƯƠNG NGÂN\A.NH 2020-2021\HÌNH ẢNH SGK\TOAN T1\86.jpg">
            <a:extLst>
              <a:ext uri="{FF2B5EF4-FFF2-40B4-BE49-F238E27FC236}">
                <a16:creationId xmlns:a16="http://schemas.microsoft.com/office/drawing/2014/main" id="{48E774E0-4BE6-A619-EA21-848B14DC7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5" t="18448" r="63835" b="72250"/>
          <a:stretch>
            <a:fillRect/>
          </a:stretch>
        </p:blipFill>
        <p:spPr bwMode="auto">
          <a:xfrm>
            <a:off x="1549400" y="644526"/>
            <a:ext cx="1893888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2.PHƯƠNG NGÂN\A.NH 2020-2021\HÌNH ẢNH SGK\TOAN T1\88.jpg">
            <a:extLst>
              <a:ext uri="{FF2B5EF4-FFF2-40B4-BE49-F238E27FC236}">
                <a16:creationId xmlns:a16="http://schemas.microsoft.com/office/drawing/2014/main" id="{A459A87B-C73A-D786-3ADE-5BE66979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2068" r="5753" b="50179"/>
          <a:stretch>
            <a:fillRect/>
          </a:stretch>
        </p:blipFill>
        <p:spPr bwMode="auto">
          <a:xfrm>
            <a:off x="1601789" y="1517650"/>
            <a:ext cx="8924925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Macintosh PowerPoint</Application>
  <PresentationFormat>Widescreen</PresentationFormat>
  <Paragraphs>45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SimSun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Như</dc:creator>
  <cp:lastModifiedBy>Nguyễn Thị Như</cp:lastModifiedBy>
  <cp:revision>1</cp:revision>
  <dcterms:created xsi:type="dcterms:W3CDTF">2024-12-15T16:52:38Z</dcterms:created>
  <dcterms:modified xsi:type="dcterms:W3CDTF">2024-12-15T16:53:13Z</dcterms:modified>
</cp:coreProperties>
</file>