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80" r:id="rId3"/>
    <p:sldId id="2643" r:id="rId4"/>
    <p:sldId id="2646" r:id="rId5"/>
    <p:sldId id="2656" r:id="rId6"/>
    <p:sldId id="2657" r:id="rId7"/>
    <p:sldId id="2644" r:id="rId8"/>
    <p:sldId id="285" r:id="rId9"/>
    <p:sldId id="2658" r:id="rId10"/>
    <p:sldId id="281" r:id="rId11"/>
    <p:sldId id="282" r:id="rId12"/>
    <p:sldId id="2651" r:id="rId13"/>
    <p:sldId id="2650" r:id="rId14"/>
    <p:sldId id="2652" r:id="rId15"/>
    <p:sldId id="290" r:id="rId16"/>
    <p:sldId id="2645" r:id="rId17"/>
    <p:sldId id="295" r:id="rId18"/>
    <p:sldId id="2654" r:id="rId19"/>
    <p:sldId id="29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72" d="100"/>
          <a:sy n="72" d="100"/>
        </p:scale>
        <p:origin x="4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7C4C-E186-4931-A072-B24FEB5C54A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8C07-42E5-4180-BD2A-24E65FD3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2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24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9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9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6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1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97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5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96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4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4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7CE1F9D7-932C-49FE-879A-C5AEB4E94C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360" y="228600"/>
            <a:ext cx="1517352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2.svg"/><Relationship Id="rId11" Type="http://schemas.openxmlformats.org/officeDocument/2006/relationships/image" Target="../media/image11.sv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30.png"/><Relationship Id="rId7" Type="http://schemas.openxmlformats.org/officeDocument/2006/relationships/image" Target="../media/image22.svg"/><Relationship Id="rId12" Type="http://schemas.openxmlformats.org/officeDocument/2006/relationships/image" Target="../media/image13.sv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24.gif"/><Relationship Id="rId10" Type="http://schemas.openxmlformats.org/officeDocument/2006/relationships/image" Target="../media/image11.svg"/><Relationship Id="rId19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svg"/><Relationship Id="rId12" Type="http://schemas.openxmlformats.org/officeDocument/2006/relationships/image" Target="../media/image22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png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11" Type="http://schemas.openxmlformats.org/officeDocument/2006/relationships/image" Target="../media/image13.svg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1.svg"/><Relationship Id="rId1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2.svg"/><Relationship Id="rId11" Type="http://schemas.openxmlformats.org/officeDocument/2006/relationships/image" Target="../media/image13.svg"/><Relationship Id="rId5" Type="http://schemas.openxmlformats.org/officeDocument/2006/relationships/image" Target="../media/image18.png"/><Relationship Id="rId15" Type="http://schemas.openxmlformats.org/officeDocument/2006/relationships/image" Target="../media/image3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1.sv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1.sv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07705" y="215078"/>
            <a:ext cx="8994912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5671011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7" y="-537524"/>
            <a:ext cx="5335664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=""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1D1CF9-6FD2-4B76-907B-3D2A0BC4C6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4661" y="2708207"/>
            <a:ext cx="7857488" cy="1548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5AC695E-B569-40F4-9B5D-1AB04BE3AFE0}"/>
              </a:ext>
            </a:extLst>
          </p:cNvPr>
          <p:cNvSpPr txBox="1"/>
          <p:nvPr/>
        </p:nvSpPr>
        <p:spPr>
          <a:xfrm>
            <a:off x="5764695" y="3955773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3DC91064-B1A5-409E-93B1-1B97D85CB7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" r="1189" b="10016"/>
          <a:stretch/>
        </p:blipFill>
        <p:spPr>
          <a:xfrm>
            <a:off x="7374921" y="92162"/>
            <a:ext cx="5486400" cy="67492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429" y="3686675"/>
            <a:ext cx="6299200" cy="2286000"/>
            <a:chOff x="914143" y="5530013"/>
            <a:chExt cx="9448800" cy="3429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14143" y="5530013"/>
              <a:ext cx="9448800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51447" y="6024691"/>
              <a:ext cx="8774195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vi-V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 mỗi nhiệm vụ, khi hoàn thành bạn sẽ nhận được các vật dụng để trồng cây xanh đấy</a:t>
              </a:r>
              <a:r>
                <a: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A10691-3860-4BBF-9FEB-43D59661C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00" y="300561"/>
            <a:ext cx="7449958" cy="2926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41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=""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713628"/>
            <a:ext cx="8514742" cy="1136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2509035"/>
            <a:ext cx="6563961" cy="1130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00" y="4259340"/>
            <a:ext cx="7715323" cy="12775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30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=""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0" y="330588"/>
            <a:ext cx="8514742" cy="11360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F4EF204-4807-4F22-8C8D-EE45DF224FE0}"/>
              </a:ext>
            </a:extLst>
          </p:cNvPr>
          <p:cNvGrpSpPr/>
          <p:nvPr/>
        </p:nvGrpSpPr>
        <p:grpSpPr>
          <a:xfrm>
            <a:off x="1924804" y="4439435"/>
            <a:ext cx="1550397" cy="1575731"/>
            <a:chOff x="5479419" y="3505929"/>
            <a:chExt cx="2006943" cy="2039737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2B432BCD-B979-40DB-A388-0DF807B75CC7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26BF8542-B16B-4B79-8C77-6ED145077A7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3E3D4676-6014-472D-AC4E-D147EAAB8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0" name="Graphic 46">
                <a:extLst>
                  <a:ext uri="{FF2B5EF4-FFF2-40B4-BE49-F238E27FC236}">
                    <a16:creationId xmlns="" xmlns:a16="http://schemas.microsoft.com/office/drawing/2014/main" id="{13857DDC-C729-44EB-B076-8356D22B4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79ED9DC4-E56C-4D84-B5F6-73378C2E2439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FC269604-D7CE-43BC-A2A4-9D08E58BE4AF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="" xmlns:a16="http://schemas.microsoft.com/office/drawing/2014/main" id="{422B9293-6185-492A-880C-132C1BCEC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FAF1627-2677-48FB-9608-86127D3990D6}"/>
              </a:ext>
            </a:extLst>
          </p:cNvPr>
          <p:cNvGrpSpPr/>
          <p:nvPr/>
        </p:nvGrpSpPr>
        <p:grpSpPr>
          <a:xfrm>
            <a:off x="4709233" y="4451599"/>
            <a:ext cx="1704391" cy="1516455"/>
            <a:chOff x="9304877" y="7106438"/>
            <a:chExt cx="2041972" cy="1853102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D59C2CAE-AFA5-46F8-AEBC-061F4D890BF6}"/>
                </a:ext>
              </a:extLst>
            </p:cNvPr>
            <p:cNvGrpSpPr/>
            <p:nvPr/>
          </p:nvGrpSpPr>
          <p:grpSpPr>
            <a:xfrm>
              <a:off x="9304877" y="7106438"/>
              <a:ext cx="2041972" cy="1853102"/>
              <a:chOff x="3584456" y="1198908"/>
              <a:chExt cx="5007462" cy="5016908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11BBF83D-A60F-44B6-BFF3-C48E3481042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="" xmlns:a16="http://schemas.microsoft.com/office/drawing/2014/main" id="{719FD374-DC6D-4107-A1C0-166C8F46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61FA46CB-5DBD-40C5-894C-B7B16267B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2" t="42350" r="10597" b="16946"/>
            <a:stretch/>
          </p:blipFill>
          <p:spPr>
            <a:xfrm>
              <a:off x="9508828" y="7591386"/>
              <a:ext cx="1448691" cy="98276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13059C7-775C-4C22-A07B-A032A1B2EDEF}"/>
              </a:ext>
            </a:extLst>
          </p:cNvPr>
          <p:cNvGrpSpPr/>
          <p:nvPr/>
        </p:nvGrpSpPr>
        <p:grpSpPr>
          <a:xfrm>
            <a:off x="7855910" y="4500591"/>
            <a:ext cx="1655083" cy="1472681"/>
            <a:chOff x="14009529" y="3515555"/>
            <a:chExt cx="2142457" cy="1906343"/>
          </a:xfrm>
        </p:grpSpPr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3A7BFF1E-E9B4-4083-87DC-D4CD11F12C27}"/>
                </a:ext>
              </a:extLst>
            </p:cNvPr>
            <p:cNvGrpSpPr/>
            <p:nvPr/>
          </p:nvGrpSpPr>
          <p:grpSpPr>
            <a:xfrm>
              <a:off x="14009529" y="3515555"/>
              <a:ext cx="2142457" cy="1906343"/>
              <a:chOff x="3584456" y="1198908"/>
              <a:chExt cx="5007462" cy="5016908"/>
            </a:xfrm>
          </p:grpSpPr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8C35C707-4A1E-45EB-A6E1-0DD036BDA205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="" xmlns:a16="http://schemas.microsoft.com/office/drawing/2014/main" id="{AAF0FBDA-3885-4F49-8210-64260C406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B4925192-284C-4FA8-A1D3-30183097A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7" t="27610" r="38329" b="27204"/>
            <a:stretch/>
          </p:blipFill>
          <p:spPr>
            <a:xfrm>
              <a:off x="14468358" y="3778349"/>
              <a:ext cx="1231483" cy="1341437"/>
            </a:xfrm>
            <a:prstGeom prst="ellipse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CA38031-560A-4A51-840F-992C30328563}"/>
              </a:ext>
            </a:extLst>
          </p:cNvPr>
          <p:cNvGrpSpPr/>
          <p:nvPr/>
        </p:nvGrpSpPr>
        <p:grpSpPr>
          <a:xfrm>
            <a:off x="1838129" y="2393008"/>
            <a:ext cx="1725455" cy="1753649"/>
            <a:chOff x="3584456" y="1236687"/>
            <a:chExt cx="4991837" cy="4991836"/>
          </a:xfrm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75726ECD-980A-405B-BFE2-E0C8FD81966A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C95DFB1F-4695-4EB7-9B0B-16FEBE9F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44" name="Graphic 46">
              <a:extLst>
                <a:ext uri="{FF2B5EF4-FFF2-40B4-BE49-F238E27FC236}">
                  <a16:creationId xmlns="" xmlns:a16="http://schemas.microsoft.com/office/drawing/2014/main" id="{2401BC6B-1126-4528-A426-D7344CF0E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024A04D7-C573-410B-9A3F-159361960B4D}"/>
              </a:ext>
            </a:extLst>
          </p:cNvPr>
          <p:cNvGrpSpPr/>
          <p:nvPr/>
        </p:nvGrpSpPr>
        <p:grpSpPr>
          <a:xfrm>
            <a:off x="7681966" y="2413239"/>
            <a:ext cx="1863530" cy="1629897"/>
            <a:chOff x="3710343" y="1046605"/>
            <a:chExt cx="5007462" cy="5016908"/>
          </a:xfrm>
        </p:grpSpPr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F3411317-070E-4381-BF3F-D94BEECFA00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C42800E8-3310-43B3-A12A-A85754AD3B0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="" xmlns:a16="http://schemas.microsoft.com/office/drawing/2014/main" id="{E65CC523-5C09-46B7-94D0-CD3B1F5F2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7" name="Graphic 16">
              <a:extLst>
                <a:ext uri="{FF2B5EF4-FFF2-40B4-BE49-F238E27FC236}">
                  <a16:creationId xmlns="" xmlns:a16="http://schemas.microsoft.com/office/drawing/2014/main" id="{C9DB88CE-0C68-41D2-A776-C3C816BA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8A1503E-1CD9-49A6-837B-9632FC7D422E}"/>
              </a:ext>
            </a:extLst>
          </p:cNvPr>
          <p:cNvGrpSpPr/>
          <p:nvPr/>
        </p:nvGrpSpPr>
        <p:grpSpPr>
          <a:xfrm>
            <a:off x="4682769" y="2420354"/>
            <a:ext cx="1730855" cy="1570761"/>
            <a:chOff x="3710343" y="1046605"/>
            <a:chExt cx="5007462" cy="5016908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3398BCE0-41BC-4FFE-BF41-A4E8191254D4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DD71FB7C-DF63-4BC4-A153-DB57E38D5CB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="" xmlns:a16="http://schemas.microsoft.com/office/drawing/2014/main" id="{CAF875CD-06FB-42D5-BF76-5C4043DDE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52" name="Graphic 16">
              <a:extLst>
                <a:ext uri="{FF2B5EF4-FFF2-40B4-BE49-F238E27FC236}">
                  <a16:creationId xmlns="" xmlns:a16="http://schemas.microsoft.com/office/drawing/2014/main" id="{B10E2060-CA46-4926-8610-CE83E42F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6435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119270"/>
            <a:ext cx="11342310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145416" y="271462"/>
            <a:ext cx="1050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107416"/>
            <a:ext cx="3114012" cy="290893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503B7E45-EF01-44EA-8CBE-6CF6428300C3}"/>
              </a:ext>
            </a:extLst>
          </p:cNvPr>
          <p:cNvGrpSpPr/>
          <p:nvPr/>
        </p:nvGrpSpPr>
        <p:grpSpPr>
          <a:xfrm>
            <a:off x="4973783" y="5416825"/>
            <a:ext cx="969817" cy="110675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="" xmlns:a16="http://schemas.microsoft.com/office/drawing/2014/main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837F795F-BE09-4CE3-A8DE-29CE778BA8C0}"/>
              </a:ext>
            </a:extLst>
          </p:cNvPr>
          <p:cNvGrpSpPr/>
          <p:nvPr/>
        </p:nvGrpSpPr>
        <p:grpSpPr>
          <a:xfrm>
            <a:off x="6776793" y="5406888"/>
            <a:ext cx="1075120" cy="1065224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="" xmlns:a16="http://schemas.microsoft.com/office/drawing/2014/main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="" xmlns:a16="http://schemas.microsoft.com/office/drawing/2014/main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="" xmlns:a16="http://schemas.microsoft.com/office/drawing/2014/main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728334-84D6-49D9-B171-8B491DAC0812}"/>
              </a:ext>
            </a:extLst>
          </p:cNvPr>
          <p:cNvSpPr txBox="1"/>
          <p:nvPr/>
        </p:nvSpPr>
        <p:spPr>
          <a:xfrm>
            <a:off x="1441174" y="616226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 2 nghìn, 9 trăm, 4 chục và 5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5 nghìn, 0 trăm, 7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nghìn, 3 trăm, 0 chục </a:t>
            </a:r>
            <a:r>
              <a:rPr lang="vi-VN" sz="32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 </a:t>
            </a:r>
            <a:r>
              <a:rPr lang="en-US" sz="3200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nghìn, 0 trăm, 6 chục và 0 đơn vị.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D244115-530C-4812-82AF-22CB850EF6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92145" y="1818861"/>
            <a:ext cx="3696480" cy="3424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5B2336E-AB38-4CB6-8A8D-9E80EA2567D6}"/>
              </a:ext>
            </a:extLst>
          </p:cNvPr>
          <p:cNvSpPr txBox="1"/>
          <p:nvPr/>
        </p:nvSpPr>
        <p:spPr>
          <a:xfrm>
            <a:off x="3160644" y="1421295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2 945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5609B3D-BA1E-4C23-B67B-64B775203E01}"/>
              </a:ext>
            </a:extLst>
          </p:cNvPr>
          <p:cNvSpPr txBox="1"/>
          <p:nvPr/>
        </p:nvSpPr>
        <p:spPr>
          <a:xfrm>
            <a:off x="3220279" y="2365513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63CCD61-2715-4E71-A0DD-5A2BDB65DCB2}"/>
              </a:ext>
            </a:extLst>
          </p:cNvPr>
          <p:cNvSpPr txBox="1"/>
          <p:nvPr/>
        </p:nvSpPr>
        <p:spPr>
          <a:xfrm>
            <a:off x="3269975" y="3349487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4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301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FEFEEFF-89B6-439F-B2A7-9842BA8A2C6F}"/>
              </a:ext>
            </a:extLst>
          </p:cNvPr>
          <p:cNvSpPr txBox="1"/>
          <p:nvPr/>
        </p:nvSpPr>
        <p:spPr>
          <a:xfrm>
            <a:off x="3339549" y="4333461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E831401E-3E67-4067-870B-A7BC48F8C6C6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79A606E-093F-4359-A579-B06055B8F522}"/>
              </a:ext>
            </a:extLst>
          </p:cNvPr>
          <p:cNvSpPr txBox="1"/>
          <p:nvPr/>
        </p:nvSpPr>
        <p:spPr>
          <a:xfrm>
            <a:off x="1427920" y="712871"/>
            <a:ext cx="964427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Số liền trước của số 10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Số liền sau của số 8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999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Số 9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liền sau của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Số 4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078 là số liền trước của số nào?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DE4E83F-203E-4B05-A8FD-BBF4AD1CEF0F}"/>
              </a:ext>
            </a:extLst>
          </p:cNvPr>
          <p:cNvGrpSpPr/>
          <p:nvPr/>
        </p:nvGrpSpPr>
        <p:grpSpPr>
          <a:xfrm>
            <a:off x="4383524" y="4866155"/>
            <a:ext cx="1550397" cy="1575731"/>
            <a:chOff x="5479419" y="3505929"/>
            <a:chExt cx="2006943" cy="2039737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6077BC71-1127-4BBD-98FD-EF6077CCFFA9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8CB73612-3C34-47A0-B5CA-F5014FC17674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="" xmlns:a16="http://schemas.microsoft.com/office/drawing/2014/main" id="{0A056A83-1168-4605-9681-E88E9309F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7" name="Graphic 46">
                <a:extLst>
                  <a:ext uri="{FF2B5EF4-FFF2-40B4-BE49-F238E27FC236}">
                    <a16:creationId xmlns="" xmlns:a16="http://schemas.microsoft.com/office/drawing/2014/main" id="{13E4D54A-FD3C-4C74-8431-4C6D3859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E3065A4-C3BC-4971-A5E8-77AC5C82974F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200D78A9-EA08-42CA-9CA3-C277B3B0FAD6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="" xmlns:a16="http://schemas.microsoft.com/office/drawing/2014/main" id="{8C4D7251-3B1C-415E-A9BF-541CE95B90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78A28EBD-D2F7-496A-ACF0-C302428B58FC}"/>
              </a:ext>
            </a:extLst>
          </p:cNvPr>
          <p:cNvGrpSpPr/>
          <p:nvPr/>
        </p:nvGrpSpPr>
        <p:grpSpPr>
          <a:xfrm>
            <a:off x="6493246" y="4892279"/>
            <a:ext cx="1863530" cy="1629897"/>
            <a:chOff x="3710343" y="1046605"/>
            <a:chExt cx="5007462" cy="5016908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435E728D-67A6-4DCB-A5D1-F2C387DE49FA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16A6D610-270A-48EA-9508-9535F93B6A73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="" xmlns:a16="http://schemas.microsoft.com/office/drawing/2014/main" id="{94316C71-AE5E-4C43-9217-7E69E42A3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0" name="Graphic 16">
              <a:extLst>
                <a:ext uri="{FF2B5EF4-FFF2-40B4-BE49-F238E27FC236}">
                  <a16:creationId xmlns="" xmlns:a16="http://schemas.microsoft.com/office/drawing/2014/main" id="{4840E166-2897-47B6-BE0C-4B1638AB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EFCF656-35F6-4BE1-B4AB-AB46EC0327D8}"/>
              </a:ext>
            </a:extLst>
          </p:cNvPr>
          <p:cNvSpPr/>
          <p:nvPr/>
        </p:nvSpPr>
        <p:spPr>
          <a:xfrm>
            <a:off x="10078720" y="90424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9 999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EEAA9AB8-C975-453A-8FDE-AC51C243399C}"/>
              </a:ext>
            </a:extLst>
          </p:cNvPr>
          <p:cNvSpPr/>
          <p:nvPr/>
        </p:nvSpPr>
        <p:spPr>
          <a:xfrm>
            <a:off x="9347200" y="1879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A996B343-08F7-444E-8FE7-8EA15FCEC48F}"/>
              </a:ext>
            </a:extLst>
          </p:cNvPr>
          <p:cNvSpPr/>
          <p:nvPr/>
        </p:nvSpPr>
        <p:spPr>
          <a:xfrm>
            <a:off x="9408160" y="272288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8 999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13710847-3284-4E5E-858D-A1FEA77863F5}"/>
              </a:ext>
            </a:extLst>
          </p:cNvPr>
          <p:cNvSpPr/>
          <p:nvPr/>
        </p:nvSpPr>
        <p:spPr>
          <a:xfrm>
            <a:off x="9784080" y="3657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4 079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62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4" grpId="0" animBg="1"/>
      <p:bldP spid="45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=""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7" y="1968530"/>
            <a:ext cx="9687853" cy="1668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4C47838-BF94-4784-892B-58014DE6D0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44906" y="4834354"/>
            <a:ext cx="2269257" cy="103823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="" xmlns:a16="http://schemas.microsoft.com/office/drawing/2014/main" id="{FB42582C-416C-4BC6-9405-29AFC5D5E7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" y="4648200"/>
            <a:ext cx="2346847" cy="2346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51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0138 L 0.86154 -0.0166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43" y="-9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545190" y="400878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568C661F-004E-491B-9EBB-031E53333E60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69E5A83-6C02-4077-94E9-1DD600167921}"/>
              </a:ext>
            </a:extLst>
          </p:cNvPr>
          <p:cNvSpPr txBox="1"/>
          <p:nvPr/>
        </p:nvSpPr>
        <p:spPr>
          <a:xfrm>
            <a:off x="1488880" y="347111"/>
            <a:ext cx="96442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484BCF1-2FFA-4326-8112-03F45D50D2C1}"/>
              </a:ext>
            </a:extLst>
          </p:cNvPr>
          <p:cNvSpPr txBox="1"/>
          <p:nvPr/>
        </p:nvSpPr>
        <p:spPr>
          <a:xfrm>
            <a:off x="1605280" y="1889760"/>
            <a:ext cx="8442960" cy="445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EE149E0-C098-4D7E-831F-B1E95758A551}"/>
              </a:ext>
            </a:extLst>
          </p:cNvPr>
          <p:cNvSpPr txBox="1"/>
          <p:nvPr/>
        </p:nvSpPr>
        <p:spPr>
          <a:xfrm>
            <a:off x="1524000" y="1391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trăm là 7?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C921C7C-84D7-49EF-865C-74BCFF9DA766}"/>
              </a:ext>
            </a:extLst>
          </p:cNvPr>
          <p:cNvSpPr txBox="1"/>
          <p:nvPr/>
        </p:nvSpPr>
        <p:spPr>
          <a:xfrm>
            <a:off x="1574800" y="307848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6FA742C-1863-4532-B282-204D105669E7}"/>
              </a:ext>
            </a:extLst>
          </p:cNvPr>
          <p:cNvSpPr txBox="1"/>
          <p:nvPr/>
        </p:nvSpPr>
        <p:spPr>
          <a:xfrm>
            <a:off x="1595120" y="4693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FA840DF7-86B9-4B00-9D0D-EB1A6D18B851}"/>
              </a:ext>
            </a:extLst>
          </p:cNvPr>
          <p:cNvSpPr/>
          <p:nvPr/>
        </p:nvSpPr>
        <p:spPr>
          <a:xfrm>
            <a:off x="5496560" y="24688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7EF3859A-D1BF-4FCF-975D-C85C7F5583B4}"/>
              </a:ext>
            </a:extLst>
          </p:cNvPr>
          <p:cNvSpPr/>
          <p:nvPr/>
        </p:nvSpPr>
        <p:spPr>
          <a:xfrm>
            <a:off x="1503680" y="41452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B5C1B87-4629-49A1-9E7B-636CEDD9249B}"/>
              </a:ext>
            </a:extLst>
          </p:cNvPr>
          <p:cNvSpPr/>
          <p:nvPr/>
        </p:nvSpPr>
        <p:spPr>
          <a:xfrm>
            <a:off x="3576320" y="573024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8829FE67-9DE0-43CE-981D-A56FD9C5E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77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  <p:bldP spid="54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96520"/>
            <a:ext cx="12198066" cy="686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70AE84-FE08-4A82-9093-470F64241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654573"/>
            <a:ext cx="8319816" cy="1728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21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120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2" y="1"/>
            <a:ext cx="10368076" cy="6299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1521409" y="0"/>
            <a:ext cx="93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Dưới đây là nhà của Nam, Việt và Mai.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="" xmlns:a16="http://schemas.microsoft.com/office/drawing/2014/main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598660"/>
            <a:ext cx="2724186" cy="2724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CB5D62-1966-48E3-AA19-DC2FB076C1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3280" y="1114742"/>
            <a:ext cx="8453120" cy="265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8C4EEF-3223-42E7-A77F-02D6202776BC}"/>
              </a:ext>
            </a:extLst>
          </p:cNvPr>
          <p:cNvSpPr txBox="1"/>
          <p:nvPr/>
        </p:nvSpPr>
        <p:spPr>
          <a:xfrm>
            <a:off x="2133600" y="4470400"/>
            <a:ext cx="940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Biết: - Nhà của Việt có trồng cây trước nhà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Nhà của Mai có ô cửa sổ cạng hình tròn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tìm xem số được ghi trên nhà của mỗi bạn là số nào rồi đọc số đó.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A7D360B0-46E4-4D70-9739-66795792CEFB}"/>
              </a:ext>
            </a:extLst>
          </p:cNvPr>
          <p:cNvSpPr/>
          <p:nvPr/>
        </p:nvSpPr>
        <p:spPr>
          <a:xfrm>
            <a:off x="226568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Việt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89DC9F4-F11B-49E8-9AED-C7625D50A862}"/>
              </a:ext>
            </a:extLst>
          </p:cNvPr>
          <p:cNvSpPr/>
          <p:nvPr/>
        </p:nvSpPr>
        <p:spPr>
          <a:xfrm>
            <a:off x="4998720" y="377952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Mai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1BA8F4B2-0464-4056-A752-B82972102DAA}"/>
              </a:ext>
            </a:extLst>
          </p:cNvPr>
          <p:cNvSpPr/>
          <p:nvPr/>
        </p:nvSpPr>
        <p:spPr>
          <a:xfrm>
            <a:off x="798576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90C2F2-4384-4231-9617-63C82D6042F2}"/>
              </a:ext>
            </a:extLst>
          </p:cNvPr>
          <p:cNvSpPr txBox="1"/>
          <p:nvPr/>
        </p:nvSpPr>
        <p:spPr>
          <a:xfrm>
            <a:off x="1605280" y="660400"/>
            <a:ext cx="297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Ba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nghìn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bốn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trăm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linh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lăm</a:t>
            </a:r>
            <a:endParaRPr lang="en-US" sz="2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3E707EF-772C-4570-8C12-688D2B64DC83}"/>
              </a:ext>
            </a:extLst>
          </p:cNvPr>
          <p:cNvSpPr txBox="1"/>
          <p:nvPr/>
        </p:nvSpPr>
        <p:spPr>
          <a:xfrm>
            <a:off x="4267200" y="629920"/>
            <a:ext cx="322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nghìn bốn trăm năm mươi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A1F088E-1C98-45AB-84E0-861420CBF43A}"/>
              </a:ext>
            </a:extLst>
          </p:cNvPr>
          <p:cNvSpPr txBox="1"/>
          <p:nvPr/>
        </p:nvSpPr>
        <p:spPr>
          <a:xfrm>
            <a:off x="7518400" y="1341120"/>
            <a:ext cx="322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nghìn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9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=""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BB41F67-259F-4662-A347-F238BE50BE96}"/>
              </a:ext>
            </a:extLst>
          </p:cNvPr>
          <p:cNvSpPr txBox="1"/>
          <p:nvPr/>
        </p:nvSpPr>
        <p:spPr>
          <a:xfrm>
            <a:off x="2804160" y="2827838"/>
            <a:ext cx="6221220" cy="173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 VÀ HẸN GẶP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=""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6CD3C8F-D37B-478C-947B-080856810192}"/>
              </a:ext>
            </a:extLst>
          </p:cNvPr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69" name="Wave 68">
            <a:extLst>
              <a:ext uri="{FF2B5EF4-FFF2-40B4-BE49-F238E27FC236}">
                <a16:creationId xmlns="" xmlns:a16="http://schemas.microsoft.com/office/drawing/2014/main" id="{5E25E7CA-0627-410E-B8B6-4CA2ADABB597}"/>
              </a:ext>
            </a:extLst>
          </p:cNvPr>
          <p:cNvSpPr/>
          <p:nvPr/>
        </p:nvSpPr>
        <p:spPr>
          <a:xfrm>
            <a:off x="2940043" y="2111585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đây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89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=""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=""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Đáp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án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: 3 874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=""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C8D569C-B157-42A1-9A5E-6B90FAFF822C}"/>
              </a:ext>
            </a:extLst>
          </p:cNvPr>
          <p:cNvSpPr txBox="1"/>
          <p:nvPr/>
        </p:nvSpPr>
        <p:spPr>
          <a:xfrm>
            <a:off x="2673626" y="1530626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76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=""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=""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2 134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=""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63E554-8FF4-4B73-A663-686FE4218209}"/>
              </a:ext>
            </a:extLst>
          </p:cNvPr>
          <p:cNvSpPr txBox="1"/>
          <p:nvPr/>
        </p:nvSpPr>
        <p:spPr>
          <a:xfrm>
            <a:off x="2564296" y="1500809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Hai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14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=""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=""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=""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ADDC4C8-3E90-48CA-AB7F-0907FD1F1699}"/>
              </a:ext>
            </a:extLst>
          </p:cNvPr>
          <p:cNvSpPr txBox="1"/>
          <p:nvPr/>
        </p:nvSpPr>
        <p:spPr>
          <a:xfrm>
            <a:off x="2812774" y="1510748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Sáu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94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0BC85B-6B24-4E32-9C60-F66CADC09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6670" y="1824987"/>
            <a:ext cx="5017443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477E48-5A38-45A3-9E37-1A04E4D36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05" y="735497"/>
            <a:ext cx="2857499" cy="2932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C7C682-9186-4DA8-B45A-41B52B50E4B5}"/>
              </a:ext>
            </a:extLst>
          </p:cNvPr>
          <p:cNvSpPr/>
          <p:nvPr/>
        </p:nvSpPr>
        <p:spPr>
          <a:xfrm>
            <a:off x="4373218" y="695740"/>
            <a:ext cx="6957392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6C98B2F-664C-4638-8071-1D4E42E9A77D}"/>
              </a:ext>
            </a:extLst>
          </p:cNvPr>
          <p:cNvSpPr/>
          <p:nvPr/>
        </p:nvSpPr>
        <p:spPr>
          <a:xfrm>
            <a:off x="4572000" y="894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0547E47E-4F14-4CFE-B57B-D0FA1A2C7FF3}"/>
              </a:ext>
            </a:extLst>
          </p:cNvPr>
          <p:cNvSpPr/>
          <p:nvPr/>
        </p:nvSpPr>
        <p:spPr>
          <a:xfrm>
            <a:off x="5923722" y="90446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B703CC4E-0E91-4E23-97AD-4B25D806BAE5}"/>
              </a:ext>
            </a:extLst>
          </p:cNvPr>
          <p:cNvSpPr/>
          <p:nvPr/>
        </p:nvSpPr>
        <p:spPr>
          <a:xfrm>
            <a:off x="7255565" y="88458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F8DE75FD-BD25-42A0-8793-005BFE0AE95D}"/>
              </a:ext>
            </a:extLst>
          </p:cNvPr>
          <p:cNvSpPr/>
          <p:nvPr/>
        </p:nvSpPr>
        <p:spPr>
          <a:xfrm>
            <a:off x="8577469" y="87464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54B3F4A7-622E-487E-9FAB-FF76A9EC792E}"/>
              </a:ext>
            </a:extLst>
          </p:cNvPr>
          <p:cNvSpPr/>
          <p:nvPr/>
        </p:nvSpPr>
        <p:spPr>
          <a:xfrm>
            <a:off x="9879495" y="8547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95D813DD-F3A6-49A5-8479-59E17C29353D}"/>
              </a:ext>
            </a:extLst>
          </p:cNvPr>
          <p:cNvSpPr/>
          <p:nvPr/>
        </p:nvSpPr>
        <p:spPr>
          <a:xfrm>
            <a:off x="4591878" y="175922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90B4F914-5DAB-418F-8AF4-AB37728A67BE}"/>
              </a:ext>
            </a:extLst>
          </p:cNvPr>
          <p:cNvSpPr/>
          <p:nvPr/>
        </p:nvSpPr>
        <p:spPr>
          <a:xfrm>
            <a:off x="5943600" y="17691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9745AEDB-620E-4DA1-A855-A444BCB4DB28}"/>
              </a:ext>
            </a:extLst>
          </p:cNvPr>
          <p:cNvSpPr/>
          <p:nvPr/>
        </p:nvSpPr>
        <p:spPr>
          <a:xfrm>
            <a:off x="7275443" y="174928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E2FFE520-DA2A-47D5-9C7C-DF87C6F92D52}"/>
              </a:ext>
            </a:extLst>
          </p:cNvPr>
          <p:cNvSpPr/>
          <p:nvPr/>
        </p:nvSpPr>
        <p:spPr>
          <a:xfrm>
            <a:off x="8597347" y="1739349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2E171ECB-67C9-4BE6-B411-DF7FB9D5E1D7}"/>
              </a:ext>
            </a:extLst>
          </p:cNvPr>
          <p:cNvSpPr/>
          <p:nvPr/>
        </p:nvSpPr>
        <p:spPr>
          <a:xfrm>
            <a:off x="9899373" y="171947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AEEF60A-E0E0-422F-95A7-EDE734F42C4E}"/>
              </a:ext>
            </a:extLst>
          </p:cNvPr>
          <p:cNvCxnSpPr/>
          <p:nvPr/>
        </p:nvCxnSpPr>
        <p:spPr>
          <a:xfrm>
            <a:off x="7822096" y="2574235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0919E71C-8672-459D-9DBE-A7E0CF64EBA5}"/>
              </a:ext>
            </a:extLst>
          </p:cNvPr>
          <p:cNvSpPr/>
          <p:nvPr/>
        </p:nvSpPr>
        <p:spPr>
          <a:xfrm>
            <a:off x="7166113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0C3FAD-1BA7-46B5-8DAA-7C4B4FC894E3}"/>
              </a:ext>
            </a:extLst>
          </p:cNvPr>
          <p:cNvSpPr txBox="1"/>
          <p:nvPr/>
        </p:nvSpPr>
        <p:spPr>
          <a:xfrm>
            <a:off x="1003852" y="4025348"/>
            <a:ext cx="66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1F0CA51-8C59-4638-A747-FE8C5F111553}"/>
              </a:ext>
            </a:extLst>
          </p:cNvPr>
          <p:cNvGrpSpPr/>
          <p:nvPr/>
        </p:nvGrpSpPr>
        <p:grpSpPr>
          <a:xfrm>
            <a:off x="2604052" y="4512365"/>
            <a:ext cx="7056783" cy="387627"/>
            <a:chOff x="2604052" y="4512365"/>
            <a:chExt cx="7056783" cy="3876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7377A3D8-BB19-45E1-99D0-40E216755D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DD6AECFE-04D3-401B-ADEE-6B33B7650453}"/>
                </a:ext>
              </a:extLst>
            </p:cNvPr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E5B4CA5F-D801-4A29-B7E1-BBCCCD1FECED}"/>
                </a:ext>
              </a:extLst>
            </p:cNvPr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8479EDC0-040A-4D1D-884D-BA4C48B39D18}"/>
                </a:ext>
              </a:extLst>
            </p:cNvPr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21E348DB-0846-41D1-8BA7-E5428D7E5022}"/>
                </a:ext>
              </a:extLst>
            </p:cNvPr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BDADC39E-9440-4DD3-9D92-E39EA76A6027}"/>
                </a:ext>
              </a:extLst>
            </p:cNvPr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C0593EE5-C44E-43FC-BF0E-DFBACF66DE7E}"/>
                </a:ext>
              </a:extLst>
            </p:cNvPr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6F1625CE-D0A5-4F5B-B9BD-A8A525672072}"/>
                </a:ext>
              </a:extLst>
            </p:cNvPr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906196E-E01C-4C22-AD66-ADB2B15156F9}"/>
              </a:ext>
            </a:extLst>
          </p:cNvPr>
          <p:cNvSpPr txBox="1"/>
          <p:nvPr/>
        </p:nvSpPr>
        <p:spPr>
          <a:xfrm>
            <a:off x="2773018" y="492980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2C455FB4-647D-4ABA-B436-824B6B729FB9}"/>
              </a:ext>
            </a:extLst>
          </p:cNvPr>
          <p:cNvSpPr txBox="1"/>
          <p:nvPr/>
        </p:nvSpPr>
        <p:spPr>
          <a:xfrm>
            <a:off x="3687418" y="4929808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8843D361-48E5-4A17-87E9-994055E1AEC0}"/>
              </a:ext>
            </a:extLst>
          </p:cNvPr>
          <p:cNvSpPr txBox="1"/>
          <p:nvPr/>
        </p:nvSpPr>
        <p:spPr>
          <a:xfrm>
            <a:off x="46713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13D3F01-5309-461A-B2E4-C7A0B9D62377}"/>
              </a:ext>
            </a:extLst>
          </p:cNvPr>
          <p:cNvSpPr txBox="1"/>
          <p:nvPr/>
        </p:nvSpPr>
        <p:spPr>
          <a:xfrm>
            <a:off x="55857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B970BD35-A8FA-4C19-BD30-B35D0818D39A}"/>
              </a:ext>
            </a:extLst>
          </p:cNvPr>
          <p:cNvSpPr txBox="1"/>
          <p:nvPr/>
        </p:nvSpPr>
        <p:spPr>
          <a:xfrm>
            <a:off x="6520071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A5EFD5C4-2B49-46A2-A456-580634B5A22E}"/>
              </a:ext>
            </a:extLst>
          </p:cNvPr>
          <p:cNvSpPr txBox="1"/>
          <p:nvPr/>
        </p:nvSpPr>
        <p:spPr>
          <a:xfrm>
            <a:off x="7424532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356D5F0E-5CB0-41FF-8653-6C89A776A8D6}"/>
              </a:ext>
            </a:extLst>
          </p:cNvPr>
          <p:cNvSpPr txBox="1"/>
          <p:nvPr/>
        </p:nvSpPr>
        <p:spPr>
          <a:xfrm>
            <a:off x="8408506" y="489999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90800" y="381000"/>
            <a:ext cx="7054867" cy="332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3012298-59C8-468E-8ABE-9CB737AA8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918" y="1890848"/>
            <a:ext cx="6029467" cy="2420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63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A1329E-BDA6-4E5D-B850-3C5326D2A13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et 45 tie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C80697-2954-46FA-BD62-B081483C9470}:26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2E3145-9443-4342-8D41-2481DD46AC88}:2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874645-8D0A-48E6-8851-482AB3AC0F0C}:2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61EC06-31CF-4F5A-8F72-B6D0D85F069E}:26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BBF716-E93A-446E-8F6B-B93EBDBFFC53}:26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71CA6B-4E01-4F70-96B6-8F0D3F8391B9}:26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D88BD7-19FA-4AAD-8934-A9011EF82200}:2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1367C4-79A6-4C82-9184-3B73BFFB67A4}:26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DD6ED8-F994-4827-AF0E-4C5B5F2660F0}:2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53ED7B-58D9-4312-8C28-63B5EB1571D3}:26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D9DB7D-9160-40FC-989A-97B09C14368B}:2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347F3D-7AD5-40DB-9874-456DF58EE325}:2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3A78B5-0CBD-48C1-A02F-4BD80CA953E0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0C4A87-A083-4A9E-9B3C-E9A44AE7777C}:26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3B5E68-02B2-4D77-B8EE-9A6FF425D2CD}:26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197436-38FA-4F9E-A42A-985D48E1A70B}:26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3A29B2-05C2-4278-BC6A-0628053C365E}:26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0D693D-2A21-48EA-90A0-04C02A346C84}:26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6B963D-21A8-42E9-9064-A1B706CFE0D6}:28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342</Words>
  <Application>Microsoft Office PowerPoint</Application>
  <PresentationFormat>Widescreen</PresentationFormat>
  <Paragraphs>87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思源黑体 CN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 45 tiet 2</dc:title>
  <dc:creator>Thao Tran</dc:creator>
  <cp:lastModifiedBy>AutoBVT</cp:lastModifiedBy>
  <cp:revision>42</cp:revision>
  <dcterms:created xsi:type="dcterms:W3CDTF">2022-10-08T00:48:10Z</dcterms:created>
  <dcterms:modified xsi:type="dcterms:W3CDTF">2024-01-16T03:19:45Z</dcterms:modified>
</cp:coreProperties>
</file>