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5"/>
  </p:notesMasterIdLst>
  <p:sldIdLst>
    <p:sldId id="257" r:id="rId3"/>
    <p:sldId id="259" r:id="rId4"/>
    <p:sldId id="1061" r:id="rId5"/>
    <p:sldId id="1074" r:id="rId6"/>
    <p:sldId id="1058" r:id="rId7"/>
    <p:sldId id="1064" r:id="rId8"/>
    <p:sldId id="2635" r:id="rId9"/>
    <p:sldId id="2640" r:id="rId10"/>
    <p:sldId id="2636" r:id="rId11"/>
    <p:sldId id="2638" r:id="rId12"/>
    <p:sldId id="2641" r:id="rId13"/>
    <p:sldId id="106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86D3-A677-46D5-BF57-7C8733CFF2F3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1109-7DCC-4E0C-87FA-4D6F5E34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109-7DCC-4E0C-87FA-4D6F5E341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6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3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1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2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6716504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792511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1427788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6616448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1399655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54766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51312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9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14595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497358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956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259254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64275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074691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76086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6322168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570152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5091678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3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3125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76728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2343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80641195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8304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4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4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7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6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5829EE4D-A8E4-D43A-E752-045D8BD89F7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276224"/>
            <a:ext cx="1247775" cy="124777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2571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2.xml"/><Relationship Id="rId16" Type="http://schemas.openxmlformats.org/officeDocument/2006/relationships/image" Target="../media/image20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tags" Target="../tags/tag13.xml"/><Relationship Id="rId16" Type="http://schemas.openxmlformats.org/officeDocument/2006/relationships/image" Target="../media/image33.png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3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4410" y="887796"/>
            <a:ext cx="2969009" cy="145707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=""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A8BA63D-15D4-2701-EA38-EE12839F9D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2082" y="2024891"/>
            <a:ext cx="8980186" cy="286536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21825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A38C32D-C545-FB8C-6232-D6442BEC9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1" y="1894982"/>
            <a:ext cx="10589844" cy="29151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D77C8B9D-9ADD-DBC2-CA72-4974345E10D7}"/>
              </a:ext>
            </a:extLst>
          </p:cNvPr>
          <p:cNvSpPr/>
          <p:nvPr/>
        </p:nvSpPr>
        <p:spPr>
          <a:xfrm>
            <a:off x="2886075" y="405765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DA3D29FE-19C1-4805-1EB2-3A059A1399A2}"/>
              </a:ext>
            </a:extLst>
          </p:cNvPr>
          <p:cNvSpPr/>
          <p:nvPr/>
        </p:nvSpPr>
        <p:spPr>
          <a:xfrm>
            <a:off x="1609725" y="4114800"/>
            <a:ext cx="600075" cy="352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095B7486-E359-9226-BCCE-312F1C962090}"/>
              </a:ext>
            </a:extLst>
          </p:cNvPr>
          <p:cNvSpPr/>
          <p:nvPr/>
        </p:nvSpPr>
        <p:spPr>
          <a:xfrm>
            <a:off x="6600825" y="4038600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008156D-EB33-1546-8593-91917CB2A0ED}"/>
              </a:ext>
            </a:extLst>
          </p:cNvPr>
          <p:cNvSpPr/>
          <p:nvPr/>
        </p:nvSpPr>
        <p:spPr>
          <a:xfrm>
            <a:off x="5219701" y="4124326"/>
            <a:ext cx="304800" cy="342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dirty="0"/>
              <a:t>7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217C0118-DA23-8C38-1FCE-C32C2837E090}"/>
              </a:ext>
            </a:extLst>
          </p:cNvPr>
          <p:cNvSpPr/>
          <p:nvPr/>
        </p:nvSpPr>
        <p:spPr>
          <a:xfrm>
            <a:off x="10372725" y="4029075"/>
            <a:ext cx="485775" cy="4667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0"/>
            <a:ext cx="11734800" cy="66103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4BC675B-544B-9129-DDF5-1E96879A2DDE}"/>
              </a:ext>
            </a:extLst>
          </p:cNvPr>
          <p:cNvSpPr/>
          <p:nvPr/>
        </p:nvSpPr>
        <p:spPr>
          <a:xfrm>
            <a:off x="638175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E628766-26DB-7E48-8679-029B6E066D34}"/>
              </a:ext>
            </a:extLst>
          </p:cNvPr>
          <p:cNvSpPr txBox="1"/>
          <p:nvPr/>
        </p:nvSpPr>
        <p:spPr>
          <a:xfrm>
            <a:off x="1457325" y="152400"/>
            <a:ext cx="978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Bóng đèn trong nhà có tuổi thọ 12 250 giờ. Bóng đèn đường có tuổi thọ gấp 3 lần tuổi thọ của bóng đèn trong nhà. Hỏi tuổi thọ của bóng đèn đường là bao nhiêu giờ?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4C4A2D0-5514-2925-DE58-4A9AED81B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616" y="1828800"/>
            <a:ext cx="4351734" cy="25908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124302E-6308-6FDA-610B-ACC131B6828D}"/>
              </a:ext>
            </a:extLst>
          </p:cNvPr>
          <p:cNvGrpSpPr/>
          <p:nvPr/>
        </p:nvGrpSpPr>
        <p:grpSpPr>
          <a:xfrm>
            <a:off x="2152650" y="2609850"/>
            <a:ext cx="1000125" cy="266700"/>
            <a:chOff x="1057275" y="2057400"/>
            <a:chExt cx="1000125" cy="2667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6025254B-B830-4C4A-4D72-4F9F06EA7CB6}"/>
                </a:ext>
              </a:extLst>
            </p:cNvPr>
            <p:cNvCxnSpPr/>
            <p:nvPr/>
          </p:nvCxnSpPr>
          <p:spPr>
            <a:xfrm>
              <a:off x="1076325" y="206692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36D3B449-35C2-2525-95EB-3B82567E09D6}"/>
                </a:ext>
              </a:extLst>
            </p:cNvPr>
            <p:cNvCxnSpPr/>
            <p:nvPr/>
          </p:nvCxnSpPr>
          <p:spPr>
            <a:xfrm>
              <a:off x="2038350" y="20574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623EF7E-A70A-6454-1903-0872237A2916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190750"/>
              <a:ext cx="10001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72AE9F0-B301-599A-8888-6A8F910BAB11}"/>
              </a:ext>
            </a:extLst>
          </p:cNvPr>
          <p:cNvGrpSpPr/>
          <p:nvPr/>
        </p:nvGrpSpPr>
        <p:grpSpPr>
          <a:xfrm>
            <a:off x="2162175" y="3248025"/>
            <a:ext cx="2790825" cy="276225"/>
            <a:chOff x="1057275" y="2647950"/>
            <a:chExt cx="2790825" cy="27622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5A4FAAC-EA47-61B9-2AA9-ED5E2201424E}"/>
                </a:ext>
              </a:extLst>
            </p:cNvPr>
            <p:cNvCxnSpPr/>
            <p:nvPr/>
          </p:nvCxnSpPr>
          <p:spPr>
            <a:xfrm>
              <a:off x="1076325" y="2657475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D3BE7DFA-CCD5-A1B8-EEFB-A26C6250ED64}"/>
                </a:ext>
              </a:extLst>
            </p:cNvPr>
            <p:cNvCxnSpPr/>
            <p:nvPr/>
          </p:nvCxnSpPr>
          <p:spPr>
            <a:xfrm>
              <a:off x="203835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56D225AB-A8FB-CF71-A53C-D812B783BAD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2781300"/>
              <a:ext cx="279082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F157CAD-F785-3E23-BAF6-5517A92F096B}"/>
                </a:ext>
              </a:extLst>
            </p:cNvPr>
            <p:cNvCxnSpPr/>
            <p:nvPr/>
          </p:nvCxnSpPr>
          <p:spPr>
            <a:xfrm>
              <a:off x="2933700" y="264795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2A432E3F-DCFF-A8B3-7CCB-989A295BF2FB}"/>
                </a:ext>
              </a:extLst>
            </p:cNvPr>
            <p:cNvCxnSpPr/>
            <p:nvPr/>
          </p:nvCxnSpPr>
          <p:spPr>
            <a:xfrm>
              <a:off x="3829050" y="2667000"/>
              <a:ext cx="0" cy="257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5631CE4-C2FC-3CE9-9F51-7D2806E5B169}"/>
              </a:ext>
            </a:extLst>
          </p:cNvPr>
          <p:cNvSpPr txBox="1"/>
          <p:nvPr/>
        </p:nvSpPr>
        <p:spPr>
          <a:xfrm>
            <a:off x="619125" y="2590800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B43318C-0783-8BF8-FBED-ACFC9D6A51BD}"/>
              </a:ext>
            </a:extLst>
          </p:cNvPr>
          <p:cNvSpPr txBox="1"/>
          <p:nvPr/>
        </p:nvSpPr>
        <p:spPr>
          <a:xfrm>
            <a:off x="428625" y="3209925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endParaRPr lang="en-US" b="1" dirty="0"/>
          </a:p>
        </p:txBody>
      </p:sp>
      <p:sp>
        <p:nvSpPr>
          <p:cNvPr id="38" name="Left Bracket 37">
            <a:extLst>
              <a:ext uri="{FF2B5EF4-FFF2-40B4-BE49-F238E27FC236}">
                <a16:creationId xmlns="" xmlns:a16="http://schemas.microsoft.com/office/drawing/2014/main" id="{A2CD5CFF-1AEB-7F97-92E1-5978700B6A8C}"/>
              </a:ext>
            </a:extLst>
          </p:cNvPr>
          <p:cNvSpPr/>
          <p:nvPr/>
        </p:nvSpPr>
        <p:spPr>
          <a:xfrm rot="5400000">
            <a:off x="2540795" y="2083596"/>
            <a:ext cx="219072" cy="1004887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7F14985-8DF0-AF6C-A38C-DB5484DBADE1}"/>
              </a:ext>
            </a:extLst>
          </p:cNvPr>
          <p:cNvSpPr txBox="1"/>
          <p:nvPr/>
        </p:nvSpPr>
        <p:spPr>
          <a:xfrm>
            <a:off x="2247900" y="206692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12 250</a:t>
            </a:r>
          </a:p>
        </p:txBody>
      </p:sp>
      <p:sp>
        <p:nvSpPr>
          <p:cNvPr id="40" name="Left Bracket 39">
            <a:extLst>
              <a:ext uri="{FF2B5EF4-FFF2-40B4-BE49-F238E27FC236}">
                <a16:creationId xmlns="" xmlns:a16="http://schemas.microsoft.com/office/drawing/2014/main" id="{0458F7DD-4C71-82AA-67F4-E88A5CE75D37}"/>
              </a:ext>
            </a:extLst>
          </p:cNvPr>
          <p:cNvSpPr/>
          <p:nvPr/>
        </p:nvSpPr>
        <p:spPr>
          <a:xfrm rot="16200000">
            <a:off x="3479010" y="2193133"/>
            <a:ext cx="171446" cy="2738440"/>
          </a:xfrm>
          <a:prstGeom prst="leftBracket">
            <a:avLst>
              <a:gd name="adj" fmla="val 75454"/>
            </a:avLst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ECB0DB5-440B-093E-F8A4-8355FC3FEE68}"/>
              </a:ext>
            </a:extLst>
          </p:cNvPr>
          <p:cNvSpPr txBox="1"/>
          <p:nvPr/>
        </p:nvSpPr>
        <p:spPr>
          <a:xfrm>
            <a:off x="3114675" y="3762375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? </a:t>
            </a:r>
            <a:r>
              <a:rPr lang="en-US" sz="2000" dirty="0" err="1"/>
              <a:t>Giờ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CED1A62-F6BD-D490-4367-0C1F8C4D54BA}"/>
              </a:ext>
            </a:extLst>
          </p:cNvPr>
          <p:cNvSpPr txBox="1"/>
          <p:nvPr/>
        </p:nvSpPr>
        <p:spPr>
          <a:xfrm>
            <a:off x="2114550" y="158115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A67BB7E-521D-E4E7-A554-F02E40786E39}"/>
                  </a:ext>
                </a:extLst>
              </p:cNvPr>
              <p:cNvSpPr txBox="1"/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Bài giải:</a:t>
                </a:r>
                <a:endParaRPr lang="en-US" sz="2800" u="sng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Tuổi thọ của </a:t>
                </a:r>
                <a:r>
                  <a:rPr lang="nl-NL" sz="280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bóng đèn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đường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12 250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= 36 750 (giờ)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Đáp số: 36 750 giờ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67BB7E-521D-E4E7-A554-F02E40786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600575"/>
                <a:ext cx="8039100" cy="1815882"/>
              </a:xfrm>
              <a:prstGeom prst="rect">
                <a:avLst/>
              </a:prstGeom>
              <a:blipFill>
                <a:blip r:embed="rId4"/>
                <a:stretch>
                  <a:fillRect t="-3691" r="-151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744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/>
      <p:bldP spid="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AF0FE4-71D3-8EE5-862D-FE9B47B7D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1" y="240135"/>
            <a:ext cx="2396280" cy="1198140"/>
          </a:xfrm>
          <a:prstGeom prst="rect">
            <a:avLst/>
          </a:prstGeom>
        </p:spPr>
      </p:pic>
      <p:pic>
        <p:nvPicPr>
          <p:cNvPr id="4" name="Picture 3" descr="A cartoon of a child in a room&#10;&#10;Description automatically generated">
            <a:extLst>
              <a:ext uri="{FF2B5EF4-FFF2-40B4-BE49-F238E27FC236}">
                <a16:creationId xmlns="" xmlns:a16="http://schemas.microsoft.com/office/drawing/2014/main" id="{C72411C4-59C0-D5C8-F82B-4052C45CA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662237"/>
            <a:ext cx="8648700" cy="32289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DAEB0B90-3B93-BEC5-E4F6-CF906FE53D8D}"/>
              </a:ext>
            </a:extLst>
          </p:cNvPr>
          <p:cNvSpPr/>
          <p:nvPr/>
        </p:nvSpPr>
        <p:spPr>
          <a:xfrm>
            <a:off x="1085850" y="1657350"/>
            <a:ext cx="3162300" cy="1371600"/>
          </a:xfrm>
          <a:prstGeom prst="wedgeRoundRectCallout">
            <a:avLst>
              <a:gd name="adj1" fmla="val 41215"/>
              <a:gd name="adj2" fmla="val 71528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160 140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4EA40C3F-5387-460C-4FE9-2046AC7A6D9A}"/>
              </a:ext>
            </a:extLst>
          </p:cNvPr>
          <p:cNvSpPr/>
          <p:nvPr/>
        </p:nvSpPr>
        <p:spPr>
          <a:xfrm>
            <a:off x="8324850" y="981075"/>
            <a:ext cx="3086100" cy="1562100"/>
          </a:xfrm>
          <a:prstGeom prst="wedgeRoundRectCallout">
            <a:avLst>
              <a:gd name="adj1" fmla="val -26556"/>
              <a:gd name="adj2" fmla="val 86806"/>
              <a:gd name="adj3" fmla="val 16667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Trong 7 </a:t>
            </a:r>
            <a:r>
              <a:rPr lang="en-US" sz="2400" dirty="0" err="1"/>
              <a:t>ngày</a:t>
            </a:r>
            <a:r>
              <a:rPr lang="en-US" sz="2400" dirty="0"/>
              <a:t>,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819150" y="184785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81125" y="190500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160 140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7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71550" y="252412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6C17B4E-8025-B5B9-9A62-AF6DFF1F91AF}"/>
              </a:ext>
            </a:extLst>
          </p:cNvPr>
          <p:cNvCxnSpPr>
            <a:cxnSpLocks/>
          </p:cNvCxnSpPr>
          <p:nvPr/>
        </p:nvCxnSpPr>
        <p:spPr>
          <a:xfrm>
            <a:off x="1304925" y="3152775"/>
            <a:ext cx="21717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05400" y="19526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30480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095875" y="26193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7241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095875" y="3200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43840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24450" y="3810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2047875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14925" y="44577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733550" y="307657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162550" y="5057775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01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085850" y="3076575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524A1AA-6E1A-C9D7-19A1-C564F9402A2B}"/>
              </a:ext>
            </a:extLst>
          </p:cNvPr>
          <p:cNvGrpSpPr/>
          <p:nvPr/>
        </p:nvGrpSpPr>
        <p:grpSpPr>
          <a:xfrm>
            <a:off x="295275" y="4667250"/>
            <a:ext cx="4648200" cy="828675"/>
            <a:chOff x="5960318" y="3592285"/>
            <a:chExt cx="4168200" cy="92083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3523F0B9-F319-A5F4-111D-892A4C7219C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ln w="3810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E9EB8A3-73F1-774D-D660-28EB7294CC7F}"/>
                </a:ext>
              </a:extLst>
            </p:cNvPr>
            <p:cNvSpPr txBox="1"/>
            <p:nvPr/>
          </p:nvSpPr>
          <p:spPr>
            <a:xfrm>
              <a:off x="6047520" y="3754210"/>
              <a:ext cx="3950197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160 140 x 7 = 1 120 980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3502B0-7FCA-C612-8CD2-AC72AD47C2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2926" y="2629803"/>
            <a:ext cx="7495177" cy="1711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4355261" cy="1229723"/>
            <a:chOff x="2188414" y="252108"/>
            <a:chExt cx="7329212" cy="220065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3" y="304710"/>
              <a:ext cx="6803797" cy="2148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C3DE1F9-AEAA-7D66-FC8B-1E65F1937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" y="2657474"/>
            <a:ext cx="10150078" cy="942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27 283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=""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27 283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314825" y="3879398"/>
            <a:ext cx="96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40 819</a:t>
            </a:r>
            <a:r>
              <a:rPr kumimoji="0" lang="en-US" sz="6600" b="1" i="0" u="none" strike="noStrike" kern="0" cap="none" spc="0" normalizeH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x 5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=""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40 819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786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8685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1896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78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766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374 519 x 2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=""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374 519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ACFCE08-067F-4459-B15D-4FB33EC8F85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NHƯ\\k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PP NHÂN SỐ CÓ MỘT CHỮ S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837130-2D95-469F-9647-15182984A942}:26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73B3F4-03BE-442C-A45C-CB069393CB2F}:26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5E996C-175D-426F-814A-3FF362AB1081}:26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072DA9-20A9-42D4-9AD1-653AEF495904}:10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7FC22F-9469-4C5F-A907-46C35456EA68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2DBA8-3F05-48AB-8555-4657E53D7AFD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4E884B-23B3-4B40-8B1D-6972B81175BA}:10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34D74E-1F22-4BA7-9B22-8BCCFC58463B}:10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94E02B-5057-47AA-992D-E946A99AC21B}:10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5C1095-0EFE-4733-944E-ED1660F2E813}:10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912C19-C6E5-46B7-A13C-DE2B0E056793}:26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84344B-CED2-4045-859B-7CB874997671}:264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232</Words>
  <Application>Microsoft Office PowerPoint</Application>
  <PresentationFormat>Widescreen</PresentationFormat>
  <Paragraphs>64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Arial</vt:lpstr>
      <vt:lpstr>Bebas Neue</vt:lpstr>
      <vt:lpstr>Calibri</vt:lpstr>
      <vt:lpstr>Cambria</vt:lpstr>
      <vt:lpstr>Cambria Math</vt:lpstr>
      <vt:lpstr>Karla</vt:lpstr>
      <vt:lpstr>Love Ya Like A Sister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NHÂN SỐ CÓ MỘT CHỮ SỐ</dc:title>
  <dc:creator>Thao Tran</dc:creator>
  <cp:lastModifiedBy>AutoBVT</cp:lastModifiedBy>
  <cp:revision>24</cp:revision>
  <dcterms:created xsi:type="dcterms:W3CDTF">2023-10-24T11:07:46Z</dcterms:created>
  <dcterms:modified xsi:type="dcterms:W3CDTF">2024-01-19T05:51:47Z</dcterms:modified>
</cp:coreProperties>
</file>