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8"/>
  </p:notesMasterIdLst>
  <p:sldIdLst>
    <p:sldId id="320" r:id="rId11"/>
    <p:sldId id="293" r:id="rId12"/>
    <p:sldId id="298" r:id="rId13"/>
    <p:sldId id="313" r:id="rId14"/>
    <p:sldId id="321" r:id="rId15"/>
    <p:sldId id="316" r:id="rId16"/>
    <p:sldId id="31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>
        <p:scale>
          <a:sx n="66" d="100"/>
          <a:sy n="66" d="100"/>
        </p:scale>
        <p:origin x="108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7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3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95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0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03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1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22-Jan-24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22-Jan-24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22-Jan-24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22-Jan-24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22-Jan-24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22-Jan-24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22-Jan-24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22-Jan-24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22-Jan-24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22/01/2024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89859" y="1570418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525" y="375723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55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2" y="246051"/>
            <a:ext cx="11432950" cy="6123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6" y="385104"/>
            <a:ext cx="10971827" cy="6031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97" y="400158"/>
            <a:ext cx="10762488" cy="602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808" y="129231"/>
            <a:ext cx="3334513" cy="15319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34333" y="4906258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41127" y="4905612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7964" y="4905612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4801" y="4906258"/>
            <a:ext cx="2103120" cy="563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1" y="1661221"/>
            <a:ext cx="10058400" cy="3132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944703" y="12588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380" y="1403837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754791"/>
            <a:ext cx="5608320" cy="39144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31052" y="2286000"/>
            <a:ext cx="523314" cy="899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31052" y="4236720"/>
            <a:ext cx="523314" cy="96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131052" y="4236720"/>
            <a:ext cx="523314" cy="822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6862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8840" y="1517407"/>
            <a:ext cx="6263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VI; V; VIII; II; XI; IX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952323" y="13655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4144" y="1894046"/>
            <a:ext cx="94122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I; II; III; IV; V; VI; VII; VIII; IX; X; XI; XII; XIII; XIV; XV</a:t>
            </a:r>
          </a:p>
          <a:p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3735645" y="3128378"/>
            <a:ext cx="6027312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6935313-DB2C-44F4-8CC7-64A8675869B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HK II - Tuan 19\\TUAN 2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47 Lam quen voi chu so La Ma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115830-C777-44D3-8799-575A37DF50B3}:3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096B93-8D70-4BFF-AC62-52692A5B71EE}: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DCC83D-A8E9-428D-8E18-CB75A3F4D9DA}:2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1D1064-4B97-43D3-8975-8CA32FF0AF3A}:3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226476-E9D4-4A6A-81A1-6BA4E75269DD}:3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1021DC-C34F-431A-8E08-8D2C7F132365}:3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8BE48A-CB2B-4B23-B4A9-2D7B8F73D241}:318"/>
</p:tagLst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1925</TotalTime>
  <Words>129</Words>
  <Application>Microsoft Office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宋体</vt:lpstr>
      <vt:lpstr>Arial</vt:lpstr>
      <vt:lpstr>Calibri</vt:lpstr>
      <vt:lpstr>iCiel Cadena</vt:lpstr>
      <vt:lpstr>Open Sans Extrabold</vt:lpstr>
      <vt:lpstr>Times New Roman</vt:lpstr>
      <vt:lpstr>印品黑体</vt:lpstr>
      <vt:lpstr>等线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47 Lam quen voi chu so La Ma</dc:title>
  <dc:creator>o00o</dc:creator>
  <cp:lastModifiedBy>AutoBVT</cp:lastModifiedBy>
  <cp:revision>89</cp:revision>
  <dcterms:created xsi:type="dcterms:W3CDTF">2021-07-11T03:43:43Z</dcterms:created>
  <dcterms:modified xsi:type="dcterms:W3CDTF">2024-01-22T13:35:43Z</dcterms:modified>
</cp:coreProperties>
</file>