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92" r:id="rId5"/>
    <p:sldId id="319" r:id="rId6"/>
    <p:sldId id="320" r:id="rId7"/>
    <p:sldId id="321" r:id="rId8"/>
    <p:sldId id="279" r:id="rId9"/>
    <p:sldId id="322" r:id="rId10"/>
    <p:sldId id="260" r:id="rId11"/>
    <p:sldId id="323" r:id="rId12"/>
    <p:sldId id="324" r:id="rId13"/>
    <p:sldId id="325" r:id="rId14"/>
    <p:sldId id="280" r:id="rId15"/>
    <p:sldId id="271" r:id="rId16"/>
    <p:sldId id="326" r:id="rId17"/>
    <p:sldId id="327" r:id="rId18"/>
    <p:sldId id="272"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101A1-7191-4201-AC25-5B6DA1DED192}"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EBBA5-F482-42C8-8F03-B730E4501F03}" type="slidenum">
              <a:rPr lang="en-US" smtClean="0"/>
              <a:t>‹#›</a:t>
            </a:fld>
            <a:endParaRPr lang="en-US"/>
          </a:p>
        </p:txBody>
      </p:sp>
    </p:spTree>
    <p:extLst>
      <p:ext uri="{BB962C8B-B14F-4D97-AF65-F5344CB8AC3E}">
        <p14:creationId xmlns:p14="http://schemas.microsoft.com/office/powerpoint/2010/main" val="140905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8EBBA5-F482-42C8-8F03-B730E4501F03}" type="slidenum">
              <a:rPr lang="en-US" smtClean="0"/>
              <a:t>1</a:t>
            </a:fld>
            <a:endParaRPr lang="en-US"/>
          </a:p>
        </p:txBody>
      </p:sp>
    </p:spTree>
    <p:extLst>
      <p:ext uri="{BB962C8B-B14F-4D97-AF65-F5344CB8AC3E}">
        <p14:creationId xmlns:p14="http://schemas.microsoft.com/office/powerpoint/2010/main" val="107841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AB8EBBA5-F482-42C8-8F03-B730E4501F03}" type="slidenum">
              <a:rPr lang="en-US" smtClean="0"/>
              <a:t>4</a:t>
            </a:fld>
            <a:endParaRPr lang="en-US"/>
          </a:p>
        </p:txBody>
      </p:sp>
    </p:spTree>
    <p:extLst>
      <p:ext uri="{BB962C8B-B14F-4D97-AF65-F5344CB8AC3E}">
        <p14:creationId xmlns:p14="http://schemas.microsoft.com/office/powerpoint/2010/main" val="23330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5866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60688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796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8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84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11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62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71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80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777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32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60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80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06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733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8925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1441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1470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236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259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3034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8315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B917B-10A5-CCC9-EB6A-4C584952875C}"/>
              </a:ext>
            </a:extLst>
          </p:cNvPr>
          <p:cNvPicPr>
            <a:picLocks noChangeAspect="1"/>
          </p:cNvPicPr>
          <p:nvPr userDrawn="1"/>
        </p:nvPicPr>
        <p:blipFill>
          <a:blip r:embed="rId14"/>
          <a:stretch>
            <a:fillRect/>
          </a:stretch>
        </p:blipFill>
        <p:spPr>
          <a:xfrm>
            <a:off x="0" y="0"/>
            <a:ext cx="1285875" cy="371475"/>
          </a:xfrm>
          <a:prstGeom prst="rect">
            <a:avLst/>
          </a:prstGeom>
        </p:spPr>
      </p:pic>
    </p:spTree>
    <p:extLst>
      <p:ext uri="{BB962C8B-B14F-4D97-AF65-F5344CB8AC3E}">
        <p14:creationId xmlns:p14="http://schemas.microsoft.com/office/powerpoint/2010/main" val="2780033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1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0" name="矩形: 圆角 9">
              <a:extLst>
                <a:ext uri="{FF2B5EF4-FFF2-40B4-BE49-F238E27FC236}">
                  <a16:creationId xmlns:a16="http://schemas.microsoft.com/office/drawing/2014/main" id="{31824612-B4C0-458B-9686-DA003E2588BD}"/>
                </a:ext>
              </a:extLst>
            </p:cNvPr>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grpSp>
    </p:spTree>
    <p:extLst>
      <p:ext uri="{BB962C8B-B14F-4D97-AF65-F5344CB8AC3E}">
        <p14:creationId xmlns:p14="http://schemas.microsoft.com/office/powerpoint/2010/main" val="20097722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5.xml"/><Relationship Id="rId7" Type="http://schemas.openxmlformats.org/officeDocument/2006/relationships/image" Target="../media/image21.png"/><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slide" Target="slide6.xml"/><Relationship Id="rId5" Type="http://schemas.openxmlformats.org/officeDocument/2006/relationships/image" Target="../media/image20.png"/><Relationship Id="rId10" Type="http://schemas.openxmlformats.org/officeDocument/2006/relationships/slide" Target="slide7.xml"/><Relationship Id="rId4" Type="http://schemas.openxmlformats.org/officeDocument/2006/relationships/image" Target="../media/image1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27.gif"/><Relationship Id="rId5" Type="http://schemas.openxmlformats.org/officeDocument/2006/relationships/image" Target="../media/image3.jpg"/><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slide" Target="slide3.xml"/><Relationship Id="rId5" Type="http://schemas.openxmlformats.org/officeDocument/2006/relationships/image" Target="../media/image4.png"/><Relationship Id="rId10" Type="http://schemas.openxmlformats.org/officeDocument/2006/relationships/image" Target="../media/image27.gif"/><Relationship Id="rId4" Type="http://schemas.openxmlformats.org/officeDocument/2006/relationships/image" Target="../media/image3.jp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4"/>
          <a:stretch>
            <a:fillRect/>
          </a:stretch>
        </p:blipFill>
        <p:spPr>
          <a:xfrm>
            <a:off x="-34882"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5"/>
          <a:stretch>
            <a:fillRect/>
          </a:stretch>
        </p:blipFill>
        <p:spPr>
          <a:xfrm>
            <a:off x="431016"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833"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7"/>
          <a:stretch>
            <a:fillRect/>
          </a:stretch>
        </p:blipFill>
        <p:spPr>
          <a:xfrm>
            <a:off x="7534919"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8"/>
          <a:stretch>
            <a:fillRect/>
          </a:stretch>
        </p:blipFill>
        <p:spPr>
          <a:xfrm>
            <a:off x="5450027" y="5164471"/>
            <a:ext cx="1524132" cy="1121761"/>
          </a:xfrm>
          <a:prstGeom prst="rect">
            <a:avLst/>
          </a:prstGeom>
        </p:spPr>
      </p:pic>
      <p:pic>
        <p:nvPicPr>
          <p:cNvPr id="7" name="Picture 6">
            <a:extLst>
              <a:ext uri="{FF2B5EF4-FFF2-40B4-BE49-F238E27FC236}">
                <a16:creationId xmlns:a16="http://schemas.microsoft.com/office/drawing/2014/main" id="{8B7F2E3A-89FD-EAA1-B4A6-6B0428937574}"/>
              </a:ext>
            </a:extLst>
          </p:cNvPr>
          <p:cNvPicPr>
            <a:picLocks noChangeAspect="1"/>
          </p:cNvPicPr>
          <p:nvPr/>
        </p:nvPicPr>
        <p:blipFill>
          <a:blip r:embed="rId9"/>
          <a:stretch>
            <a:fillRect/>
          </a:stretch>
        </p:blipFill>
        <p:spPr>
          <a:xfrm>
            <a:off x="5038511" y="790275"/>
            <a:ext cx="2347163" cy="1072989"/>
          </a:xfrm>
          <a:prstGeom prst="rect">
            <a:avLst/>
          </a:prstGeom>
        </p:spPr>
      </p:pic>
      <p:pic>
        <p:nvPicPr>
          <p:cNvPr id="11" name="Picture 10">
            <a:extLst>
              <a:ext uri="{FF2B5EF4-FFF2-40B4-BE49-F238E27FC236}">
                <a16:creationId xmlns:a16="http://schemas.microsoft.com/office/drawing/2014/main" id="{C9F12FF3-A889-9130-BC6A-E910A4B08B13}"/>
              </a:ext>
            </a:extLst>
          </p:cNvPr>
          <p:cNvPicPr>
            <a:picLocks noChangeAspect="1"/>
          </p:cNvPicPr>
          <p:nvPr/>
        </p:nvPicPr>
        <p:blipFill>
          <a:blip r:embed="rId10"/>
          <a:stretch>
            <a:fillRect/>
          </a:stretch>
        </p:blipFill>
        <p:spPr>
          <a:xfrm>
            <a:off x="1514793" y="1730062"/>
            <a:ext cx="10248264" cy="1359526"/>
          </a:xfrm>
          <a:prstGeom prst="rect">
            <a:avLst/>
          </a:prstGeom>
        </p:spPr>
      </p:pic>
      <p:sp>
        <p:nvSpPr>
          <p:cNvPr id="12" name="TextBox 11">
            <a:extLst>
              <a:ext uri="{FF2B5EF4-FFF2-40B4-BE49-F238E27FC236}">
                <a16:creationId xmlns:a16="http://schemas.microsoft.com/office/drawing/2014/main" id="{7F18FC1B-8C16-B5D4-92DE-9EA4E937A8CD}"/>
              </a:ext>
            </a:extLst>
          </p:cNvPr>
          <p:cNvSpPr txBox="1"/>
          <p:nvPr/>
        </p:nvSpPr>
        <p:spPr>
          <a:xfrm>
            <a:off x="5591175" y="3162300"/>
            <a:ext cx="2486025" cy="646331"/>
          </a:xfrm>
          <a:prstGeom prst="rect">
            <a:avLst/>
          </a:prstGeom>
          <a:noFill/>
        </p:spPr>
        <p:txBody>
          <a:bodyPr wrap="square" rtlCol="0">
            <a:spAutoFit/>
          </a:bodyPr>
          <a:lstStyle/>
          <a:p>
            <a:r>
              <a:rPr lang="en-US" sz="3600" b="1" dirty="0">
                <a:solidFill>
                  <a:srgbClr val="FFFF00"/>
                </a:solidFill>
                <a:latin typeface="Cambria" panose="02040503050406030204" pitchFamily="18" charset="0"/>
                <a:ea typeface="Cambria" panose="02040503050406030204" pitchFamily="18" charset="0"/>
              </a:rPr>
              <a:t>(</a:t>
            </a:r>
            <a:r>
              <a:rPr lang="en-US" sz="3600" b="1" dirty="0" err="1">
                <a:solidFill>
                  <a:srgbClr val="FFFF00"/>
                </a:solidFill>
                <a:latin typeface="Cambria" panose="02040503050406030204" pitchFamily="18" charset="0"/>
                <a:ea typeface="Cambria" panose="02040503050406030204" pitchFamily="18" charset="0"/>
              </a:rPr>
              <a:t>Tiết</a:t>
            </a:r>
            <a:r>
              <a:rPr lang="en-US" sz="3600" b="1" dirty="0">
                <a:solidFill>
                  <a:srgbClr val="FFFF00"/>
                </a:solidFill>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371611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barn(inVertical)">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hai bạn và bảo hai bạn không được làm vậy vì đây là vườn hoa chung của mọi người, không ai được tự ý hái.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0C7CF494-2A01-606B-3F0D-4E646929A897}"/>
              </a:ext>
            </a:extLst>
          </p:cNvPr>
          <p:cNvPicPr>
            <a:picLocks noChangeAspect="1"/>
          </p:cNvPicPr>
          <p:nvPr/>
        </p:nvPicPr>
        <p:blipFill>
          <a:blip r:embed="rId4"/>
          <a:stretch>
            <a:fillRect/>
          </a:stretch>
        </p:blipFill>
        <p:spPr>
          <a:xfrm>
            <a:off x="730374" y="2479871"/>
            <a:ext cx="5710468" cy="1650340"/>
          </a:xfrm>
          <a:prstGeom prst="rect">
            <a:avLst/>
          </a:prstGeom>
        </p:spPr>
      </p:pic>
    </p:spTree>
    <p:custDataLst>
      <p:tags r:id="rId1"/>
    </p:custDataLst>
    <p:extLst>
      <p:ext uri="{BB962C8B-B14F-4D97-AF65-F5344CB8AC3E}">
        <p14:creationId xmlns:p14="http://schemas.microsoft.com/office/powerpoint/2010/main" val="1423115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52063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sẽ nhắc nhở bảo em nhỏ là trèo lên như vậy là rất nguy hiểm và em làm như thế sẽ hỏng bức tượng đẹp này.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6244BE-32DE-20C0-F62D-C6262A084C20}"/>
              </a:ext>
            </a:extLst>
          </p:cNvPr>
          <p:cNvPicPr>
            <a:picLocks noChangeAspect="1"/>
          </p:cNvPicPr>
          <p:nvPr/>
        </p:nvPicPr>
        <p:blipFill>
          <a:blip r:embed="rId4"/>
          <a:stretch>
            <a:fillRect/>
          </a:stretch>
        </p:blipFill>
        <p:spPr>
          <a:xfrm>
            <a:off x="495834" y="2342507"/>
            <a:ext cx="5946063" cy="1729643"/>
          </a:xfrm>
          <a:prstGeom prst="rect">
            <a:avLst/>
          </a:prstGeom>
        </p:spPr>
      </p:pic>
    </p:spTree>
    <p:custDataLst>
      <p:tags r:id="rId1"/>
    </p:custDataLst>
    <p:extLst>
      <p:ext uri="{BB962C8B-B14F-4D97-AF65-F5344CB8AC3E}">
        <p14:creationId xmlns:p14="http://schemas.microsoft.com/office/powerpoint/2010/main" val="4037838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3"/>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1962364"/>
            <a:ext cx="4520630" cy="3184989"/>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mbria" panose="02040503050406030204" pitchFamily="18" charset="0"/>
                <a:ea typeface="Cambria" panose="02040503050406030204" pitchFamily="18" charset="0"/>
              </a:rPr>
              <a:t>Em sẽ nhắc nhở các bạn nam và bảo các bạn để lại chỗ cũ vì làm thế sẽ hỏng chậu hoa.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CDFA09B-F77D-B5F4-6B4A-CEC3B8F084C9}"/>
              </a:ext>
            </a:extLst>
          </p:cNvPr>
          <p:cNvPicPr>
            <a:picLocks noChangeAspect="1"/>
          </p:cNvPicPr>
          <p:nvPr/>
        </p:nvPicPr>
        <p:blipFill>
          <a:blip r:embed="rId4"/>
          <a:stretch>
            <a:fillRect/>
          </a:stretch>
        </p:blipFill>
        <p:spPr>
          <a:xfrm>
            <a:off x="856929" y="2280863"/>
            <a:ext cx="5638906" cy="1840679"/>
          </a:xfrm>
          <a:prstGeom prst="rect">
            <a:avLst/>
          </a:prstGeom>
        </p:spPr>
      </p:pic>
    </p:spTree>
    <p:custDataLst>
      <p:tags r:id="rId1"/>
    </p:custDataLst>
    <p:extLst>
      <p:ext uri="{BB962C8B-B14F-4D97-AF65-F5344CB8AC3E}">
        <p14:creationId xmlns:p14="http://schemas.microsoft.com/office/powerpoint/2010/main" val="3525777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3"/>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4"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5"/>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6"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7"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8"/>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D000AD40-026B-AA5D-1AA8-5BD73B09A1D9}"/>
              </a:ext>
            </a:extLst>
          </p:cNvPr>
          <p:cNvPicPr>
            <a:picLocks noChangeAspect="1"/>
          </p:cNvPicPr>
          <p:nvPr/>
        </p:nvPicPr>
        <p:blipFill>
          <a:blip r:embed="rId9"/>
          <a:stretch>
            <a:fillRect/>
          </a:stretch>
        </p:blipFill>
        <p:spPr>
          <a:xfrm>
            <a:off x="796087" y="893383"/>
            <a:ext cx="10784759" cy="3694496"/>
          </a:xfrm>
          <a:prstGeom prst="rect">
            <a:avLst/>
          </a:prstGeom>
        </p:spPr>
      </p:pic>
    </p:spTree>
    <p:custDataLst>
      <p:tags r:id="rId1"/>
    </p:custDataLst>
    <p:extLst>
      <p:ext uri="{BB962C8B-B14F-4D97-AF65-F5344CB8AC3E}">
        <p14:creationId xmlns:p14="http://schemas.microsoft.com/office/powerpoint/2010/main" val="11590745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3"/>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722086"/>
            <a:ext cx="10769600" cy="541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7C52C685-004A-4BB6-ABF0-22CE7A0668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1251" y="971941"/>
            <a:ext cx="4914118" cy="4914118"/>
          </a:xfrm>
          <a:prstGeom prst="rect">
            <a:avLst/>
          </a:prstGeom>
        </p:spPr>
      </p:pic>
      <p:grpSp>
        <p:nvGrpSpPr>
          <p:cNvPr id="2" name="Group 1">
            <a:extLst>
              <a:ext uri="{FF2B5EF4-FFF2-40B4-BE49-F238E27FC236}">
                <a16:creationId xmlns:a16="http://schemas.microsoft.com/office/drawing/2014/main" id="{B411E8C5-B0E2-19BA-EC42-1FB2D2D0454A}"/>
              </a:ext>
            </a:extLst>
          </p:cNvPr>
          <p:cNvGrpSpPr/>
          <p:nvPr/>
        </p:nvGrpSpPr>
        <p:grpSpPr>
          <a:xfrm>
            <a:off x="3497139" y="1139241"/>
            <a:ext cx="7640047" cy="4040849"/>
            <a:chOff x="5865741" y="1648911"/>
            <a:chExt cx="5371918" cy="4040849"/>
          </a:xfrm>
        </p:grpSpPr>
        <p:grpSp>
          <p:nvGrpSpPr>
            <p:cNvPr id="5" name="Group 23">
              <a:extLst>
                <a:ext uri="{FF2B5EF4-FFF2-40B4-BE49-F238E27FC236}">
                  <a16:creationId xmlns:a16="http://schemas.microsoft.com/office/drawing/2014/main" id="{FCCD5C37-5B5F-3555-4CB9-AD482B53E6F9}"/>
                </a:ext>
              </a:extLst>
            </p:cNvPr>
            <p:cNvGrpSpPr/>
            <p:nvPr/>
          </p:nvGrpSpPr>
          <p:grpSpPr>
            <a:xfrm>
              <a:off x="5865741" y="1648911"/>
              <a:ext cx="5371918" cy="4040849"/>
              <a:chOff x="0" y="0"/>
              <a:chExt cx="2146400" cy="2414341"/>
            </a:xfrm>
          </p:grpSpPr>
          <p:sp>
            <p:nvSpPr>
              <p:cNvPr id="14" name="Freeform 24">
                <a:extLst>
                  <a:ext uri="{FF2B5EF4-FFF2-40B4-BE49-F238E27FC236}">
                    <a16:creationId xmlns:a16="http://schemas.microsoft.com/office/drawing/2014/main" id="{CBE0ECDD-471F-1B67-3913-29C17D21FD14}"/>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5" name="Freeform 25">
                <a:extLst>
                  <a:ext uri="{FF2B5EF4-FFF2-40B4-BE49-F238E27FC236}">
                    <a16:creationId xmlns:a16="http://schemas.microsoft.com/office/drawing/2014/main" id="{79FF1513-8374-B8C4-4EF9-32502C3FB97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2" name="Rectangle 11">
              <a:extLst>
                <a:ext uri="{FF2B5EF4-FFF2-40B4-BE49-F238E27FC236}">
                  <a16:creationId xmlns:a16="http://schemas.microsoft.com/office/drawing/2014/main" id="{AA0B5629-7B66-CD75-F4E5-2573D0C34DF2}"/>
                </a:ext>
              </a:extLst>
            </p:cNvPr>
            <p:cNvSpPr/>
            <p:nvPr/>
          </p:nvSpPr>
          <p:spPr>
            <a:xfrm>
              <a:off x="6033198" y="1787723"/>
              <a:ext cx="5033824" cy="3693319"/>
            </a:xfrm>
            <a:prstGeom prst="rect">
              <a:avLst/>
            </a:prstGeom>
          </p:spPr>
          <p:txBody>
            <a:bodyPr wrap="square">
              <a:spAutoFit/>
            </a:bodyPr>
            <a:lstStyle/>
            <a:p>
              <a:r>
                <a:rPr lang="en-US" sz="3600" b="1" dirty="0">
                  <a:solidFill>
                    <a:srgbClr val="FF0000"/>
                  </a:solidFill>
                  <a:latin typeface="Cambria" panose="02040503050406030204" pitchFamily="18" charset="0"/>
                  <a:ea typeface="Cambria" panose="02040503050406030204" pitchFamily="18" charset="0"/>
                </a:rPr>
                <a:t>2. </a:t>
              </a:r>
              <a:r>
                <a:rPr lang="vi-VN" sz="3600" b="1" dirty="0">
                  <a:solidFill>
                    <a:srgbClr val="FF0000"/>
                  </a:solidFill>
                  <a:latin typeface="Cambria" panose="02040503050406030204" pitchFamily="18" charset="0"/>
                  <a:ea typeface="Cambria" panose="02040503050406030204" pitchFamily="18" charset="0"/>
                </a:rPr>
                <a:t>Em hãy:</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Tìm hiểu và nhận xét về ý thức bảo vệ tài sản trường, lớp của các bạn học sinh trong trường và đề xuất các biện pháp để bảo vệ các tài sản đó.</a:t>
              </a:r>
            </a:p>
            <a:p>
              <a:pPr marL="457200" indent="-457200">
                <a:buFont typeface="Arial" panose="020B0604020202020204" pitchFamily="34" charset="0"/>
                <a:buChar char="•"/>
              </a:pPr>
              <a:r>
                <a:rPr lang="vi-VN" sz="3300" dirty="0">
                  <a:solidFill>
                    <a:srgbClr val="002060"/>
                  </a:solidFill>
                  <a:latin typeface="Cambria" panose="02040503050406030204" pitchFamily="18" charset="0"/>
                  <a:ea typeface="Cambria" panose="02040503050406030204" pitchFamily="18" charset="0"/>
                </a:rPr>
                <a:t>Ghi lại kết qu</a:t>
              </a:r>
              <a:r>
                <a:rPr lang="en-US" sz="3300" dirty="0">
                  <a:solidFill>
                    <a:srgbClr val="002060"/>
                  </a:solidFill>
                  <a:latin typeface="Cambria" panose="02040503050406030204" pitchFamily="18" charset="0"/>
                  <a:ea typeface="Cambria" panose="02040503050406030204" pitchFamily="18" charset="0"/>
                </a:rPr>
                <a:t>ả</a:t>
              </a:r>
              <a:r>
                <a:rPr lang="vi-VN" sz="3300" dirty="0">
                  <a:solidFill>
                    <a:srgbClr val="002060"/>
                  </a:solidFill>
                  <a:latin typeface="Cambria" panose="02040503050406030204" pitchFamily="18" charset="0"/>
                  <a:ea typeface="Cambria" panose="02040503050406030204" pitchFamily="18" charset="0"/>
                </a:rPr>
                <a:t> làm việc theo mẫu gợi ý.</a:t>
              </a:r>
              <a:endParaRPr lang="en-US" sz="33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440515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3"/>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15914E2B-2672-5440-3A13-2FA27178B961}"/>
              </a:ext>
            </a:extLst>
          </p:cNvPr>
          <p:cNvPicPr>
            <a:picLocks noChangeAspect="1"/>
          </p:cNvPicPr>
          <p:nvPr/>
        </p:nvPicPr>
        <p:blipFill>
          <a:blip r:embed="rId4"/>
          <a:stretch>
            <a:fillRect/>
          </a:stretch>
        </p:blipFill>
        <p:spPr>
          <a:xfrm>
            <a:off x="3424399" y="464690"/>
            <a:ext cx="5742292" cy="5925835"/>
          </a:xfrm>
          <a:prstGeom prst="rect">
            <a:avLst/>
          </a:prstGeom>
        </p:spPr>
      </p:pic>
    </p:spTree>
    <p:custDataLst>
      <p:tags r:id="rId1"/>
    </p:custDataLst>
    <p:extLst>
      <p:ext uri="{BB962C8B-B14F-4D97-AF65-F5344CB8AC3E}">
        <p14:creationId xmlns:p14="http://schemas.microsoft.com/office/powerpoint/2010/main" val="3063239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63B655E-C7FC-4C39-BBF5-DBB00B99DB0D}"/>
              </a:ext>
            </a:extLst>
          </p:cNvPr>
          <p:cNvPicPr>
            <a:picLocks noChangeAspect="1"/>
          </p:cNvPicPr>
          <p:nvPr/>
        </p:nvPicPr>
        <p:blipFill>
          <a:blip r:embed="rId3"/>
          <a:srcRect b="4930"/>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2">
            <a:extLst>
              <a:ext uri="{FF2B5EF4-FFF2-40B4-BE49-F238E27FC236}">
                <a16:creationId xmlns:a16="http://schemas.microsoft.com/office/drawing/2014/main" id="{71FF01E5-4194-495A-BEED-1AE85A04C8FF}"/>
              </a:ext>
            </a:extLst>
          </p:cNvPr>
          <p:cNvSpPr/>
          <p:nvPr/>
        </p:nvSpPr>
        <p:spPr>
          <a:xfrm>
            <a:off x="711200" y="359596"/>
            <a:ext cx="10769600" cy="623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4900353A-3D91-851D-FB7E-E5A95E1E4014}"/>
              </a:ext>
            </a:extLst>
          </p:cNvPr>
          <p:cNvPicPr>
            <a:picLocks noChangeAspect="1"/>
          </p:cNvPicPr>
          <p:nvPr/>
        </p:nvPicPr>
        <p:blipFill>
          <a:blip r:embed="rId4"/>
          <a:stretch>
            <a:fillRect/>
          </a:stretch>
        </p:blipFill>
        <p:spPr>
          <a:xfrm>
            <a:off x="1149367" y="2367497"/>
            <a:ext cx="9608038" cy="2461357"/>
          </a:xfrm>
          <a:prstGeom prst="rect">
            <a:avLst/>
          </a:prstGeom>
        </p:spPr>
      </p:pic>
    </p:spTree>
    <p:custDataLst>
      <p:tags r:id="rId1"/>
    </p:custDataLst>
    <p:extLst>
      <p:ext uri="{BB962C8B-B14F-4D97-AF65-F5344CB8AC3E}">
        <p14:creationId xmlns:p14="http://schemas.microsoft.com/office/powerpoint/2010/main" val="2150660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72D90A9-1030-4FF3-AE48-95431FFD7FD9}"/>
              </a:ext>
            </a:extLst>
          </p:cNvPr>
          <p:cNvPicPr>
            <a:picLocks noChangeAspect="1"/>
          </p:cNvPicPr>
          <p:nvPr/>
        </p:nvPicPr>
        <p:blipFill>
          <a:blip r:embed="rId3"/>
          <a:stretch>
            <a:fillRect/>
          </a:stretch>
        </p:blipFill>
        <p:spPr>
          <a:xfrm>
            <a:off x="0" y="4614672"/>
            <a:ext cx="12192000" cy="2243328"/>
          </a:xfrm>
          <a:prstGeom prst="rect">
            <a:avLst/>
          </a:prstGeom>
        </p:spPr>
      </p:pic>
      <p:pic>
        <p:nvPicPr>
          <p:cNvPr id="10" name="图片 9">
            <a:extLst>
              <a:ext uri="{FF2B5EF4-FFF2-40B4-BE49-F238E27FC236}">
                <a16:creationId xmlns:a16="http://schemas.microsoft.com/office/drawing/2014/main" id="{2C8ED30D-0A2C-4A7F-92FC-692EA968A07F}"/>
              </a:ext>
            </a:extLst>
          </p:cNvPr>
          <p:cNvPicPr>
            <a:picLocks noChangeAspect="1"/>
          </p:cNvPicPr>
          <p:nvPr/>
        </p:nvPicPr>
        <p:blipFill>
          <a:blip r:embed="rId4"/>
          <a:stretch>
            <a:fillRect/>
          </a:stretch>
        </p:blipFill>
        <p:spPr>
          <a:xfrm>
            <a:off x="465898" y="3428999"/>
            <a:ext cx="4305777" cy="3171370"/>
          </a:xfrm>
          <a:prstGeom prst="rect">
            <a:avLst/>
          </a:prstGeom>
        </p:spPr>
      </p:pic>
      <p:pic>
        <p:nvPicPr>
          <p:cNvPr id="14" name="图片 13">
            <a:extLst>
              <a:ext uri="{FF2B5EF4-FFF2-40B4-BE49-F238E27FC236}">
                <a16:creationId xmlns:a16="http://schemas.microsoft.com/office/drawing/2014/main" id="{30AA75E6-8D2D-4BE4-B3CA-D53D8DE726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715" y="3765692"/>
            <a:ext cx="3211285" cy="3211285"/>
          </a:xfrm>
          <a:prstGeom prst="rect">
            <a:avLst/>
          </a:prstGeom>
        </p:spPr>
      </p:pic>
      <p:pic>
        <p:nvPicPr>
          <p:cNvPr id="17" name="图片 16">
            <a:extLst>
              <a:ext uri="{FF2B5EF4-FFF2-40B4-BE49-F238E27FC236}">
                <a16:creationId xmlns:a16="http://schemas.microsoft.com/office/drawing/2014/main" id="{BA48247A-1CC0-407E-8F8A-CACF8DDEF330}"/>
              </a:ext>
            </a:extLst>
          </p:cNvPr>
          <p:cNvPicPr>
            <a:picLocks noChangeAspect="1"/>
          </p:cNvPicPr>
          <p:nvPr/>
        </p:nvPicPr>
        <p:blipFill>
          <a:blip r:embed="rId6"/>
          <a:stretch>
            <a:fillRect/>
          </a:stretch>
        </p:blipFill>
        <p:spPr>
          <a:xfrm>
            <a:off x="7569801" y="4475443"/>
            <a:ext cx="1302056" cy="1324898"/>
          </a:xfrm>
          <a:prstGeom prst="rect">
            <a:avLst/>
          </a:prstGeom>
        </p:spPr>
      </p:pic>
      <p:pic>
        <p:nvPicPr>
          <p:cNvPr id="18" name="图片 17">
            <a:extLst>
              <a:ext uri="{FF2B5EF4-FFF2-40B4-BE49-F238E27FC236}">
                <a16:creationId xmlns:a16="http://schemas.microsoft.com/office/drawing/2014/main" id="{C46DA4E0-5A40-48D6-AAFD-696C2BA85418}"/>
              </a:ext>
            </a:extLst>
          </p:cNvPr>
          <p:cNvPicPr>
            <a:picLocks noChangeAspect="1"/>
          </p:cNvPicPr>
          <p:nvPr/>
        </p:nvPicPr>
        <p:blipFill>
          <a:blip r:embed="rId7"/>
          <a:stretch>
            <a:fillRect/>
          </a:stretch>
        </p:blipFill>
        <p:spPr>
          <a:xfrm>
            <a:off x="5484909" y="5164471"/>
            <a:ext cx="1524132" cy="1121761"/>
          </a:xfrm>
          <a:prstGeom prst="rect">
            <a:avLst/>
          </a:prstGeom>
        </p:spPr>
      </p:pic>
      <p:pic>
        <p:nvPicPr>
          <p:cNvPr id="2" name="Picture 1">
            <a:extLst>
              <a:ext uri="{FF2B5EF4-FFF2-40B4-BE49-F238E27FC236}">
                <a16:creationId xmlns:a16="http://schemas.microsoft.com/office/drawing/2014/main" id="{9E89AA91-7E2F-6C6F-C74F-CE0EC08071C9}"/>
              </a:ext>
            </a:extLst>
          </p:cNvPr>
          <p:cNvPicPr>
            <a:picLocks noChangeAspect="1"/>
          </p:cNvPicPr>
          <p:nvPr/>
        </p:nvPicPr>
        <p:blipFill>
          <a:blip r:embed="rId8"/>
          <a:stretch>
            <a:fillRect/>
          </a:stretch>
        </p:blipFill>
        <p:spPr>
          <a:xfrm>
            <a:off x="593654" y="1110129"/>
            <a:ext cx="10778662" cy="2213040"/>
          </a:xfrm>
          <a:prstGeom prst="rect">
            <a:avLst/>
          </a:prstGeom>
        </p:spPr>
      </p:pic>
    </p:spTree>
    <p:custDataLst>
      <p:tags r:id="rId1"/>
    </p:custDataLst>
    <p:extLst>
      <p:ext uri="{BB962C8B-B14F-4D97-AF65-F5344CB8AC3E}">
        <p14:creationId xmlns:p14="http://schemas.microsoft.com/office/powerpoint/2010/main" val="66691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3"/>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4"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5"/>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6"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7"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8"/>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57C17AD1-AAE6-8136-C0B2-4FF3DF05611E}"/>
              </a:ext>
            </a:extLst>
          </p:cNvPr>
          <p:cNvPicPr>
            <a:picLocks noChangeAspect="1"/>
          </p:cNvPicPr>
          <p:nvPr/>
        </p:nvPicPr>
        <p:blipFill>
          <a:blip r:embed="rId9"/>
          <a:stretch>
            <a:fillRect/>
          </a:stretch>
        </p:blipFill>
        <p:spPr>
          <a:xfrm>
            <a:off x="671997" y="915002"/>
            <a:ext cx="10790855" cy="3694496"/>
          </a:xfrm>
          <a:prstGeom prst="rect">
            <a:avLst/>
          </a:prstGeom>
        </p:spPr>
      </p:pic>
    </p:spTree>
    <p:custDataLst>
      <p:tags r:id="rId1"/>
    </p:custDataLst>
    <p:extLst>
      <p:ext uri="{BB962C8B-B14F-4D97-AF65-F5344CB8AC3E}">
        <p14:creationId xmlns:p14="http://schemas.microsoft.com/office/powerpoint/2010/main" val="342263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黑暗里有星球&#10;&#10;中度可信度描述已自动生成">
            <a:hlinkClick r:id="rId3" action="ppaction://hlinksldjump"/>
            <a:extLst>
              <a:ext uri="{FF2B5EF4-FFF2-40B4-BE49-F238E27FC236}">
                <a16:creationId xmlns:a16="http://schemas.microsoft.com/office/drawing/2014/main" id="{5B364583-B3B4-402B-959B-FED98D00E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940" y="2605579"/>
            <a:ext cx="3785802" cy="3785802"/>
          </a:xfrm>
          <a:prstGeom prst="rect">
            <a:avLst/>
          </a:prstGeom>
        </p:spPr>
      </p:pic>
      <p:pic>
        <p:nvPicPr>
          <p:cNvPr id="21" name="图片 20" descr="形状, 圆圈&#10;&#10;描述已自动生成">
            <a:hlinkClick r:id="" action="ppaction://hlinkshowjump?jump=nextslide"/>
            <a:extLst>
              <a:ext uri="{FF2B5EF4-FFF2-40B4-BE49-F238E27FC236}">
                <a16:creationId xmlns:a16="http://schemas.microsoft.com/office/drawing/2014/main" id="{C7BDAE91-46A0-4D6F-A245-4E681495CF3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10525" y="2283016"/>
            <a:ext cx="2997820" cy="2997820"/>
          </a:xfrm>
          <a:prstGeom prst="rect">
            <a:avLst/>
          </a:prstGeom>
        </p:spPr>
      </p:pic>
      <p:pic>
        <p:nvPicPr>
          <p:cNvPr id="23" name="图片 22" descr="图标&#10;&#10;中度可信度描述已自动生成">
            <a:hlinkClick r:id="rId6" action="ppaction://hlinksldjump"/>
            <a:extLst>
              <a:ext uri="{FF2B5EF4-FFF2-40B4-BE49-F238E27FC236}">
                <a16:creationId xmlns:a16="http://schemas.microsoft.com/office/drawing/2014/main" id="{91A89094-D1AB-46D5-A7D4-2BE03E505B3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0751" y="1945000"/>
            <a:ext cx="3372540" cy="3372540"/>
          </a:xfrm>
          <a:prstGeom prst="rect">
            <a:avLst/>
          </a:prstGeom>
        </p:spPr>
      </p:pic>
      <p:pic>
        <p:nvPicPr>
          <p:cNvPr id="6" name="图片 25" descr="卡通人物&#10;&#10;中度可信度描述已自动生成">
            <a:extLst>
              <a:ext uri="{FF2B5EF4-FFF2-40B4-BE49-F238E27FC236}">
                <a16:creationId xmlns:a16="http://schemas.microsoft.com/office/drawing/2014/main" id="{6764E46F-3367-FD42-81E1-67291618576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8775" y="3254012"/>
            <a:ext cx="4372429" cy="4372429"/>
          </a:xfrm>
          <a:prstGeom prst="rect">
            <a:avLst/>
          </a:prstGeom>
        </p:spPr>
      </p:pic>
      <p:sp>
        <p:nvSpPr>
          <p:cNvPr id="7" name="矩形: 圆角 16">
            <a:extLst>
              <a:ext uri="{FF2B5EF4-FFF2-40B4-BE49-F238E27FC236}">
                <a16:creationId xmlns:a16="http://schemas.microsoft.com/office/drawing/2014/main" id="{6F8E90FD-E6D1-7149-9952-1A28E338CD54}"/>
              </a:ext>
            </a:extLst>
          </p:cNvPr>
          <p:cNvSpPr/>
          <p:nvPr/>
        </p:nvSpPr>
        <p:spPr>
          <a:xfrm>
            <a:off x="358845" y="4184971"/>
            <a:ext cx="2137188" cy="627018"/>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pitchFamily="34" charset="0"/>
              </a:rPr>
              <a:t>TRÒ CHƠI</a:t>
            </a:r>
            <a:endParaRPr kumimoji="0" lang="zh-CN" altLang="en-US" sz="24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a:cs typeface="+mn-cs"/>
              <a:sym typeface="Arial" panose="020B0604020202020204" pitchFamily="34" charset="0"/>
            </a:endParaRPr>
          </a:p>
        </p:txBody>
      </p:sp>
      <p:pic>
        <p:nvPicPr>
          <p:cNvPr id="2" name="Picture 1">
            <a:extLst>
              <a:ext uri="{FF2B5EF4-FFF2-40B4-BE49-F238E27FC236}">
                <a16:creationId xmlns:a16="http://schemas.microsoft.com/office/drawing/2014/main" id="{37AF9740-8931-5032-4F2D-CAA9876F7B2C}"/>
              </a:ext>
            </a:extLst>
          </p:cNvPr>
          <p:cNvPicPr>
            <a:picLocks noChangeAspect="1"/>
          </p:cNvPicPr>
          <p:nvPr/>
        </p:nvPicPr>
        <p:blipFill>
          <a:blip r:embed="rId9"/>
          <a:stretch>
            <a:fillRect/>
          </a:stretch>
        </p:blipFill>
        <p:spPr>
          <a:xfrm>
            <a:off x="2960136" y="455521"/>
            <a:ext cx="6785436" cy="2371550"/>
          </a:xfrm>
          <a:prstGeom prst="rect">
            <a:avLst/>
          </a:prstGeom>
        </p:spPr>
      </p:pic>
      <p:sp>
        <p:nvSpPr>
          <p:cNvPr id="3" name="Rectangle: Rounded Corners 2">
            <a:hlinkClick r:id="rId10" action="ppaction://hlinksldjump"/>
            <a:extLst>
              <a:ext uri="{FF2B5EF4-FFF2-40B4-BE49-F238E27FC236}">
                <a16:creationId xmlns:a16="http://schemas.microsoft.com/office/drawing/2014/main" id="{63F9BC8B-16B2-98DE-CF32-01653CDF4FF8}"/>
              </a:ext>
            </a:extLst>
          </p:cNvPr>
          <p:cNvSpPr/>
          <p:nvPr/>
        </p:nvSpPr>
        <p:spPr>
          <a:xfrm>
            <a:off x="10531011" y="174661"/>
            <a:ext cx="1366463" cy="503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ustDataLst>
      <p:tags r:id="rId1"/>
    </p:custDataLst>
    <p:extLst>
      <p:ext uri="{BB962C8B-B14F-4D97-AF65-F5344CB8AC3E}">
        <p14:creationId xmlns:p14="http://schemas.microsoft.com/office/powerpoint/2010/main" val="1636528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3421"/>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21240" y="205483"/>
            <a:ext cx="11424863" cy="642134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0" y="5098142"/>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955756"/>
            <a:ext cx="8484963" cy="1200329"/>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góp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phần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bảo</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vệ</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65984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Kiểm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đèn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quạt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tắt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chưa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trước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Vẽ</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tường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lớp</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Hái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hoa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9">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186542" y="3138532"/>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227214" y="397929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10" name="Right Arrow 9">
            <a:hlinkClick r:id="rId12" action="ppaction://hlinksldjump"/>
            <a:extLst>
              <a:ext uri="{FF2B5EF4-FFF2-40B4-BE49-F238E27FC236}">
                <a16:creationId xmlns:a16="http://schemas.microsoft.com/office/drawing/2014/main" id="{4E15495D-DB99-7B46-A609-9BA729F5ACB4}"/>
              </a:ext>
            </a:extLst>
          </p:cNvPr>
          <p:cNvSpPr/>
          <p:nvPr/>
        </p:nvSpPr>
        <p:spPr>
          <a:xfrm>
            <a:off x="10181689" y="218242"/>
            <a:ext cx="1180697" cy="65506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748B248B-68A3-C221-6E5E-C0476360A1E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99583" y="1971040"/>
            <a:ext cx="1187982" cy="1005840"/>
          </a:xfrm>
          <a:prstGeom prst="rect">
            <a:avLst/>
          </a:prstGeom>
        </p:spPr>
      </p:pic>
    </p:spTree>
    <p:custDataLst>
      <p:tags r:id="rId1"/>
    </p:custDataLst>
    <p:extLst>
      <p:ext uri="{BB962C8B-B14F-4D97-AF65-F5344CB8AC3E}">
        <p14:creationId xmlns:p14="http://schemas.microsoft.com/office/powerpoint/2010/main" val="864832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493160" y="513708"/>
            <a:ext cx="11383766" cy="615422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573652" y="1099594"/>
            <a:ext cx="8484963" cy="584775"/>
          </a:xfrm>
          <a:prstGeom prst="rect">
            <a:avLst/>
          </a:prstGeom>
        </p:spPr>
        <p:txBody>
          <a:bodyPr vert="horz" wrap="square">
            <a:spAutoFit/>
          </a:bodyPr>
          <a:lstStyle/>
          <a:p>
            <a:pPr lvl="0" algn="ctr">
              <a:defRPr/>
            </a:pP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Đâu</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việc</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làm</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phá</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hoại</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của</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công</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a:t>
            </a:r>
          </a:p>
        </p:txBody>
      </p:sp>
      <p:sp>
        <p:nvSpPr>
          <p:cNvPr id="19" name="矩形 18">
            <a:extLst>
              <a:ext uri="{FF2B5EF4-FFF2-40B4-BE49-F238E27FC236}">
                <a16:creationId xmlns:a16="http://schemas.microsoft.com/office/drawing/2014/main" id="{D36D7A45-28D5-4ACC-8660-BC374C643FC0}"/>
              </a:ext>
            </a:extLst>
          </p:cNvPr>
          <p:cNvSpPr/>
          <p:nvPr/>
        </p:nvSpPr>
        <p:spPr>
          <a:xfrm>
            <a:off x="1860894" y="237955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Khắc</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trường</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Giẫm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lên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cỏ</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viên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32948" y="2384358"/>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1" action="ppaction://hlinksldjump"/>
            <a:extLst>
              <a:ext uri="{FF2B5EF4-FFF2-40B4-BE49-F238E27FC236}">
                <a16:creationId xmlns:a16="http://schemas.microsoft.com/office/drawing/2014/main" id="{334E4851-28F4-8E4B-ADAB-FCD11E3795D1}"/>
              </a:ext>
            </a:extLst>
          </p:cNvPr>
          <p:cNvSpPr/>
          <p:nvPr/>
        </p:nvSpPr>
        <p:spPr>
          <a:xfrm>
            <a:off x="10099497" y="169308"/>
            <a:ext cx="933724" cy="6012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FC54FCE-6534-70AF-28E5-1E6345CF963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30063" y="3657600"/>
            <a:ext cx="1187982" cy="1005840"/>
          </a:xfrm>
          <a:prstGeom prst="rect">
            <a:avLst/>
          </a:prstGeom>
        </p:spPr>
      </p:pic>
    </p:spTree>
    <p:custDataLst>
      <p:tags r:id="rId1"/>
    </p:custDataLst>
    <p:extLst>
      <p:ext uri="{BB962C8B-B14F-4D97-AF65-F5344CB8AC3E}">
        <p14:creationId xmlns:p14="http://schemas.microsoft.com/office/powerpoint/2010/main" val="386065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id="{95105CDA-0285-41CD-853A-1B82C284C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id="{26B86783-9634-47A1-84FE-5A4B6A4AA021}"/>
              </a:ext>
            </a:extLst>
          </p:cNvPr>
          <p:cNvPicPr>
            <a:picLocks noChangeAspect="1"/>
          </p:cNvPicPr>
          <p:nvPr/>
        </p:nvPicPr>
        <p:blipFill rotWithShape="1">
          <a:blip r:embed="rId5">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sp>
        <p:nvSpPr>
          <p:cNvPr id="14" name="矩形: 圆角 13">
            <a:extLst>
              <a:ext uri="{FF2B5EF4-FFF2-40B4-BE49-F238E27FC236}">
                <a16:creationId xmlns:a16="http://schemas.microsoft.com/office/drawing/2014/main" id="{F2849753-48A0-4EE5-ADDD-D965E336B816}"/>
              </a:ext>
            </a:extLst>
          </p:cNvPr>
          <p:cNvSpPr/>
          <p:nvPr/>
        </p:nvSpPr>
        <p:spPr>
          <a:xfrm>
            <a:off x="339047" y="236306"/>
            <a:ext cx="11589250" cy="639052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9" name="图片 8" descr="图片包含 游戏机, 花, 星星, 鱼&#10;&#10;描述已自动生成">
            <a:extLst>
              <a:ext uri="{FF2B5EF4-FFF2-40B4-BE49-F238E27FC236}">
                <a16:creationId xmlns:a16="http://schemas.microsoft.com/office/drawing/2014/main"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4" name="图片 3" descr="卡通人物&#10;&#10;中度可信度描述已自动生成">
            <a:extLst>
              <a:ext uri="{FF2B5EF4-FFF2-40B4-BE49-F238E27FC236}">
                <a16:creationId xmlns:a16="http://schemas.microsoft.com/office/drawing/2014/main" id="{5BF9BC91-5E31-4BB8-B182-6BC3169F7F3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9294" b="29493"/>
          <a:stretch/>
        </p:blipFill>
        <p:spPr>
          <a:xfrm>
            <a:off x="1186542" y="4542971"/>
            <a:ext cx="4109350" cy="2104572"/>
          </a:xfrm>
          <a:prstGeom prst="rect">
            <a:avLst/>
          </a:prstGeom>
        </p:spPr>
      </p:pic>
      <p:sp>
        <p:nvSpPr>
          <p:cNvPr id="18" name="矩形 17">
            <a:extLst>
              <a:ext uri="{FF2B5EF4-FFF2-40B4-BE49-F238E27FC236}">
                <a16:creationId xmlns:a16="http://schemas.microsoft.com/office/drawing/2014/main" id="{EC633215-8629-47BB-AFBD-5989449A1F79}"/>
              </a:ext>
            </a:extLst>
          </p:cNvPr>
          <p:cNvSpPr/>
          <p:nvPr/>
        </p:nvSpPr>
        <p:spPr>
          <a:xfrm>
            <a:off x="1614748" y="1073287"/>
            <a:ext cx="8484963" cy="820609"/>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nào</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đúng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trong</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các</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ý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kiến</a:t>
            </a:r>
            <a:r>
              <a:rPr lang="en-US" sz="36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600" b="1" dirty="0" err="1">
                <a:solidFill>
                  <a:prstClr val="black"/>
                </a:solidFill>
                <a:latin typeface="Cambria" panose="02040503050406030204" pitchFamily="18" charset="0"/>
                <a:ea typeface="Cambria" panose="02040503050406030204" pitchFamily="18" charset="0"/>
                <a:cs typeface="Tahoma" panose="020B0604030504040204" pitchFamily="34" charset="0"/>
              </a:rPr>
              <a:t>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9" name="矩形 18">
            <a:extLst>
              <a:ext uri="{FF2B5EF4-FFF2-40B4-BE49-F238E27FC236}">
                <a16:creationId xmlns:a16="http://schemas.microsoft.com/office/drawing/2014/main" id="{D36D7A45-28D5-4ACC-8660-BC374C643FC0}"/>
              </a:ext>
            </a:extLst>
          </p:cNvPr>
          <p:cNvSpPr/>
          <p:nvPr/>
        </p:nvSpPr>
        <p:spPr>
          <a:xfrm>
            <a:off x="1686233" y="2133659"/>
            <a:ext cx="8249369" cy="954107"/>
          </a:xfrm>
          <a:prstGeom prst="rect">
            <a:avLst/>
          </a:prstGeom>
        </p:spPr>
        <p:txBody>
          <a:bodyPr wrap="square">
            <a:spAutoFit/>
          </a:bodyPr>
          <a:lstStyle/>
          <a:p>
            <a:pPr lvl="0">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 hiện ý thức trách nhiệm và nếp sống văn minh của mỗi người</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FCE899BE-33A6-49B4-A501-5E41CCE5FACB}"/>
              </a:ext>
            </a:extLst>
          </p:cNvPr>
          <p:cNvSpPr/>
          <p:nvPr/>
        </p:nvSpPr>
        <p:spPr>
          <a:xfrm>
            <a:off x="1860894" y="3991453"/>
            <a:ext cx="8222774"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1" i="0" u="none" strike="noStrike" kern="1200" cap="none" spc="0" normalizeH="0" baseline="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kiệm</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tài</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sản</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đình</a:t>
            </a:r>
            <a:r>
              <a:rPr kumimoji="0" lang="en-US" sz="2800" b="1" i="0" u="none" strike="noStrike" kern="1200" cap="none" spc="0" normalizeH="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mình</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sp>
        <p:nvSpPr>
          <p:cNvPr id="23" name="矩形 22">
            <a:extLst>
              <a:ext uri="{FF2B5EF4-FFF2-40B4-BE49-F238E27FC236}">
                <a16:creationId xmlns:a16="http://schemas.microsoft.com/office/drawing/2014/main" id="{F74565EA-5787-4946-BF73-2078DCBFCFC8}"/>
              </a:ext>
            </a:extLst>
          </p:cNvPr>
          <p:cNvSpPr/>
          <p:nvPr/>
        </p:nvSpPr>
        <p:spPr>
          <a:xfrm>
            <a:off x="1850342" y="3175579"/>
            <a:ext cx="82493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Bảo</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vệ</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trách</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nhiệm</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công</a:t>
            </a:r>
            <a:r>
              <a:rPr lang="en-US" sz="2800" b="1" dirty="0">
                <a:ln w="0"/>
                <a:solidFill>
                  <a:srgbClr val="1D7C26"/>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an</a:t>
            </a:r>
            <a:endParaRPr kumimoji="0" lang="en-US" sz="2800" b="1" i="0" u="none" strike="noStrike" kern="1200" cap="none" spc="0" normalizeH="0" baseline="0" noProof="0" dirty="0">
              <a:ln w="0"/>
              <a:solidFill>
                <a:srgbClr val="1D7C26"/>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1D7C26"/>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pic>
        <p:nvPicPr>
          <p:cNvPr id="8" name="图片 7" descr="图片包含 游戏机, 灯光, 星星&#10;&#10;描述已自动生成">
            <a:extLst>
              <a:ext uri="{FF2B5EF4-FFF2-40B4-BE49-F238E27FC236}">
                <a16:creationId xmlns:a16="http://schemas.microsoft.com/office/drawing/2014/main" id="{E9942DD8-D3F1-43FD-B5FE-8F304FB790B1}"/>
              </a:ext>
            </a:extLst>
          </p:cNvPr>
          <p:cNvPicPr>
            <a:picLocks noChangeAspect="1"/>
          </p:cNvPicPr>
          <p:nvPr/>
        </p:nvPicPr>
        <p:blipFill rotWithShape="1">
          <a:blip r:embed="rId8">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7" name="Picture 6" descr="Káº¿t quáº£ hÃ¬nh áº£nh cho wrong icon">
            <a:extLst>
              <a:ext uri="{FF2B5EF4-FFF2-40B4-BE49-F238E27FC236}">
                <a16:creationId xmlns:a16="http://schemas.microsoft.com/office/drawing/2014/main" id="{F1FA2B44-CB60-B54A-961E-CEA6FDF4FB2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12154" y="4037590"/>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wrong icon">
            <a:extLst>
              <a:ext uri="{FF2B5EF4-FFF2-40B4-BE49-F238E27FC236}">
                <a16:creationId xmlns:a16="http://schemas.microsoft.com/office/drawing/2014/main" id="{A0FAA193-2D83-344C-BD0A-39559CBCC45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27214" y="3203454"/>
            <a:ext cx="623128" cy="6231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493A20-B13A-A64E-A4A1-8EDF9FD3E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4010" y="3478890"/>
            <a:ext cx="3820715" cy="2547143"/>
          </a:xfrm>
          <a:prstGeom prst="rect">
            <a:avLst/>
          </a:prstGeom>
        </p:spPr>
      </p:pic>
      <p:sp>
        <p:nvSpPr>
          <p:cNvPr id="20" name="Right Arrow 19">
            <a:hlinkClick r:id="rId11" action="ppaction://hlinksldjump"/>
            <a:extLst>
              <a:ext uri="{FF2B5EF4-FFF2-40B4-BE49-F238E27FC236}">
                <a16:creationId xmlns:a16="http://schemas.microsoft.com/office/drawing/2014/main" id="{C41066CD-141F-B445-AB92-E9EEF5A6867C}"/>
              </a:ext>
            </a:extLst>
          </p:cNvPr>
          <p:cNvSpPr/>
          <p:nvPr/>
        </p:nvSpPr>
        <p:spPr>
          <a:xfrm>
            <a:off x="10078948" y="105227"/>
            <a:ext cx="1098504" cy="49067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8F04808-7446-11C0-6D73-6EACB921DB7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16703" y="1788160"/>
            <a:ext cx="1187982" cy="1005840"/>
          </a:xfrm>
          <a:prstGeom prst="rect">
            <a:avLst/>
          </a:prstGeom>
        </p:spPr>
      </p:pic>
    </p:spTree>
    <p:custDataLst>
      <p:tags r:id="rId1"/>
    </p:custDataLst>
    <p:extLst>
      <p:ext uri="{BB962C8B-B14F-4D97-AF65-F5344CB8AC3E}">
        <p14:creationId xmlns:p14="http://schemas.microsoft.com/office/powerpoint/2010/main" val="356195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 dur="1000" fill="hold"/>
                                        <p:tgtEl>
                                          <p:spTgt spid="1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9"/>
                                        </p:tgtEl>
                                      </p:cBhvr>
                                    </p:animEffect>
                                  </p:childTnLst>
                                </p:cTn>
                              </p:par>
                            </p:childTnLst>
                          </p:cTn>
                        </p:par>
                        <p:par>
                          <p:cTn id="19" fill="hold">
                            <p:stCondLst>
                              <p:cond delay="1500"/>
                            </p:stCondLst>
                            <p:childTnLst>
                              <p:par>
                                <p:cTn id="20" presetID="25"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23"/>
                                        </p:tgtEl>
                                      </p:cBhvr>
                                    </p:animEffect>
                                  </p:childTnLst>
                                </p:cTn>
                              </p:par>
                            </p:childTnLst>
                          </p:cTn>
                        </p:par>
                        <p:par>
                          <p:cTn id="30" fill="hold">
                            <p:stCondLst>
                              <p:cond delay="2500"/>
                            </p:stCondLst>
                            <p:childTnLst>
                              <p:par>
                                <p:cTn id="31" presetID="25"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2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A7444DC-145A-4ED9-913D-322E78CFC5A9}"/>
              </a:ext>
            </a:extLst>
          </p:cNvPr>
          <p:cNvPicPr>
            <a:picLocks noChangeAspect="1"/>
          </p:cNvPicPr>
          <p:nvPr/>
        </p:nvPicPr>
        <p:blipFill>
          <a:blip r:embed="rId3"/>
          <a:stretch>
            <a:fillRect/>
          </a:stretch>
        </p:blipFill>
        <p:spPr>
          <a:xfrm>
            <a:off x="0" y="4614672"/>
            <a:ext cx="12192000" cy="2243328"/>
          </a:xfrm>
          <a:prstGeom prst="rect">
            <a:avLst/>
          </a:prstGeom>
        </p:spPr>
      </p:pic>
      <p:pic>
        <p:nvPicPr>
          <p:cNvPr id="11" name="图片 10">
            <a:extLst>
              <a:ext uri="{FF2B5EF4-FFF2-40B4-BE49-F238E27FC236}">
                <a16:creationId xmlns:a16="http://schemas.microsoft.com/office/drawing/2014/main" id="{95F53C05-E5EF-4107-B064-3621CB6862A4}"/>
              </a:ext>
            </a:extLst>
          </p:cNvPr>
          <p:cNvPicPr>
            <a:picLocks noChangeAspect="1"/>
          </p:cNvPicPr>
          <p:nvPr/>
        </p:nvPicPr>
        <p:blipFill>
          <a:blip r:embed="rId4" cstate="print">
            <a:extLst>
              <a:ext uri="{28A0092B-C50C-407E-A947-70E740481C1C}">
                <a14:useLocalDpi xmlns:a14="http://schemas.microsoft.com/office/drawing/2010/main" val="0"/>
              </a:ext>
            </a:extLst>
          </a:blip>
          <a:srcRect l="64852" t="35319" r="4529" b="41374"/>
          <a:stretch>
            <a:fillRect/>
          </a:stretch>
        </p:blipFill>
        <p:spPr>
          <a:xfrm>
            <a:off x="6854374" y="5536245"/>
            <a:ext cx="1409292" cy="1072744"/>
          </a:xfrm>
          <a:custGeom>
            <a:avLst/>
            <a:gdLst>
              <a:gd name="connsiteX0" fmla="*/ 1326148 w 1944914"/>
              <a:gd name="connsiteY0" fmla="*/ 0 h 1480457"/>
              <a:gd name="connsiteX1" fmla="*/ 1653195 w 1944914"/>
              <a:gd name="connsiteY1" fmla="*/ 0 h 1480457"/>
              <a:gd name="connsiteX2" fmla="*/ 1944914 w 1944914"/>
              <a:gd name="connsiteY2" fmla="*/ 1074057 h 1480457"/>
              <a:gd name="connsiteX3" fmla="*/ 319314 w 1944914"/>
              <a:gd name="connsiteY3" fmla="*/ 1480457 h 1480457"/>
              <a:gd name="connsiteX4" fmla="*/ 0 w 1944914"/>
              <a:gd name="connsiteY4" fmla="*/ 449943 h 1480457"/>
              <a:gd name="connsiteX5" fmla="*/ 1326148 w 1944914"/>
              <a:gd name="connsiteY5" fmla="*/ 0 h 14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4914" h="1480457">
                <a:moveTo>
                  <a:pt x="1326148" y="0"/>
                </a:moveTo>
                <a:lnTo>
                  <a:pt x="1653195" y="0"/>
                </a:lnTo>
                <a:lnTo>
                  <a:pt x="1944914" y="1074057"/>
                </a:lnTo>
                <a:lnTo>
                  <a:pt x="319314" y="1480457"/>
                </a:lnTo>
                <a:lnTo>
                  <a:pt x="0" y="449943"/>
                </a:lnTo>
                <a:lnTo>
                  <a:pt x="1326148" y="0"/>
                </a:lnTo>
                <a:close/>
              </a:path>
            </a:pathLst>
          </a:custGeom>
        </p:spPr>
      </p:pic>
      <p:pic>
        <p:nvPicPr>
          <p:cNvPr id="13" name="图片 12">
            <a:extLst>
              <a:ext uri="{FF2B5EF4-FFF2-40B4-BE49-F238E27FC236}">
                <a16:creationId xmlns:a16="http://schemas.microsoft.com/office/drawing/2014/main" id="{585716A0-2F6D-468E-BC5D-09B5A43D2EC7}"/>
              </a:ext>
            </a:extLst>
          </p:cNvPr>
          <p:cNvPicPr>
            <a:picLocks noChangeAspect="1"/>
          </p:cNvPicPr>
          <p:nvPr/>
        </p:nvPicPr>
        <p:blipFill>
          <a:blip r:embed="rId5"/>
          <a:stretch>
            <a:fillRect/>
          </a:stretch>
        </p:blipFill>
        <p:spPr>
          <a:xfrm>
            <a:off x="-519815" y="4987060"/>
            <a:ext cx="6030027" cy="1589141"/>
          </a:xfrm>
          <a:prstGeom prst="rect">
            <a:avLst/>
          </a:prstGeom>
        </p:spPr>
      </p:pic>
      <p:pic>
        <p:nvPicPr>
          <p:cNvPr id="9" name="图片 8">
            <a:extLst>
              <a:ext uri="{FF2B5EF4-FFF2-40B4-BE49-F238E27FC236}">
                <a16:creationId xmlns:a16="http://schemas.microsoft.com/office/drawing/2014/main" id="{46D7183A-065B-4BFF-833E-62BF5C52C066}"/>
              </a:ext>
            </a:extLst>
          </p:cNvPr>
          <p:cNvPicPr>
            <a:picLocks noChangeAspect="1"/>
          </p:cNvPicPr>
          <p:nvPr/>
        </p:nvPicPr>
        <p:blipFill>
          <a:blip r:embed="rId6" cstate="print">
            <a:extLst>
              <a:ext uri="{28A0092B-C50C-407E-A947-70E740481C1C}">
                <a14:useLocalDpi xmlns:a14="http://schemas.microsoft.com/office/drawing/2010/main" val="0"/>
              </a:ext>
            </a:extLst>
          </a:blip>
          <a:srcRect l="7271" t="6985" r="69879" b="62624"/>
          <a:stretch>
            <a:fillRect/>
          </a:stretch>
        </p:blipFill>
        <p:spPr>
          <a:xfrm>
            <a:off x="973520" y="3961096"/>
            <a:ext cx="1255552" cy="1669885"/>
          </a:xfrm>
          <a:custGeom>
            <a:avLst/>
            <a:gdLst>
              <a:gd name="connsiteX0" fmla="*/ 0 w 1451428"/>
              <a:gd name="connsiteY0" fmla="*/ 0 h 1930400"/>
              <a:gd name="connsiteX1" fmla="*/ 1451428 w 1451428"/>
              <a:gd name="connsiteY1" fmla="*/ 0 h 1930400"/>
              <a:gd name="connsiteX2" fmla="*/ 1451428 w 1451428"/>
              <a:gd name="connsiteY2" fmla="*/ 1930400 h 1930400"/>
              <a:gd name="connsiteX3" fmla="*/ 0 w 1451428"/>
              <a:gd name="connsiteY3" fmla="*/ 1930400 h 1930400"/>
              <a:gd name="connsiteX4" fmla="*/ 0 w 1451428"/>
              <a:gd name="connsiteY4" fmla="*/ 0 h 193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28" h="1930400">
                <a:moveTo>
                  <a:pt x="0" y="0"/>
                </a:moveTo>
                <a:lnTo>
                  <a:pt x="1451428" y="0"/>
                </a:lnTo>
                <a:lnTo>
                  <a:pt x="1451428" y="1930400"/>
                </a:lnTo>
                <a:lnTo>
                  <a:pt x="0" y="1930400"/>
                </a:lnTo>
                <a:lnTo>
                  <a:pt x="0" y="0"/>
                </a:lnTo>
                <a:close/>
              </a:path>
            </a:pathLst>
          </a:custGeom>
        </p:spPr>
      </p:pic>
      <p:pic>
        <p:nvPicPr>
          <p:cNvPr id="10" name="图片 9">
            <a:extLst>
              <a:ext uri="{FF2B5EF4-FFF2-40B4-BE49-F238E27FC236}">
                <a16:creationId xmlns:a16="http://schemas.microsoft.com/office/drawing/2014/main" id="{3DD09069-89A8-4D12-B4C7-07134AD03711}"/>
              </a:ext>
            </a:extLst>
          </p:cNvPr>
          <p:cNvPicPr>
            <a:picLocks noChangeAspect="1"/>
          </p:cNvPicPr>
          <p:nvPr/>
        </p:nvPicPr>
        <p:blipFill>
          <a:blip r:embed="rId7" cstate="print">
            <a:extLst>
              <a:ext uri="{28A0092B-C50C-407E-A947-70E740481C1C}">
                <a14:useLocalDpi xmlns:a14="http://schemas.microsoft.com/office/drawing/2010/main" val="0"/>
              </a:ext>
            </a:extLst>
          </a:blip>
          <a:srcRect l="37890" t="9042" r="39261" b="65366"/>
          <a:stretch>
            <a:fillRect/>
          </a:stretch>
        </p:blipFill>
        <p:spPr>
          <a:xfrm>
            <a:off x="5301388" y="5530527"/>
            <a:ext cx="953610" cy="1068044"/>
          </a:xfrm>
          <a:custGeom>
            <a:avLst/>
            <a:gdLst>
              <a:gd name="connsiteX0" fmla="*/ 827314 w 1451428"/>
              <a:gd name="connsiteY0" fmla="*/ 0 h 1625600"/>
              <a:gd name="connsiteX1" fmla="*/ 1451428 w 1451428"/>
              <a:gd name="connsiteY1" fmla="*/ 304800 h 1625600"/>
              <a:gd name="connsiteX2" fmla="*/ 1436914 w 1451428"/>
              <a:gd name="connsiteY2" fmla="*/ 595086 h 1625600"/>
              <a:gd name="connsiteX3" fmla="*/ 1422400 w 1451428"/>
              <a:gd name="connsiteY3" fmla="*/ 1132115 h 1625600"/>
              <a:gd name="connsiteX4" fmla="*/ 1016000 w 1451428"/>
              <a:gd name="connsiteY4" fmla="*/ 1625600 h 1625600"/>
              <a:gd name="connsiteX5" fmla="*/ 0 w 1451428"/>
              <a:gd name="connsiteY5" fmla="*/ 1306286 h 1625600"/>
              <a:gd name="connsiteX6" fmla="*/ 14514 w 1451428"/>
              <a:gd name="connsiteY6" fmla="*/ 943429 h 1625600"/>
              <a:gd name="connsiteX7" fmla="*/ 595086 w 1451428"/>
              <a:gd name="connsiteY7" fmla="*/ 58057 h 1625600"/>
              <a:gd name="connsiteX8" fmla="*/ 827314 w 1451428"/>
              <a:gd name="connsiteY8"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428" h="1625600">
                <a:moveTo>
                  <a:pt x="827314" y="0"/>
                </a:moveTo>
                <a:lnTo>
                  <a:pt x="1451428" y="304800"/>
                </a:lnTo>
                <a:lnTo>
                  <a:pt x="1436914" y="595086"/>
                </a:lnTo>
                <a:lnTo>
                  <a:pt x="1422400" y="1132115"/>
                </a:lnTo>
                <a:lnTo>
                  <a:pt x="1016000" y="1625600"/>
                </a:lnTo>
                <a:lnTo>
                  <a:pt x="0" y="1306286"/>
                </a:lnTo>
                <a:lnTo>
                  <a:pt x="14514" y="943429"/>
                </a:lnTo>
                <a:lnTo>
                  <a:pt x="595086" y="58057"/>
                </a:lnTo>
                <a:lnTo>
                  <a:pt x="827314" y="0"/>
                </a:lnTo>
                <a:close/>
              </a:path>
            </a:pathLst>
          </a:custGeom>
        </p:spPr>
      </p:pic>
      <p:pic>
        <p:nvPicPr>
          <p:cNvPr id="14" name="图片 13">
            <a:extLst>
              <a:ext uri="{FF2B5EF4-FFF2-40B4-BE49-F238E27FC236}">
                <a16:creationId xmlns:a16="http://schemas.microsoft.com/office/drawing/2014/main" id="{BC1FD9BF-BC18-403A-A29A-21CCC9429130}"/>
              </a:ext>
            </a:extLst>
          </p:cNvPr>
          <p:cNvPicPr>
            <a:picLocks noChangeAspect="1"/>
          </p:cNvPicPr>
          <p:nvPr/>
        </p:nvPicPr>
        <p:blipFill>
          <a:blip r:embed="rId8"/>
          <a:stretch>
            <a:fillRect/>
          </a:stretch>
        </p:blipFill>
        <p:spPr>
          <a:xfrm>
            <a:off x="8375568" y="3639809"/>
            <a:ext cx="3562721" cy="3158701"/>
          </a:xfrm>
          <a:prstGeom prst="rect">
            <a:avLst/>
          </a:prstGeom>
          <a:effectLst>
            <a:outerShdw blurRad="12700" dist="12700" dir="18900000" algn="bl" rotWithShape="0">
              <a:prstClr val="black">
                <a:alpha val="40000"/>
              </a:prstClr>
            </a:outerShdw>
          </a:effectLst>
        </p:spPr>
      </p:pic>
      <p:pic>
        <p:nvPicPr>
          <p:cNvPr id="2" name="Picture 1">
            <a:extLst>
              <a:ext uri="{FF2B5EF4-FFF2-40B4-BE49-F238E27FC236}">
                <a16:creationId xmlns:a16="http://schemas.microsoft.com/office/drawing/2014/main" id="{6F351688-AFDA-12D0-E9DD-AB1FB8048ACE}"/>
              </a:ext>
            </a:extLst>
          </p:cNvPr>
          <p:cNvPicPr>
            <a:picLocks noChangeAspect="1"/>
          </p:cNvPicPr>
          <p:nvPr/>
        </p:nvPicPr>
        <p:blipFill>
          <a:blip r:embed="rId9"/>
          <a:stretch>
            <a:fillRect/>
          </a:stretch>
        </p:blipFill>
        <p:spPr>
          <a:xfrm>
            <a:off x="686121" y="1139964"/>
            <a:ext cx="10778662" cy="3694496"/>
          </a:xfrm>
          <a:prstGeom prst="rect">
            <a:avLst/>
          </a:prstGeom>
        </p:spPr>
      </p:pic>
    </p:spTree>
    <p:custDataLst>
      <p:tags r:id="rId1"/>
    </p:custDataLst>
    <p:extLst>
      <p:ext uri="{BB962C8B-B14F-4D97-AF65-F5344CB8AC3E}">
        <p14:creationId xmlns:p14="http://schemas.microsoft.com/office/powerpoint/2010/main" val="3914236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82885" y="722086"/>
            <a:ext cx="11188558" cy="581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21">
            <a:extLst>
              <a:ext uri="{FF2B5EF4-FFF2-40B4-BE49-F238E27FC236}">
                <a16:creationId xmlns:a16="http://schemas.microsoft.com/office/drawing/2014/main" id="{DA3F0C45-622E-41B7-8F88-4AFDB49FD1C9}"/>
              </a:ext>
            </a:extLst>
          </p:cNvPr>
          <p:cNvSpPr txBox="1"/>
          <p:nvPr/>
        </p:nvSpPr>
        <p:spPr>
          <a:xfrm>
            <a:off x="732456" y="329676"/>
            <a:ext cx="10651309" cy="1200329"/>
          </a:xfrm>
          <a:prstGeom prst="rect">
            <a:avLst/>
          </a:prstGeom>
          <a:solidFill>
            <a:srgbClr val="FFFF00"/>
          </a:solidFill>
          <a:ln>
            <a:solidFill>
              <a:srgbClr val="3D424A"/>
            </a:solidFill>
          </a:ln>
        </p:spPr>
        <p:txBody>
          <a:bodyPr wrap="square" rtlCol="0">
            <a:spAutoFit/>
          </a:bodyPr>
          <a:lstStyle/>
          <a:p>
            <a:pPr lvl="0" algn="ctr">
              <a:defRPr/>
            </a:pPr>
            <a:r>
              <a:rPr lang="en-US" sz="3600" b="1" dirty="0">
                <a:solidFill>
                  <a:prstClr val="black"/>
                </a:solidFill>
                <a:latin typeface="Cambria" panose="02040503050406030204" pitchFamily="18" charset="0"/>
                <a:ea typeface="Cambria" panose="02040503050406030204" pitchFamily="18" charset="0"/>
              </a:rPr>
              <a:t>4. </a:t>
            </a:r>
            <a:r>
              <a:rPr lang="vi-VN" sz="3600" b="1" dirty="0">
                <a:solidFill>
                  <a:prstClr val="black"/>
                </a:solidFill>
                <a:latin typeface="Cambria" panose="02040503050406030204" pitchFamily="18" charset="0"/>
                <a:ea typeface="Cambria" panose="02040503050406030204" pitchFamily="18" charset="0"/>
              </a:rPr>
              <a:t>Em sẽ làm gì nếu chứng kiến những hành vi dưới đây, vì sao?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5238BE-F805-1BBE-2BA9-912E78D78002}"/>
              </a:ext>
            </a:extLst>
          </p:cNvPr>
          <p:cNvPicPr>
            <a:picLocks noChangeAspect="1"/>
          </p:cNvPicPr>
          <p:nvPr/>
        </p:nvPicPr>
        <p:blipFill>
          <a:blip r:embed="rId3"/>
          <a:stretch>
            <a:fillRect/>
          </a:stretch>
        </p:blipFill>
        <p:spPr>
          <a:xfrm>
            <a:off x="1143053" y="2272729"/>
            <a:ext cx="10070703" cy="2895171"/>
          </a:xfrm>
          <a:prstGeom prst="rect">
            <a:avLst/>
          </a:prstGeom>
        </p:spPr>
      </p:pic>
      <p:grpSp>
        <p:nvGrpSpPr>
          <p:cNvPr id="5" name="Group 4">
            <a:extLst>
              <a:ext uri="{FF2B5EF4-FFF2-40B4-BE49-F238E27FC236}">
                <a16:creationId xmlns:a16="http://schemas.microsoft.com/office/drawing/2014/main" id="{89F0B44C-8880-7C9B-DEA9-16B314454371}"/>
              </a:ext>
            </a:extLst>
          </p:cNvPr>
          <p:cNvGrpSpPr/>
          <p:nvPr/>
        </p:nvGrpSpPr>
        <p:grpSpPr>
          <a:xfrm>
            <a:off x="4377219" y="4113110"/>
            <a:ext cx="3314700" cy="2405704"/>
            <a:chOff x="8604068" y="6331731"/>
            <a:chExt cx="3235139" cy="2347960"/>
          </a:xfrm>
        </p:grpSpPr>
        <p:pic>
          <p:nvPicPr>
            <p:cNvPr id="6" name="Picture 5">
              <a:extLst>
                <a:ext uri="{FF2B5EF4-FFF2-40B4-BE49-F238E27FC236}">
                  <a16:creationId xmlns:a16="http://schemas.microsoft.com/office/drawing/2014/main" id="{92B091D8-319A-AB67-9DEF-A20AECB37FE1}"/>
                </a:ext>
              </a:extLst>
            </p:cNvPr>
            <p:cNvPicPr>
              <a:picLocks noChangeAspect="1"/>
            </p:cNvPicPr>
            <p:nvPr/>
          </p:nvPicPr>
          <p:blipFill rotWithShape="1">
            <a:blip r:embed="rId4">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7" name="TextBox 6">
              <a:extLst>
                <a:ext uri="{FF2B5EF4-FFF2-40B4-BE49-F238E27FC236}">
                  <a16:creationId xmlns:a16="http://schemas.microsoft.com/office/drawing/2014/main" id="{511FB1B5-2A14-9BDF-8588-898CC6A12DD4}"/>
                </a:ext>
              </a:extLst>
            </p:cNvPr>
            <p:cNvSpPr txBox="1"/>
            <p:nvPr/>
          </p:nvSpPr>
          <p:spPr>
            <a:xfrm>
              <a:off x="8715082" y="8289186"/>
              <a:ext cx="3013109" cy="390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rPr>
                <a:t>THẢO LUẬN NHÓM ĐÔI </a:t>
              </a:r>
            </a:p>
          </p:txBody>
        </p:sp>
      </p:grpSp>
    </p:spTree>
    <p:custDataLst>
      <p:tags r:id="rId1"/>
    </p:custDataLst>
    <p:extLst>
      <p:ext uri="{BB962C8B-B14F-4D97-AF65-F5344CB8AC3E}">
        <p14:creationId xmlns:p14="http://schemas.microsoft.com/office/powerpoint/2010/main" val="481215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3340093-D9A2-4D18-AD32-FF237ABFAF1C}"/>
              </a:ext>
            </a:extLst>
          </p:cNvPr>
          <p:cNvSpPr/>
          <p:nvPr/>
        </p:nvSpPr>
        <p:spPr>
          <a:xfrm>
            <a:off x="400691" y="359596"/>
            <a:ext cx="11435137" cy="6133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0CD48E85-FCED-7188-0AAB-CD1F3F124A81}"/>
              </a:ext>
            </a:extLst>
          </p:cNvPr>
          <p:cNvPicPr>
            <a:picLocks noChangeAspect="1"/>
          </p:cNvPicPr>
          <p:nvPr/>
        </p:nvPicPr>
        <p:blipFill>
          <a:blip r:embed="rId3"/>
          <a:stretch>
            <a:fillRect/>
          </a:stretch>
        </p:blipFill>
        <p:spPr>
          <a:xfrm>
            <a:off x="601306" y="2396179"/>
            <a:ext cx="6069272" cy="1641565"/>
          </a:xfrm>
          <a:prstGeom prst="rect">
            <a:avLst/>
          </a:prstGeom>
        </p:spPr>
      </p:pic>
      <p:pic>
        <p:nvPicPr>
          <p:cNvPr id="5" name="Picture 4">
            <a:extLst>
              <a:ext uri="{FF2B5EF4-FFF2-40B4-BE49-F238E27FC236}">
                <a16:creationId xmlns:a16="http://schemas.microsoft.com/office/drawing/2014/main" id="{C818EE1A-F360-BB11-46F1-8FE5B857FBF8}"/>
              </a:ext>
            </a:extLst>
          </p:cNvPr>
          <p:cNvPicPr>
            <a:picLocks noChangeAspect="1"/>
          </p:cNvPicPr>
          <p:nvPr/>
        </p:nvPicPr>
        <p:blipFill>
          <a:blip r:embed="rId4"/>
          <a:stretch>
            <a:fillRect/>
          </a:stretch>
        </p:blipFill>
        <p:spPr>
          <a:xfrm>
            <a:off x="2991133" y="663747"/>
            <a:ext cx="5614903" cy="1024217"/>
          </a:xfrm>
          <a:prstGeom prst="rect">
            <a:avLst/>
          </a:prstGeom>
        </p:spPr>
      </p:pic>
      <p:sp>
        <p:nvSpPr>
          <p:cNvPr id="6" name="Speech Bubble: Rectangle with Corners Rounded 5">
            <a:extLst>
              <a:ext uri="{FF2B5EF4-FFF2-40B4-BE49-F238E27FC236}">
                <a16:creationId xmlns:a16="http://schemas.microsoft.com/office/drawing/2014/main" id="{1777C17C-7A5C-C421-4CB9-E9FCA2CAAF2D}"/>
              </a:ext>
            </a:extLst>
          </p:cNvPr>
          <p:cNvSpPr/>
          <p:nvPr/>
        </p:nvSpPr>
        <p:spPr>
          <a:xfrm>
            <a:off x="7212458" y="2260315"/>
            <a:ext cx="4695290" cy="2887038"/>
          </a:xfrm>
          <a:prstGeom prst="wedgeRoundRectCallout">
            <a:avLst>
              <a:gd name="adj1" fmla="val -63096"/>
              <a:gd name="adj2" fmla="val 287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Em sẽ nhắc nhở bạn và bảo bạn dọn dẹp chỗ của mình vì ghế là tài sản chung của mọi người, ai cũng có thể ngồi lên nên bạn không được để như vậy. </a:t>
            </a:r>
            <a:endParaRPr lang="en-US" sz="28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77077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A9455C2-1496-451E-82D3-D1AEAB9564A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3n\uFFFDr{288BE087-6712-412E-98D9-1DFD503E47EE}&quot;,&quot;C:\\Users\\NHATMINH\\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Dao dưc 4 .bai 5. Bao ve cua cong T3"/>
</p:tagLst>
</file>

<file path=ppt/tags/tag10.xml><?xml version="1.0" encoding="utf-8"?>
<p:tagLst xmlns:a="http://schemas.openxmlformats.org/drawingml/2006/main" xmlns:r="http://schemas.openxmlformats.org/officeDocument/2006/relationships" xmlns:p="http://schemas.openxmlformats.org/presentationml/2006/main">
  <p:tag name="GENSWF_SLIDE_UID" val="{E22F5410-50F6-4504-8996-CA3643741EBA}:260"/>
</p:tagLst>
</file>

<file path=ppt/tags/tag11.xml><?xml version="1.0" encoding="utf-8"?>
<p:tagLst xmlns:a="http://schemas.openxmlformats.org/drawingml/2006/main" xmlns:r="http://schemas.openxmlformats.org/officeDocument/2006/relationships" xmlns:p="http://schemas.openxmlformats.org/presentationml/2006/main">
  <p:tag name="GENSWF_SLIDE_UID" val="{358C02BF-B86F-45CD-913C-F287AC69D326}:323"/>
</p:tagLst>
</file>

<file path=ppt/tags/tag12.xml><?xml version="1.0" encoding="utf-8"?>
<p:tagLst xmlns:a="http://schemas.openxmlformats.org/drawingml/2006/main" xmlns:r="http://schemas.openxmlformats.org/officeDocument/2006/relationships" xmlns:p="http://schemas.openxmlformats.org/presentationml/2006/main">
  <p:tag name="GENSWF_SLIDE_UID" val="{501EF632-1304-4E33-9F83-2035E8DB2D92}:324"/>
</p:tagLst>
</file>

<file path=ppt/tags/tag13.xml><?xml version="1.0" encoding="utf-8"?>
<p:tagLst xmlns:a="http://schemas.openxmlformats.org/drawingml/2006/main" xmlns:r="http://schemas.openxmlformats.org/officeDocument/2006/relationships" xmlns:p="http://schemas.openxmlformats.org/presentationml/2006/main">
  <p:tag name="GENSWF_SLIDE_UID" val="{B0A33606-A361-4D3A-8FEB-5646EC42DD6D}:325"/>
</p:tagLst>
</file>

<file path=ppt/tags/tag14.xml><?xml version="1.0" encoding="utf-8"?>
<p:tagLst xmlns:a="http://schemas.openxmlformats.org/drawingml/2006/main" xmlns:r="http://schemas.openxmlformats.org/officeDocument/2006/relationships" xmlns:p="http://schemas.openxmlformats.org/presentationml/2006/main">
  <p:tag name="GENSWF_SLIDE_UID" val="{76086243-CB9A-4A7D-BE7B-6F7E99318F30}:280"/>
</p:tagLst>
</file>

<file path=ppt/tags/tag15.xml><?xml version="1.0" encoding="utf-8"?>
<p:tagLst xmlns:a="http://schemas.openxmlformats.org/drawingml/2006/main" xmlns:r="http://schemas.openxmlformats.org/officeDocument/2006/relationships" xmlns:p="http://schemas.openxmlformats.org/presentationml/2006/main">
  <p:tag name="GENSWF_SLIDE_UID" val="{AF5DCCA8-0773-4FF2-8DEC-BC79B5566920}:271"/>
</p:tagLst>
</file>

<file path=ppt/tags/tag16.xml><?xml version="1.0" encoding="utf-8"?>
<p:tagLst xmlns:a="http://schemas.openxmlformats.org/drawingml/2006/main" xmlns:r="http://schemas.openxmlformats.org/officeDocument/2006/relationships" xmlns:p="http://schemas.openxmlformats.org/presentationml/2006/main">
  <p:tag name="GENSWF_SLIDE_UID" val="{528BFC6D-C5DE-49F7-BC51-1C434E24426E}:326"/>
</p:tagLst>
</file>

<file path=ppt/tags/tag17.xml><?xml version="1.0" encoding="utf-8"?>
<p:tagLst xmlns:a="http://schemas.openxmlformats.org/drawingml/2006/main" xmlns:r="http://schemas.openxmlformats.org/officeDocument/2006/relationships" xmlns:p="http://schemas.openxmlformats.org/presentationml/2006/main">
  <p:tag name="GENSWF_SLIDE_UID" val="{AC3BEC68-22BD-4B72-81BD-75A85AF0E445}:327"/>
</p:tagLst>
</file>

<file path=ppt/tags/tag18.xml><?xml version="1.0" encoding="utf-8"?>
<p:tagLst xmlns:a="http://schemas.openxmlformats.org/drawingml/2006/main" xmlns:r="http://schemas.openxmlformats.org/officeDocument/2006/relationships" xmlns:p="http://schemas.openxmlformats.org/presentationml/2006/main">
  <p:tag name="GENSWF_SLIDE_UID" val="{DFB62A01-0E1D-4409-8F21-5CFDCC56F9D4}:272"/>
</p:tagLst>
</file>

<file path=ppt/tags/tag2.xml><?xml version="1.0" encoding="utf-8"?>
<p:tagLst xmlns:a="http://schemas.openxmlformats.org/drawingml/2006/main" xmlns:r="http://schemas.openxmlformats.org/officeDocument/2006/relationships" xmlns:p="http://schemas.openxmlformats.org/presentationml/2006/main">
  <p:tag name="GENSWF_SLIDE_UID" val="{5EAD4C5F-037B-4984-8156-F33C0873595B}:257"/>
</p:tagLst>
</file>

<file path=ppt/tags/tag3.xml><?xml version="1.0" encoding="utf-8"?>
<p:tagLst xmlns:a="http://schemas.openxmlformats.org/drawingml/2006/main" xmlns:r="http://schemas.openxmlformats.org/officeDocument/2006/relationships" xmlns:p="http://schemas.openxmlformats.org/presentationml/2006/main">
  <p:tag name="GENSWF_SLIDE_UID" val="{0A63DA55-47A4-42EB-AF47-01526D914C52}:258"/>
</p:tagLst>
</file>

<file path=ppt/tags/tag4.xml><?xml version="1.0" encoding="utf-8"?>
<p:tagLst xmlns:a="http://schemas.openxmlformats.org/drawingml/2006/main" xmlns:r="http://schemas.openxmlformats.org/officeDocument/2006/relationships" xmlns:p="http://schemas.openxmlformats.org/presentationml/2006/main">
  <p:tag name="GENSWF_SLIDE_UID" val="{728FF145-0481-4016-9B6E-A681CB1C2FF3}:292"/>
</p:tagLst>
</file>

<file path=ppt/tags/tag5.xml><?xml version="1.0" encoding="utf-8"?>
<p:tagLst xmlns:a="http://schemas.openxmlformats.org/drawingml/2006/main" xmlns:r="http://schemas.openxmlformats.org/officeDocument/2006/relationships" xmlns:p="http://schemas.openxmlformats.org/presentationml/2006/main">
  <p:tag name="GENSWF_SLIDE_UID" val="{12171841-3576-4952-930C-D078C8645210}:319"/>
</p:tagLst>
</file>

<file path=ppt/tags/tag6.xml><?xml version="1.0" encoding="utf-8"?>
<p:tagLst xmlns:a="http://schemas.openxmlformats.org/drawingml/2006/main" xmlns:r="http://schemas.openxmlformats.org/officeDocument/2006/relationships" xmlns:p="http://schemas.openxmlformats.org/presentationml/2006/main">
  <p:tag name="GENSWF_SLIDE_UID" val="{9ADB7848-2F4C-4CDA-AB3C-71BF5426C869}:320"/>
</p:tagLst>
</file>

<file path=ppt/tags/tag7.xml><?xml version="1.0" encoding="utf-8"?>
<p:tagLst xmlns:a="http://schemas.openxmlformats.org/drawingml/2006/main" xmlns:r="http://schemas.openxmlformats.org/officeDocument/2006/relationships" xmlns:p="http://schemas.openxmlformats.org/presentationml/2006/main">
  <p:tag name="GENSWF_SLIDE_UID" val="{DDAEF1C0-2A92-49ED-B2AB-0A5A528536E1}:321"/>
</p:tagLst>
</file>

<file path=ppt/tags/tag8.xml><?xml version="1.0" encoding="utf-8"?>
<p:tagLst xmlns:a="http://schemas.openxmlformats.org/drawingml/2006/main" xmlns:r="http://schemas.openxmlformats.org/officeDocument/2006/relationships" xmlns:p="http://schemas.openxmlformats.org/presentationml/2006/main">
  <p:tag name="GENSWF_SLIDE_UID" val="{0479D0CA-BBDF-460C-A8C8-84DED76BE07B}:279"/>
</p:tagLst>
</file>

<file path=ppt/tags/tag9.xml><?xml version="1.0" encoding="utf-8"?>
<p:tagLst xmlns:a="http://schemas.openxmlformats.org/drawingml/2006/main" xmlns:r="http://schemas.openxmlformats.org/officeDocument/2006/relationships" xmlns:p="http://schemas.openxmlformats.org/presentationml/2006/main">
  <p:tag name="GENSWF_SLIDE_UID" val="{A58F6416-107C-4143-B21A-60F4E162DDD8}:3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346</Words>
  <Application>Microsoft Office PowerPoint</Application>
  <PresentationFormat>Widescreen</PresentationFormat>
  <Paragraphs>27</Paragraphs>
  <Slides>17</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微软雅黑</vt:lpstr>
      <vt:lpstr>Arial</vt:lpstr>
      <vt:lpstr>Calibri</vt:lpstr>
      <vt:lpstr>Cambria</vt:lpstr>
      <vt:lpstr>iCiel Cadena</vt:lpstr>
      <vt:lpstr>Tahoma</vt:lpstr>
      <vt:lpstr>Times New Roman</vt:lpstr>
      <vt:lpstr>思源黑体</vt:lpstr>
      <vt:lpstr>思源黑体 CN Medium</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Dao dưc 4 .bai 5. Bao ve cua cong T3</dc:title>
  <dc:creator>Thao Tran</dc:creator>
  <cp:lastModifiedBy>THANH HƯƠNG</cp:lastModifiedBy>
  <cp:revision>30</cp:revision>
  <dcterms:created xsi:type="dcterms:W3CDTF">2023-10-19T01:29:31Z</dcterms:created>
  <dcterms:modified xsi:type="dcterms:W3CDTF">2024-01-21T14:28:53Z</dcterms:modified>
</cp:coreProperties>
</file>