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1" r:id="rId3"/>
    <p:sldMasterId id="2147483693" r:id="rId4"/>
    <p:sldMasterId id="2147483706" r:id="rId5"/>
    <p:sldMasterId id="2147483719" r:id="rId6"/>
    <p:sldMasterId id="2147483731" r:id="rId7"/>
    <p:sldMasterId id="2147483757" r:id="rId8"/>
  </p:sldMasterIdLst>
  <p:notesMasterIdLst>
    <p:notesMasterId r:id="rId33"/>
  </p:notesMasterIdLst>
  <p:sldIdLst>
    <p:sldId id="317" r:id="rId9"/>
    <p:sldId id="257" r:id="rId10"/>
    <p:sldId id="256" r:id="rId11"/>
    <p:sldId id="302" r:id="rId12"/>
    <p:sldId id="258" r:id="rId13"/>
    <p:sldId id="259" r:id="rId14"/>
    <p:sldId id="260" r:id="rId15"/>
    <p:sldId id="301" r:id="rId16"/>
    <p:sldId id="358" r:id="rId17"/>
    <p:sldId id="359" r:id="rId18"/>
    <p:sldId id="311" r:id="rId19"/>
    <p:sldId id="312" r:id="rId20"/>
    <p:sldId id="361" r:id="rId21"/>
    <p:sldId id="362" r:id="rId22"/>
    <p:sldId id="363" r:id="rId23"/>
    <p:sldId id="321" r:id="rId24"/>
    <p:sldId id="366" r:id="rId25"/>
    <p:sldId id="368" r:id="rId26"/>
    <p:sldId id="314" r:id="rId27"/>
    <p:sldId id="369" r:id="rId28"/>
    <p:sldId id="370" r:id="rId29"/>
    <p:sldId id="275" r:id="rId30"/>
    <p:sldId id="322" r:id="rId31"/>
    <p:sldId id="27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2A4A0-3A56-4D5B-BB8E-4F977953D62E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3CAF43-86D9-4DFF-9B41-B96FEDC73B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884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477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008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1956912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7632109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r>
              <a:rPr lang="en-US" altLang="zh-CN" dirty="0"/>
              <a:t>Design by: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92846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9459" name="Rectangle 7"/>
          <p:cNvSpPr txBox="1">
            <a:spLocks noGrp="1"/>
          </p:cNvSpPr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460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19461" name="Rectangle 3"/>
          <p:cNvSpPr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wrap="square" lIns="91440" tIns="45720" rIns="91440" bIns="45720" anchor="t"/>
          <a:lstStyle/>
          <a:p>
            <a:pPr lvl="0" eaLnBrk="1" hangingPunct="1"/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50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41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66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938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40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27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6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6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2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00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86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12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0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38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44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8705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2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7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86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713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026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662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2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2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00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650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0790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837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86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744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48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2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1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11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01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83651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775" y="2130128"/>
            <a:ext cx="10362450" cy="1470638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397" y="3885702"/>
            <a:ext cx="8535207" cy="17532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30876" indent="0" algn="ctr">
              <a:buNone/>
              <a:defRPr/>
            </a:lvl2pPr>
            <a:lvl3pPr marL="661751" indent="0" algn="ctr">
              <a:buNone/>
              <a:defRPr/>
            </a:lvl3pPr>
            <a:lvl4pPr marL="992627" indent="0" algn="ctr">
              <a:buNone/>
              <a:defRPr/>
            </a:lvl4pPr>
            <a:lvl5pPr marL="1323503" indent="0" algn="ctr">
              <a:buNone/>
              <a:defRPr/>
            </a:lvl5pPr>
            <a:lvl6pPr marL="1654378" indent="0" algn="ctr">
              <a:buNone/>
              <a:defRPr/>
            </a:lvl6pPr>
            <a:lvl7pPr marL="1985254" indent="0" algn="ctr">
              <a:buNone/>
              <a:defRPr/>
            </a:lvl7pPr>
            <a:lvl8pPr marL="2316129" indent="0" algn="ctr">
              <a:buNone/>
              <a:defRPr/>
            </a:lvl8pPr>
            <a:lvl9pPr marL="264700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37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1850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225" y="4407319"/>
            <a:ext cx="10363603" cy="1361490"/>
          </a:xfrm>
          <a:prstGeom prst="rect">
            <a:avLst/>
          </a:prstGeom>
        </p:spPr>
        <p:txBody>
          <a:bodyPr anchor="t"/>
          <a:lstStyle>
            <a:lvl1pPr algn="l">
              <a:defRPr sz="289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225" y="2906808"/>
            <a:ext cx="10363603" cy="15005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447"/>
            </a:lvl1pPr>
            <a:lvl2pPr marL="330876" indent="0">
              <a:buNone/>
              <a:defRPr sz="1303"/>
            </a:lvl2pPr>
            <a:lvl3pPr marL="661751" indent="0">
              <a:buNone/>
              <a:defRPr sz="1158"/>
            </a:lvl3pPr>
            <a:lvl4pPr marL="992627" indent="0">
              <a:buNone/>
              <a:defRPr sz="1013"/>
            </a:lvl4pPr>
            <a:lvl5pPr marL="1323503" indent="0">
              <a:buNone/>
              <a:defRPr sz="1013"/>
            </a:lvl5pPr>
            <a:lvl6pPr marL="1654378" indent="0">
              <a:buNone/>
              <a:defRPr sz="1013"/>
            </a:lvl6pPr>
            <a:lvl7pPr marL="1985254" indent="0">
              <a:buNone/>
              <a:defRPr sz="1013"/>
            </a:lvl7pPr>
            <a:lvl8pPr marL="2316129" indent="0">
              <a:buNone/>
              <a:defRPr sz="1013"/>
            </a:lvl8pPr>
            <a:lvl9pPr marL="2647005" indent="0">
              <a:buNone/>
              <a:defRPr sz="101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24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0794" y="1600468"/>
            <a:ext cx="5432125" cy="4525659"/>
          </a:xfrm>
          <a:prstGeom prst="rect">
            <a:avLst/>
          </a:prstGeom>
        </p:spPr>
        <p:txBody>
          <a:bodyPr/>
          <a:lstStyle>
            <a:lvl1pPr>
              <a:defRPr sz="2026"/>
            </a:lvl1pPr>
            <a:lvl2pPr>
              <a:defRPr sz="1737"/>
            </a:lvl2pPr>
            <a:lvl3pPr>
              <a:defRPr sz="1447"/>
            </a:lvl3pPr>
            <a:lvl4pPr>
              <a:defRPr sz="1303"/>
            </a:lvl4pPr>
            <a:lvl5pPr>
              <a:defRPr sz="1303"/>
            </a:lvl5pPr>
            <a:lvl6pPr>
              <a:defRPr sz="1303"/>
            </a:lvl6pPr>
            <a:lvl7pPr>
              <a:defRPr sz="1303"/>
            </a:lvl7pPr>
            <a:lvl8pPr>
              <a:defRPr sz="1303"/>
            </a:lvl8pPr>
            <a:lvl9pPr>
              <a:defRPr sz="130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3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081" y="1534979"/>
            <a:ext cx="5387136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081" y="2174936"/>
            <a:ext cx="5387136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476" y="1534979"/>
            <a:ext cx="5389443" cy="63995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737" b="1"/>
            </a:lvl1pPr>
            <a:lvl2pPr marL="330876" indent="0">
              <a:buNone/>
              <a:defRPr sz="1447" b="1"/>
            </a:lvl2pPr>
            <a:lvl3pPr marL="661751" indent="0">
              <a:buNone/>
              <a:defRPr sz="1303" b="1"/>
            </a:lvl3pPr>
            <a:lvl4pPr marL="992627" indent="0">
              <a:buNone/>
              <a:defRPr sz="1158" b="1"/>
            </a:lvl4pPr>
            <a:lvl5pPr marL="1323503" indent="0">
              <a:buNone/>
              <a:defRPr sz="1158" b="1"/>
            </a:lvl5pPr>
            <a:lvl6pPr marL="1654378" indent="0">
              <a:buNone/>
              <a:defRPr sz="1158" b="1"/>
            </a:lvl6pPr>
            <a:lvl7pPr marL="1985254" indent="0">
              <a:buNone/>
              <a:defRPr sz="1158" b="1"/>
            </a:lvl7pPr>
            <a:lvl8pPr marL="2316129" indent="0">
              <a:buNone/>
              <a:defRPr sz="1158" b="1"/>
            </a:lvl8pPr>
            <a:lvl9pPr marL="2647005" indent="0">
              <a:buNone/>
              <a:defRPr sz="1158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476" y="2174936"/>
            <a:ext cx="5389443" cy="3951191"/>
          </a:xfrm>
          <a:prstGeom prst="rect">
            <a:avLst/>
          </a:prstGeom>
        </p:spPr>
        <p:txBody>
          <a:bodyPr/>
          <a:lstStyle>
            <a:lvl1pPr>
              <a:defRPr sz="1737"/>
            </a:lvl1pPr>
            <a:lvl2pPr>
              <a:defRPr sz="1447"/>
            </a:lvl2pPr>
            <a:lvl3pPr>
              <a:defRPr sz="1303"/>
            </a:lvl3pPr>
            <a:lvl4pPr>
              <a:defRPr sz="1158"/>
            </a:lvl4pPr>
            <a:lvl5pPr>
              <a:defRPr sz="1158"/>
            </a:lvl5pPr>
            <a:lvl6pPr>
              <a:defRPr sz="1158"/>
            </a:lvl6pPr>
            <a:lvl7pPr>
              <a:defRPr sz="1158"/>
            </a:lvl7pPr>
            <a:lvl8pPr>
              <a:defRPr sz="1158"/>
            </a:lvl8pPr>
            <a:lvl9pPr>
              <a:defRPr sz="115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8237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372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72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59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3447"/>
            <a:ext cx="4012090" cy="1161575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519" y="273447"/>
            <a:ext cx="6816400" cy="5852681"/>
          </a:xfrm>
          <a:prstGeom prst="rect">
            <a:avLst/>
          </a:prstGeom>
        </p:spPr>
        <p:txBody>
          <a:bodyPr/>
          <a:lstStyle>
            <a:lvl1pPr>
              <a:defRPr sz="2316"/>
            </a:lvl1pPr>
            <a:lvl2pPr>
              <a:defRPr sz="2026"/>
            </a:lvl2pPr>
            <a:lvl3pPr>
              <a:defRPr sz="1737"/>
            </a:lvl3pPr>
            <a:lvl4pPr>
              <a:defRPr sz="1447"/>
            </a:lvl4pPr>
            <a:lvl5pPr>
              <a:defRPr sz="1447"/>
            </a:lvl5pPr>
            <a:lvl6pPr>
              <a:defRPr sz="1447"/>
            </a:lvl6pPr>
            <a:lvl7pPr>
              <a:defRPr sz="1447"/>
            </a:lvl7pPr>
            <a:lvl8pPr>
              <a:defRPr sz="1447"/>
            </a:lvl8pPr>
            <a:lvl9pPr>
              <a:defRPr sz="144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081" y="1435021"/>
            <a:ext cx="4012090" cy="46911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9151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181" y="4800256"/>
            <a:ext cx="7314739" cy="567574"/>
          </a:xfrm>
          <a:prstGeom prst="rect">
            <a:avLst/>
          </a:prstGeom>
        </p:spPr>
        <p:txBody>
          <a:bodyPr anchor="b"/>
          <a:lstStyle>
            <a:lvl1pPr algn="l">
              <a:defRPr sz="144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181" y="612384"/>
            <a:ext cx="7314739" cy="41154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16"/>
            </a:lvl1pPr>
            <a:lvl2pPr marL="330876" indent="0">
              <a:buNone/>
              <a:defRPr sz="2026"/>
            </a:lvl2pPr>
            <a:lvl3pPr marL="661751" indent="0">
              <a:buNone/>
              <a:defRPr sz="1737"/>
            </a:lvl3pPr>
            <a:lvl4pPr marL="992627" indent="0">
              <a:buNone/>
              <a:defRPr sz="1447"/>
            </a:lvl4pPr>
            <a:lvl5pPr marL="1323503" indent="0">
              <a:buNone/>
              <a:defRPr sz="1447"/>
            </a:lvl5pPr>
            <a:lvl6pPr marL="1654378" indent="0">
              <a:buNone/>
              <a:defRPr sz="1447"/>
            </a:lvl6pPr>
            <a:lvl7pPr marL="1985254" indent="0">
              <a:buNone/>
              <a:defRPr sz="1447"/>
            </a:lvl7pPr>
            <a:lvl8pPr marL="2316129" indent="0">
              <a:buNone/>
              <a:defRPr sz="1447"/>
            </a:lvl8pPr>
            <a:lvl9pPr marL="2647005" indent="0">
              <a:buNone/>
              <a:defRPr sz="1447"/>
            </a:lvl9pPr>
          </a:lstStyle>
          <a:p>
            <a:pPr marL="0" marR="0" lvl="0" indent="0" algn="l" defTabSz="108591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316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181" y="5367830"/>
            <a:ext cx="7314739" cy="8042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13"/>
            </a:lvl1pPr>
            <a:lvl2pPr marL="330876" indent="0">
              <a:buNone/>
              <a:defRPr sz="868"/>
            </a:lvl2pPr>
            <a:lvl3pPr marL="661751" indent="0">
              <a:buNone/>
              <a:defRPr sz="724"/>
            </a:lvl3pPr>
            <a:lvl4pPr marL="992627" indent="0">
              <a:buNone/>
              <a:defRPr sz="651"/>
            </a:lvl4pPr>
            <a:lvl5pPr marL="1323503" indent="0">
              <a:buNone/>
              <a:defRPr sz="651"/>
            </a:lvl5pPr>
            <a:lvl6pPr marL="1654378" indent="0">
              <a:buNone/>
              <a:defRPr sz="651"/>
            </a:lvl6pPr>
            <a:lvl7pPr marL="1985254" indent="0">
              <a:buNone/>
              <a:defRPr sz="651"/>
            </a:lvl7pPr>
            <a:lvl8pPr marL="2316129" indent="0">
              <a:buNone/>
              <a:defRPr sz="651"/>
            </a:lvl8pPr>
            <a:lvl9pPr marL="2647005" indent="0">
              <a:buNone/>
              <a:defRPr sz="65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71585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1600468"/>
            <a:ext cx="10973838" cy="45256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3012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748" y="274597"/>
            <a:ext cx="2743171" cy="5851531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081" y="274597"/>
            <a:ext cx="8119925" cy="585153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30895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0862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7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29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3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40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48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20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8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52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7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25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8759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695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9095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0737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668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0446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320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50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1643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40439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89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7043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74174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992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18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4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7189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507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9886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92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848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4471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7185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132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765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29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944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89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17C98-5284-4BB1-92D3-069DDE070442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91DF3-15C0-436E-988D-CF934A184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62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-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7979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+mj-lt"/>
          <a:ea typeface="+mj-ea"/>
          <a:cs typeface="+mj-cs"/>
        </a:defRPr>
      </a:lvl1pPr>
      <a:lvl2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ctr" defTabSz="1085915" rtl="0" eaLnBrk="0" fontAlgn="base" hangingPunct="0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330876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661751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992627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323503" algn="ctr" defTabSz="1085915" rtl="0" fontAlgn="base">
        <a:spcBef>
          <a:spcPct val="0"/>
        </a:spcBef>
        <a:spcAft>
          <a:spcPct val="0"/>
        </a:spcAft>
        <a:defRPr sz="5211">
          <a:solidFill>
            <a:schemeClr val="tx2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406701" indent="-406701" algn="l" defTabSz="1085915" rtl="0" eaLnBrk="0" fontAlgn="base" hangingPunct="0">
        <a:spcBef>
          <a:spcPct val="20000"/>
        </a:spcBef>
        <a:spcAft>
          <a:spcPct val="0"/>
        </a:spcAft>
        <a:buChar char="•"/>
        <a:defRPr sz="3763">
          <a:solidFill>
            <a:schemeClr val="tx1"/>
          </a:solidFill>
          <a:latin typeface="+mn-lt"/>
          <a:ea typeface="+mn-ea"/>
          <a:cs typeface="+mn-cs"/>
        </a:defRPr>
      </a:lvl1pPr>
      <a:lvl2pPr marL="882335" indent="-340067" algn="l" defTabSz="1085915" rtl="0" eaLnBrk="0" fontAlgn="base" hangingPunct="0">
        <a:spcBef>
          <a:spcPct val="20000"/>
        </a:spcBef>
        <a:spcAft>
          <a:spcPct val="0"/>
        </a:spcAft>
        <a:buChar char="–"/>
        <a:defRPr sz="3329">
          <a:solidFill>
            <a:schemeClr val="tx1"/>
          </a:solidFill>
          <a:latin typeface="+mn-lt"/>
          <a:ea typeface="+mn-ea"/>
        </a:defRPr>
      </a:lvl2pPr>
      <a:lvl3pPr marL="1357050" indent="-271134" algn="l" defTabSz="1085915" rtl="0" eaLnBrk="0" fontAlgn="base" hangingPunct="0">
        <a:spcBef>
          <a:spcPct val="20000"/>
        </a:spcBef>
        <a:spcAft>
          <a:spcPct val="0"/>
        </a:spcAft>
        <a:buChar char="•"/>
        <a:defRPr sz="2822">
          <a:solidFill>
            <a:schemeClr val="tx1"/>
          </a:solidFill>
          <a:latin typeface="+mn-lt"/>
          <a:ea typeface="+mn-ea"/>
        </a:defRPr>
      </a:lvl3pPr>
      <a:lvl4pPr marL="1900237" indent="-272513" algn="l" defTabSz="1085915" rtl="0" eaLnBrk="0" fontAlgn="base" hangingPunct="0">
        <a:spcBef>
          <a:spcPct val="20000"/>
        </a:spcBef>
        <a:spcAft>
          <a:spcPct val="0"/>
        </a:spcAft>
        <a:buChar char="–"/>
        <a:defRPr sz="2388">
          <a:solidFill>
            <a:schemeClr val="tx1"/>
          </a:solidFill>
          <a:latin typeface="+mn-lt"/>
          <a:ea typeface="+mn-ea"/>
        </a:defRPr>
      </a:lvl4pPr>
      <a:lvl5pPr marL="2442506" indent="-271134" algn="l" defTabSz="1085915" rtl="0" eaLnBrk="0" fontAlgn="base" hangingPunct="0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5pPr>
      <a:lvl6pPr marL="2773381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6pPr>
      <a:lvl7pPr marL="3104257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7pPr>
      <a:lvl8pPr marL="3435133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8pPr>
      <a:lvl9pPr marL="3766008" indent="-271134" algn="l" defTabSz="1085915" rtl="0" fontAlgn="base">
        <a:spcBef>
          <a:spcPct val="20000"/>
        </a:spcBef>
        <a:spcAft>
          <a:spcPct val="0"/>
        </a:spcAft>
        <a:buChar char="»"/>
        <a:defRPr sz="238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1pPr>
      <a:lvl2pPr marL="330876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2pPr>
      <a:lvl3pPr marL="661751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3pPr>
      <a:lvl4pPr marL="992627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4pPr>
      <a:lvl5pPr marL="1323503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5pPr>
      <a:lvl6pPr marL="1654378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6pPr>
      <a:lvl7pPr marL="1985254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7pPr>
      <a:lvl8pPr marL="2316129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8pPr>
      <a:lvl9pPr marL="2647005" algn="l" defTabSz="661751" rtl="0" eaLnBrk="1" latinLnBrk="0" hangingPunct="1">
        <a:defRPr sz="13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hangingPunct="1">
              <a:buNone/>
            </a:pPr>
            <a:fld id="{9A0DB2DC-4C9A-4742-B13C-FB6460FD3503}" type="slidenum">
              <a:rPr lang="en-US" altLang="en-US" smtClean="0"/>
              <a:t>‹#›</a:t>
            </a:fld>
            <a:endParaRPr lang="en-US" altLang="en-US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7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78317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62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5.xml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6.xml"/><Relationship Id="rId4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6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0.png"/><Relationship Id="rId18" Type="http://schemas.microsoft.com/office/2007/relationships/hdphoto" Target="../media/hdphoto4.wdp"/><Relationship Id="rId3" Type="http://schemas.openxmlformats.org/officeDocument/2006/relationships/audio" Target="NULL" TargetMode="External"/><Relationship Id="rId21" Type="http://schemas.openxmlformats.org/officeDocument/2006/relationships/image" Target="../media/image34.png"/><Relationship Id="rId7" Type="http://schemas.openxmlformats.org/officeDocument/2006/relationships/slide" Target="slide7.xml"/><Relationship Id="rId12" Type="http://schemas.microsoft.com/office/2007/relationships/hdphoto" Target="../media/hdphoto2.wdp"/><Relationship Id="rId17" Type="http://schemas.openxmlformats.org/officeDocument/2006/relationships/image" Target="../media/image32.png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microsoft.com/office/2007/relationships/hdphoto" Target="../media/hdphoto5.wdp"/><Relationship Id="rId1" Type="http://schemas.microsoft.com/office/2007/relationships/media" Target="../media/media2.mp3"/><Relationship Id="rId6" Type="http://schemas.openxmlformats.org/officeDocument/2006/relationships/image" Target="../media/image27.jp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0.xml"/><Relationship Id="rId15" Type="http://schemas.openxmlformats.org/officeDocument/2006/relationships/slide" Target="slide6.xml"/><Relationship Id="rId10" Type="http://schemas.openxmlformats.org/officeDocument/2006/relationships/slide" Target="slide5.xml"/><Relationship Id="rId19" Type="http://schemas.openxmlformats.org/officeDocument/2006/relationships/image" Target="../media/image33.png"/><Relationship Id="rId4" Type="http://schemas.microsoft.com/office/2007/relationships/media" Target="../media/media3.mp3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6.jpeg"/><Relationship Id="rId17" Type="http://schemas.openxmlformats.org/officeDocument/2006/relationships/image" Target="../media/image41.png"/><Relationship Id="rId2" Type="http://schemas.openxmlformats.org/officeDocument/2006/relationships/tags" Target="../tags/tag3.xml"/><Relationship Id="rId16" Type="http://schemas.openxmlformats.org/officeDocument/2006/relationships/image" Target="../media/image40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6.xml"/><Relationship Id="rId15" Type="http://schemas.openxmlformats.org/officeDocument/2006/relationships/image" Target="../media/image39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43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-636"/>
            <a:ext cx="9145905" cy="600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8" y="-504496"/>
            <a:ext cx="9648825" cy="616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97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1" y="3207906"/>
            <a:ext cx="4617067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459232" y="-289476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3" cy="158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8" y="2816043"/>
            <a:ext cx="9546591" cy="1664971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52364" y="3104883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38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</a:p>
          <a:p>
            <a:pPr algn="ctr" defTabSz="1622385">
              <a:defRPr/>
            </a:pPr>
            <a:endParaRPr lang="en-US" altLang="zh-C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385">
              <a:defRPr/>
            </a:pP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en-US" altLang="zh-C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622385">
              <a:defRPr/>
            </a:pPr>
            <a:r>
              <a:rPr lang="en-US" altLang="zh-CN" sz="32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zh-CN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C1377C-B21E-56D1-8646-EC5661A85DC8}"/>
              </a:ext>
            </a:extLst>
          </p:cNvPr>
          <p:cNvSpPr txBox="1"/>
          <p:nvPr/>
        </p:nvSpPr>
        <p:spPr>
          <a:xfrm>
            <a:off x="3796137" y="605899"/>
            <a:ext cx="48602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AN LÃO</a:t>
            </a:r>
          </a:p>
          <a:p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QUANG TRUNG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4EA8703-707E-47B8-A1A7-0C05949269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03" y="1177626"/>
            <a:ext cx="10058400" cy="48406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308D31-6ADC-4657-9367-1B62C33A68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9" y="1314994"/>
            <a:ext cx="9196252" cy="4311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FF9EADB-84BC-4369-AEE0-D384639F6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4" y="366242"/>
            <a:ext cx="1959055" cy="57179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E98F17-E10A-4BD4-9B9C-767FD82C534D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vằn và hươu cao cổ là đôi bạn thân</a:t>
            </a:r>
            <a:r>
              <a:rPr lang="en-US" sz="3200" dirty="0">
                <a:latin typeface="+mn-ea"/>
              </a:rPr>
              <a:t>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46A1EDF-2BFF-436E-8302-2D568D9E32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2551612"/>
            <a:ext cx="2386149" cy="26996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6A24C8-9C5A-4F38-A782-1416A2B18D7F}"/>
              </a:ext>
            </a:extLst>
          </p:cNvPr>
          <p:cNvSpPr txBox="1"/>
          <p:nvPr/>
        </p:nvSpPr>
        <p:spPr>
          <a:xfrm>
            <a:off x="1921664" y="5861446"/>
            <a:ext cx="7358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n-ea"/>
              </a:rPr>
              <a:t>Ngựa v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ằn</a:t>
            </a:r>
            <a:r>
              <a:rPr lang="vi-VN" sz="3200" dirty="0">
                <a:latin typeface="+mn-ea"/>
              </a:rPr>
              <a:t> và hươu cao cổ là đôi b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ạn</a:t>
            </a:r>
            <a:r>
              <a:rPr lang="vi-VN" sz="3200" dirty="0">
                <a:latin typeface="+mn-ea"/>
              </a:rPr>
              <a:t> th</a:t>
            </a:r>
            <a:r>
              <a:rPr lang="vi-VN" sz="3200" dirty="0">
                <a:solidFill>
                  <a:srgbClr val="FF0000"/>
                </a:solidFill>
                <a:latin typeface="+mn-ea"/>
              </a:rPr>
              <a:t>ân</a:t>
            </a:r>
            <a:r>
              <a:rPr lang="vi-VN" sz="3200" dirty="0">
                <a:latin typeface="+mn-ea"/>
              </a:rPr>
              <a:t>.</a:t>
            </a:r>
            <a:endParaRPr lang="en-US" sz="32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57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82072"/>
            <a:ext cx="5791199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7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</p:txBody>
      </p:sp>
    </p:spTree>
    <p:extLst>
      <p:ext uri="{BB962C8B-B14F-4D97-AF65-F5344CB8AC3E}">
        <p14:creationId xmlns:p14="http://schemas.microsoft.com/office/powerpoint/2010/main" val="145161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50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97" y="161425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B17D2-A74F-4FEB-84A0-2A5BF32DD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715" y="743614"/>
            <a:ext cx="2159245" cy="838458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0198" y="1582072"/>
            <a:ext cx="7391400" cy="4370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7800" b="1" noProof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27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kumimoji="0" lang="en-US" sz="27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41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2EC04D-FE08-499D-AEE5-F6F002C785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0" y="339716"/>
            <a:ext cx="1558029" cy="8113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80433E-C35A-46F1-8050-FEA9ABBB6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900" y="1479777"/>
            <a:ext cx="5688866" cy="29615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82F442-F21A-4558-965D-5CB77028A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51" y="4713258"/>
            <a:ext cx="10527963" cy="8113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787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6F63D4-93C2-4881-BF43-37FFC7BFB3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9" y="407724"/>
            <a:ext cx="1382186" cy="7197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065991-55D1-45DB-917D-4794B28EE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09" y="2256461"/>
            <a:ext cx="3566766" cy="3013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BB4EA1-1957-4ED8-9338-96558E28C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4398" y="2152251"/>
            <a:ext cx="2837887" cy="31175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A206ECD-8B5D-4A5A-A508-2EE43521B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708" y="2229176"/>
            <a:ext cx="2998874" cy="2963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39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/>
          <p:nvPr/>
        </p:nvSpPr>
        <p:spPr>
          <a:xfrm>
            <a:off x="2438400" y="1752600"/>
            <a:ext cx="5562600" cy="4038600"/>
          </a:xfrm>
          <a:prstGeom prst="rect">
            <a:avLst/>
          </a:prstGeom>
          <a:solidFill>
            <a:srgbClr val="003399"/>
          </a:solidFill>
          <a:ln w="76200" cap="flat" cmpd="sng">
            <a:solidFill>
              <a:srgbClr val="FF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3" name="Rectangle 5"/>
          <p:cNvSpPr/>
          <p:nvPr/>
        </p:nvSpPr>
        <p:spPr>
          <a:xfrm>
            <a:off x="8610600" y="16002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244" name="Rectangle 6"/>
          <p:cNvSpPr/>
          <p:nvPr/>
        </p:nvSpPr>
        <p:spPr>
          <a:xfrm rot="-3389626">
            <a:off x="7962900" y="800100"/>
            <a:ext cx="1295400" cy="3048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vert="eaVert"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itle 1"/>
          <p:cNvSpPr txBox="1"/>
          <p:nvPr/>
        </p:nvSpPr>
        <p:spPr>
          <a:xfrm>
            <a:off x="1524000" y="228600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52400" y="134077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24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7" t="23017" r="29499" b="19959"/>
          <a:stretch/>
        </p:blipFill>
        <p:spPr bwMode="auto">
          <a:xfrm>
            <a:off x="1600201" y="304800"/>
            <a:ext cx="8446921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8915400" y="1316766"/>
            <a:ext cx="3276600" cy="1892300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8" t="2037" r="6249"/>
          <a:stretch/>
        </p:blipFill>
        <p:spPr>
          <a:xfrm>
            <a:off x="1117600" y="139699"/>
            <a:ext cx="10312400" cy="671830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/>
        </p:blipFill>
        <p:spPr>
          <a:xfrm>
            <a:off x="10337800" y="3670300"/>
            <a:ext cx="1854200" cy="274320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/>
        </p:blipFill>
        <p:spPr>
          <a:xfrm>
            <a:off x="0" y="4914900"/>
            <a:ext cx="2108200" cy="88900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5" t="12037" r="70209" b="60370"/>
          <a:stretch/>
        </p:blipFill>
        <p:spPr>
          <a:xfrm>
            <a:off x="239349" y="51097"/>
            <a:ext cx="3276600" cy="1892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822" y="3209066"/>
            <a:ext cx="630545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Xin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chào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kumimoji="0" lang="en-US" altLang="zh-CN" sz="8000" b="1" i="0" u="none" strike="noStrike" kern="1200" cap="none" spc="0" normalizeH="0" baseline="0" noProof="0" dirty="0" err="1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các</a:t>
            </a:r>
            <a:r>
              <a:rPr kumimoji="0" lang="en-US" altLang="zh-CN" sz="8000" b="1" i="0" u="none" strike="noStrike" kern="1200" cap="none" spc="0" normalizeH="0" baseline="0" noProof="0" dirty="0">
                <a:ln w="31550" cmpd="sng">
                  <a:gradFill>
                    <a:gsLst>
                      <a:gs pos="64000">
                        <a:srgbClr val="9BBB59">
                          <a:lumMod val="50000"/>
                        </a:srgbClr>
                      </a:gs>
                      <a:gs pos="0">
                        <a:srgbClr val="9BBB59">
                          <a:lumMod val="75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prstClr val="white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con</a:t>
            </a:r>
            <a:endParaRPr kumimoji="0" lang="zh-CN" altLang="en-US" sz="8000" b="1" i="0" u="none" strike="noStrike" kern="1200" cap="none" spc="0" normalizeH="0" baseline="0" noProof="0" dirty="0">
              <a:ln w="31550" cmpd="sng">
                <a:gradFill>
                  <a:gsLst>
                    <a:gs pos="64000">
                      <a:srgbClr val="9BBB59">
                        <a:lumMod val="50000"/>
                      </a:srgbClr>
                    </a:gs>
                    <a:gs pos="0">
                      <a:srgbClr val="9BBB59">
                        <a:lumMod val="75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prstClr val="white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Segoe UI Black" panose="020B0A02040204020203" pitchFamily="34" charset="0"/>
              <a:ea typeface="华文琥珀" pitchFamily="2" charset="-122"/>
              <a:cs typeface="Segoe UI Black" panose="020B0A02040204020203" pitchFamily="34" charset="0"/>
            </a:endParaRPr>
          </a:p>
        </p:txBody>
      </p:sp>
      <p:pic>
        <p:nvPicPr>
          <p:cNvPr id="17" name="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5934">
            <a:off x="3340610" y="2208473"/>
            <a:ext cx="1078989" cy="1048808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20" y="2412119"/>
            <a:ext cx="1148180" cy="955285"/>
          </a:xfrm>
          <a:prstGeom prst="rect">
            <a:avLst/>
          </a:prstGeom>
        </p:spPr>
      </p:pic>
      <p:pic>
        <p:nvPicPr>
          <p:cNvPr id="19" name="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/>
        </p:blipFill>
        <p:spPr>
          <a:xfrm>
            <a:off x="0" y="5527040"/>
            <a:ext cx="12192000" cy="1330960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0971" y="3332989"/>
            <a:ext cx="3121024" cy="3176899"/>
          </a:xfrm>
          <a:prstGeom prst="rect">
            <a:avLst/>
          </a:prstGeom>
        </p:spPr>
      </p:pic>
      <p:grpSp>
        <p:nvGrpSpPr>
          <p:cNvPr id="3" name="2 2"/>
          <p:cNvGrpSpPr/>
          <p:nvPr/>
        </p:nvGrpSpPr>
        <p:grpSpPr>
          <a:xfrm>
            <a:off x="-5617301" y="2934478"/>
            <a:ext cx="5448300" cy="3479023"/>
            <a:chOff x="-4212976" y="2200858"/>
            <a:chExt cx="4086225" cy="260926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10" t="40370" r="7603" b="8900"/>
            <a:stretch/>
          </p:blipFill>
          <p:spPr>
            <a:xfrm>
              <a:off x="-4212976" y="2200858"/>
              <a:ext cx="4086225" cy="2609267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-2930594" y="3686175"/>
              <a:ext cx="1257797" cy="3154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Hương</a:t>
              </a:r>
              <a:r>
                <a:rPr kumimoji="0" lang="en-US" altLang="zh-CN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21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方正粗圆_GBK" panose="03000509000000000000" pitchFamily="65" charset="-122"/>
                  <a:cs typeface="Times New Roman" panose="02020603050405020304" pitchFamily="18" charset="0"/>
                </a:rPr>
                <a:t>Thảo</a:t>
              </a:r>
              <a:endParaRPr kumimoji="0" lang="zh-CN" altLang="en-US" sz="21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方正粗圆_GBK" panose="03000509000000000000" pitchFamily="65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9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1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4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5C000-624C-4A66-81D2-CDA0B69AAEB8}"/>
              </a:ext>
            </a:extLst>
          </p:cNvPr>
          <p:cNvSpPr txBox="1"/>
          <p:nvPr/>
        </p:nvSpPr>
        <p:spPr>
          <a:xfrm>
            <a:off x="1714913" y="5509596"/>
            <a:ext cx="8437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    Đàn gà cứ tha thẩn gần chân mẹ. Đã có mẹ che chắn, cả đàn chả sợ gì lũ quạ dữ. </a:t>
            </a:r>
            <a:endParaRPr lang="en-US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535652-1C14-4AAC-9F92-1940BCC12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3" y="325261"/>
            <a:ext cx="1527627" cy="795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A2874-594B-4FF8-AD0B-15B8ED7632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04" y="780098"/>
            <a:ext cx="6930377" cy="462955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7A3BDF-3AFF-4F5C-B5FD-1450DF1709E7}"/>
              </a:ext>
            </a:extLst>
          </p:cNvPr>
          <p:cNvCxnSpPr/>
          <p:nvPr/>
        </p:nvCxnSpPr>
        <p:spPr>
          <a:xfrm>
            <a:off x="5384970" y="5972798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3B28ED-9BF1-4AE0-B43E-44158C57EDC8}"/>
              </a:ext>
            </a:extLst>
          </p:cNvPr>
          <p:cNvCxnSpPr/>
          <p:nvPr/>
        </p:nvCxnSpPr>
        <p:spPr>
          <a:xfrm>
            <a:off x="6202633" y="5996741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D59EC1F-8E93-4D0B-8B2E-858127C374CC}"/>
              </a:ext>
            </a:extLst>
          </p:cNvPr>
          <p:cNvCxnSpPr/>
          <p:nvPr/>
        </p:nvCxnSpPr>
        <p:spPr>
          <a:xfrm>
            <a:off x="7173566" y="5989153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C139EF-9181-48F2-994E-2060331BD5D9}"/>
              </a:ext>
            </a:extLst>
          </p:cNvPr>
          <p:cNvCxnSpPr/>
          <p:nvPr/>
        </p:nvCxnSpPr>
        <p:spPr>
          <a:xfrm>
            <a:off x="3655457" y="6520626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F9CED69-83A3-4EDE-920D-BF10E4C97CD4}"/>
              </a:ext>
            </a:extLst>
          </p:cNvPr>
          <p:cNvCxnSpPr/>
          <p:nvPr/>
        </p:nvCxnSpPr>
        <p:spPr>
          <a:xfrm>
            <a:off x="5167467" y="6436070"/>
            <a:ext cx="435006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671145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6FFA7A-18EB-4854-916B-03596A522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71" y="409232"/>
            <a:ext cx="1581202" cy="7078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F382D5-D6A4-499D-ADEF-C409BE205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808" y="1299584"/>
            <a:ext cx="8237492" cy="52596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18808B0-3B76-43D8-8353-529665D0936B}"/>
              </a:ext>
            </a:extLst>
          </p:cNvPr>
          <p:cNvSpPr txBox="1"/>
          <p:nvPr/>
        </p:nvSpPr>
        <p:spPr>
          <a:xfrm>
            <a:off x="5549343" y="530143"/>
            <a:ext cx="16049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dirty="0">
                <a:latin typeface="+mn-ea"/>
              </a:rPr>
              <a:t>Xin lỗi</a:t>
            </a:r>
            <a:endParaRPr lang="en-US" sz="4400" dirty="0">
              <a:latin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407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706931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086" y="2364008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196" y="3455905"/>
            <a:ext cx="9211317" cy="146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7"/>
          <a:stretch/>
        </p:blipFill>
        <p:spPr bwMode="auto">
          <a:xfrm>
            <a:off x="2127566" y="-152400"/>
            <a:ext cx="7631387" cy="285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48"/>
          <a:stretch/>
        </p:blipFill>
        <p:spPr bwMode="auto">
          <a:xfrm>
            <a:off x="1413655" y="2781114"/>
            <a:ext cx="9233979" cy="117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7" y="4348161"/>
            <a:ext cx="12088813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15688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706931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5082" y="4291233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606439" y="4438775"/>
            <a:ext cx="2570480" cy="24051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96331" y="2850357"/>
            <a:ext cx="6534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81490" y="1853105"/>
            <a:ext cx="9229020" cy="211455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Quả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trứng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kì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rPr>
              <a:t>diệu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10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483" y="2787977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722435" y="2787977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4084331" y="1170377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7524" y="56836"/>
            <a:ext cx="4172041" cy="2486469"/>
            <a:chOff x="269924" y="56836"/>
            <a:chExt cx="4172041" cy="2486469"/>
          </a:xfrm>
        </p:grpSpPr>
        <p:sp>
          <p:nvSpPr>
            <p:cNvPr id="13" name="Cloud 12"/>
            <p:cNvSpPr/>
            <p:nvPr/>
          </p:nvSpPr>
          <p:spPr>
            <a:xfrm>
              <a:off x="269924" y="56836"/>
              <a:ext cx="4172041" cy="2486469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3439" y="558147"/>
              <a:ext cx="368500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Xin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chào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tất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713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34271" y="119553"/>
            <a:ext cx="10134600" cy="1884045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…ố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966996" y="2500599"/>
            <a:ext cx="8671560" cy="2646046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44210" y="146037"/>
            <a:ext cx="9516861" cy="132588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606040" y="1996440"/>
            <a:ext cx="7513320" cy="283464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sở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47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678985" y="980539"/>
            <a:ext cx="8382592" cy="2268688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à,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vỉa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60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A_图片 2" descr="C:\Users\Thinkpad\Desktop\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A_图片 4" descr="C:\Users\Thinkpad\Desktop\未标题-1.pn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" t="9874" r="5765" b="3240"/>
          <a:stretch/>
        </p:blipFill>
        <p:spPr bwMode="auto">
          <a:xfrm>
            <a:off x="355600" y="677334"/>
            <a:ext cx="11125200" cy="596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A_图片 5" descr="C:\Users\Thinkpad\Desktop\3.p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r="5833" b="9410"/>
          <a:stretch/>
        </p:blipFill>
        <p:spPr bwMode="auto">
          <a:xfrm>
            <a:off x="609600" y="0"/>
            <a:ext cx="10871200" cy="621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A_图片 6" descr="C:\Users\Thinkpad\Desktop\4.pn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67" t="88615"/>
          <a:stretch/>
        </p:blipFill>
        <p:spPr bwMode="auto">
          <a:xfrm>
            <a:off x="6536267" y="6079067"/>
            <a:ext cx="49784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A_文本框 20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89088" y="1702329"/>
            <a:ext cx="9010917" cy="111831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8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 defTabSz="1219170" eaLnBrk="1" hangingPunct="1"/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31: an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6667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altLang="zh-CN" sz="6667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zh-CN" altLang="en-US" sz="6667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2" name="PA_图片 7" descr="C:\Users\Thinkpad\Desktop\学校\1_0008_图层-8.pn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07" y="9128"/>
            <a:ext cx="1878232" cy="169168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A_图片 8" descr="C:\Users\Thinkpad\Desktop\学校\1_0007_图层-9.pn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107267"/>
            <a:ext cx="2435597" cy="375073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A_图片 9" descr="C:\Users\Thinkpad\Desktop\学校\1_0006_图层-10.pn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894" y="-699459"/>
            <a:ext cx="1237735" cy="4652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A_图片 10" descr="C:\Users\Thinkpad\Desktop\学校\1_0005_图层-11.pn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566" y="-568435"/>
            <a:ext cx="1228861" cy="44717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42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3" presetClass="emph" presetSubtype="6" repeatCount="indefinite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1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6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312 0.96296 C -0.19792 0.93426 -0.20139 0.94506 -0.19514 0.92932 C -0.1934 0.91697 -0.19028 0.90926 -0.18733 0.89784 C -0.1842 0.8858 -0.18264 0.87376 -0.17934 0.86142 C -0.17431 0.825 -0.17604 0.80061 -0.18559 0.77098 C -0.19062 0.75524 -0.19236 0.73611 -0.2 0.72314 C -0.20104 0.71759 -0.20208 0.71172 -0.20312 0.70617 C -0.20365 0.70339 -0.20469 0.69753 -0.20469 0.69784 C -0.20417 0.68981 -0.20417 0.6824 -0.20312 0.675 C -0.20121 0.66265 -0.18628 0.64105 -0.17934 0.6324 C -0.17257 0.61419 -0.18056 0.63179 -0.17135 0.62098 C -0.1658 0.61419 -0.16371 0.60833 -0.15712 0.60463 C -0.15121 0.59321 -0.15729 0.60308 -0.14913 0.59598 C -0.14496 0.59197 -0.1401 0.58364 -0.13646 0.57901 C -0.13021 0.56913 -0.12778 0.55493 -0.12222 0.54537 C -0.1158 0.53395 -0.11979 0.54166 -0.11111 0.51975 C -0.11007 0.51697 -0.10781 0.51111 -0.10781 0.51142 C -0.10608 0.50185 -0.10486 0.49228 -0.10312 0.48271 C -0.10417 0.44537 -0.10347 0.42407 -0.10955 0.39228 C -0.11198 0.38055 -0.11354 0.36759 -0.1158 0.35586 C -0.11632 0.35308 -0.11736 0.34722 -0.11736 0.34753 C -0.12187 0.29784 -0.11667 0.2574 -0.10469 0.2145 C -0.10278 0.20092 -0.09826 0.19074 -0.09514 0.17808 C -0.09271 0.16851 -0.09132 0.15802 -0.08733 0.14969 C -0.0849 0.14506 -0.08142 0.14135 -0.07934 0.1358 C -0.06944 0.10926 -0.05573 0.08456 -0.03958 0.07067 C -0.03351 0.05926 -0.025 0.0503 -0.01736 0.04228 C -0.01406 0.03888 -0.00781 0.03117 -0.00781 0.03148 C -0.00417 0.02129 -0.00295 0.01049 -2.77778E-7 4.07407E-6 " pathEditMode="relative" rAng="0" ptsTypes="ffffffffffffffffffffffffffffA">
                                      <p:cBhvr>
                                        <p:cTn id="23" dur="6000" spd="-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2 0.96296 C -0.19791 0.93426 -0.20139 0.94506 -0.19514 0.92932 C -0.1934 0.91697 -0.19028 0.90926 -0.18732 0.89784 C -0.1842 0.8858 -0.18264 0.87376 -0.17934 0.86142 C -0.1743 0.825 -0.17604 0.80061 -0.18559 0.77098 C -0.19062 0.75524 -0.19236 0.73611 -0.2 0.72315 C -0.20104 0.71759 -0.20208 0.71173 -0.20312 0.70617 C -0.20364 0.70339 -0.20469 0.69753 -0.20469 0.69784 C -0.20416 0.68981 -0.20416 0.6824 -0.20312 0.675 C -0.20121 0.66265 -0.18628 0.64105 -0.17934 0.6324 C -0.17257 0.61419 -0.18055 0.63179 -0.17135 0.62098 C -0.1658 0.61419 -0.16371 0.60833 -0.15712 0.60463 C -0.15121 0.59321 -0.15729 0.60308 -0.14913 0.59598 C -0.14496 0.59197 -0.1401 0.58364 -0.13646 0.57901 C -0.13021 0.56913 -0.12778 0.55494 -0.12222 0.54537 C -0.1158 0.53395 -0.11979 0.54166 -0.11111 0.51975 C -0.11007 0.51697 -0.10781 0.51111 -0.10781 0.51142 C -0.10607 0.50185 -0.10486 0.49228 -0.10312 0.48271 C -0.10416 0.44537 -0.10347 0.42407 -0.10955 0.39228 C -0.11198 0.38055 -0.11354 0.36759 -0.1158 0.35586 C -0.11632 0.35308 -0.11736 0.34722 -0.11736 0.34753 C -0.12187 0.29784 -0.11666 0.2574 -0.10469 0.2145 C -0.10278 0.20092 -0.09826 0.19074 -0.09514 0.17808 C -0.09271 0.16852 -0.09132 0.15802 -0.08732 0.14969 C -0.08489 0.14506 -0.08142 0.14136 -0.07934 0.1358 C -0.06944 0.10926 -0.05573 0.08456 -0.03958 0.07068 C -0.0335 0.05926 -0.025 0.05031 -0.01736 0.04228 C -0.01406 0.03889 -0.00781 0.03117 -0.00781 0.03148 C -0.00416 0.02129 -0.00295 0.01049 -2.22222E-6 2.96296E-6 " pathEditMode="relative" rAng="0" ptsTypes="ffffffffffffffffffffffffffffA">
                                      <p:cBhvr>
                                        <p:cTn id="25" dur="6000" spd="-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9" y="-4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2" name="图片 39941" descr="1-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8" y="216000"/>
            <a:ext cx="12153447" cy="6705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91213" y="4210851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3" name="图片 3994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8255" y="392926"/>
            <a:ext cx="5195489" cy="677527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2A9ED-FD4C-4C96-8F73-263F23CE8492}"/>
              </a:ext>
            </a:extLst>
          </p:cNvPr>
          <p:cNvSpPr txBox="1"/>
          <p:nvPr/>
        </p:nvSpPr>
        <p:spPr>
          <a:xfrm>
            <a:off x="4802819" y="2024108"/>
            <a:ext cx="29118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Tiết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宋体"/>
                <a:cs typeface="+mn-cs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D5956F-3CF3-4C27-AF7B-18C2558A2746}:3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150050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190</Words>
  <Application>Microsoft Macintosh PowerPoint</Application>
  <PresentationFormat>Widescreen</PresentationFormat>
  <Paragraphs>47</Paragraphs>
  <Slides>24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.VnAvant</vt:lpstr>
      <vt:lpstr>Arial</vt:lpstr>
      <vt:lpstr>Arial-Rounded</vt:lpstr>
      <vt:lpstr>Bandit</vt:lpstr>
      <vt:lpstr>Calibri</vt:lpstr>
      <vt:lpstr>Calibri Light</vt:lpstr>
      <vt:lpstr>Coiny</vt:lpstr>
      <vt:lpstr>Segoe UI Black</vt:lpstr>
      <vt:lpstr>SVN-Fiolex Girls</vt:lpstr>
      <vt:lpstr>Times New Roman</vt:lpstr>
      <vt:lpstr>1_Office 主题</vt:lpstr>
      <vt:lpstr>Office 主题​​</vt:lpstr>
      <vt:lpstr>Office Theme</vt:lpstr>
      <vt:lpstr>6_Office Theme</vt:lpstr>
      <vt:lpstr>1_默认设计模板</vt:lpstr>
      <vt:lpstr>Default Design</vt:lpstr>
      <vt:lpstr>默认设计模板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Như</cp:lastModifiedBy>
  <cp:revision>4</cp:revision>
  <dcterms:created xsi:type="dcterms:W3CDTF">2021-08-20T13:20:51Z</dcterms:created>
  <dcterms:modified xsi:type="dcterms:W3CDTF">2024-11-02T16:30:59Z</dcterms:modified>
</cp:coreProperties>
</file>