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9" d="100"/>
          <a:sy n="79" d="100"/>
        </p:scale>
        <p:origin x="40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787227" y="1063032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45405" y="1589686"/>
            <a:ext cx="47753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992702" y="1450189"/>
            <a:ext cx="511476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36790" y="1701777"/>
            <a:ext cx="527596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21353" y="355805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226417" y="1507786"/>
            <a:ext cx="7238596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433</Words>
  <Application>Microsoft Office PowerPoint</Application>
  <PresentationFormat>Widescreen</PresentationFormat>
  <Paragraphs>130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STD_NHU</cp:lastModifiedBy>
  <cp:revision>165</cp:revision>
  <dcterms:created xsi:type="dcterms:W3CDTF">2021-06-02T01:34:28Z</dcterms:created>
  <dcterms:modified xsi:type="dcterms:W3CDTF">2024-01-22T14:31:24Z</dcterms:modified>
</cp:coreProperties>
</file>