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8" r:id="rId6"/>
  </p:sldMasterIdLst>
  <p:notesMasterIdLst>
    <p:notesMasterId r:id="rId43"/>
  </p:notesMasterIdLst>
  <p:sldIdLst>
    <p:sldId id="257" r:id="rId7"/>
    <p:sldId id="260" r:id="rId8"/>
    <p:sldId id="349" r:id="rId9"/>
    <p:sldId id="264" r:id="rId10"/>
    <p:sldId id="355" r:id="rId11"/>
    <p:sldId id="261" r:id="rId12"/>
    <p:sldId id="274" r:id="rId13"/>
    <p:sldId id="273" r:id="rId14"/>
    <p:sldId id="272" r:id="rId15"/>
    <p:sldId id="269" r:id="rId16"/>
    <p:sldId id="356" r:id="rId17"/>
    <p:sldId id="268" r:id="rId18"/>
    <p:sldId id="357" r:id="rId19"/>
    <p:sldId id="281" r:id="rId20"/>
    <p:sldId id="358" r:id="rId21"/>
    <p:sldId id="359" r:id="rId22"/>
    <p:sldId id="360" r:id="rId23"/>
    <p:sldId id="372" r:id="rId24"/>
    <p:sldId id="366" r:id="rId25"/>
    <p:sldId id="262" r:id="rId26"/>
    <p:sldId id="369" r:id="rId27"/>
    <p:sldId id="367" r:id="rId28"/>
    <p:sldId id="368" r:id="rId29"/>
    <p:sldId id="271" r:id="rId30"/>
    <p:sldId id="391" r:id="rId31"/>
    <p:sldId id="374" r:id="rId32"/>
    <p:sldId id="375" r:id="rId33"/>
    <p:sldId id="376" r:id="rId34"/>
    <p:sldId id="377" r:id="rId35"/>
    <p:sldId id="378" r:id="rId36"/>
    <p:sldId id="379" r:id="rId37"/>
    <p:sldId id="382" r:id="rId38"/>
    <p:sldId id="380" r:id="rId39"/>
    <p:sldId id="381" r:id="rId40"/>
    <p:sldId id="392" r:id="rId41"/>
    <p:sldId id="282"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3" d="100"/>
          <a:sy n="73" d="100"/>
        </p:scale>
        <p:origin x="68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002402-5BAB-4DAE-8F21-085E7D4441B3}" type="datetimeFigureOut">
              <a:rPr lang="en-US" smtClean="0"/>
              <a:t>29-Jan-24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A9B2A2-E6C7-4EF6-A651-7DE38F070D34}" type="slidenum">
              <a:rPr lang="en-US" smtClean="0"/>
              <a:t>‹#›</a:t>
            </a:fld>
            <a:endParaRPr lang="en-US"/>
          </a:p>
        </p:txBody>
      </p:sp>
    </p:spTree>
    <p:extLst>
      <p:ext uri="{BB962C8B-B14F-4D97-AF65-F5344CB8AC3E}">
        <p14:creationId xmlns:p14="http://schemas.microsoft.com/office/powerpoint/2010/main" val="1497606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3798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634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1825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06644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9101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15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7795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4112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513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18</a:t>
            </a:fld>
            <a:endParaRPr lang="en-US"/>
          </a:p>
        </p:txBody>
      </p:sp>
    </p:spTree>
    <p:extLst>
      <p:ext uri="{BB962C8B-B14F-4D97-AF65-F5344CB8AC3E}">
        <p14:creationId xmlns:p14="http://schemas.microsoft.com/office/powerpoint/2010/main" val="3105355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19</a:t>
            </a:fld>
            <a:endParaRPr lang="en-US"/>
          </a:p>
        </p:txBody>
      </p:sp>
    </p:spTree>
    <p:extLst>
      <p:ext uri="{BB962C8B-B14F-4D97-AF65-F5344CB8AC3E}">
        <p14:creationId xmlns:p14="http://schemas.microsoft.com/office/powerpoint/2010/main" val="121243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4834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814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63792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7052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251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9248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25</a:t>
            </a:fld>
            <a:endParaRPr lang="en-US"/>
          </a:p>
        </p:txBody>
      </p:sp>
    </p:spTree>
    <p:extLst>
      <p:ext uri="{BB962C8B-B14F-4D97-AF65-F5344CB8AC3E}">
        <p14:creationId xmlns:p14="http://schemas.microsoft.com/office/powerpoint/2010/main" val="636041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26</a:t>
            </a:fld>
            <a:endParaRPr lang="en-US"/>
          </a:p>
        </p:txBody>
      </p:sp>
    </p:spTree>
    <p:extLst>
      <p:ext uri="{BB962C8B-B14F-4D97-AF65-F5344CB8AC3E}">
        <p14:creationId xmlns:p14="http://schemas.microsoft.com/office/powerpoint/2010/main" val="6261213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27</a:t>
            </a:fld>
            <a:endParaRPr lang="en-US"/>
          </a:p>
        </p:txBody>
      </p:sp>
    </p:spTree>
    <p:extLst>
      <p:ext uri="{BB962C8B-B14F-4D97-AF65-F5344CB8AC3E}">
        <p14:creationId xmlns:p14="http://schemas.microsoft.com/office/powerpoint/2010/main" val="3115645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28</a:t>
            </a:fld>
            <a:endParaRPr lang="en-US"/>
          </a:p>
        </p:txBody>
      </p:sp>
    </p:spTree>
    <p:extLst>
      <p:ext uri="{BB962C8B-B14F-4D97-AF65-F5344CB8AC3E}">
        <p14:creationId xmlns:p14="http://schemas.microsoft.com/office/powerpoint/2010/main" val="211745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29</a:t>
            </a:fld>
            <a:endParaRPr lang="en-US"/>
          </a:p>
        </p:txBody>
      </p:sp>
    </p:spTree>
    <p:extLst>
      <p:ext uri="{BB962C8B-B14F-4D97-AF65-F5344CB8AC3E}">
        <p14:creationId xmlns:p14="http://schemas.microsoft.com/office/powerpoint/2010/main" val="1983022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a:t>
            </a:fld>
            <a:endParaRPr lang="en-US"/>
          </a:p>
        </p:txBody>
      </p:sp>
    </p:spTree>
    <p:extLst>
      <p:ext uri="{BB962C8B-B14F-4D97-AF65-F5344CB8AC3E}">
        <p14:creationId xmlns:p14="http://schemas.microsoft.com/office/powerpoint/2010/main" val="3756930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30</a:t>
            </a:fld>
            <a:endParaRPr lang="en-US"/>
          </a:p>
        </p:txBody>
      </p:sp>
    </p:spTree>
    <p:extLst>
      <p:ext uri="{BB962C8B-B14F-4D97-AF65-F5344CB8AC3E}">
        <p14:creationId xmlns:p14="http://schemas.microsoft.com/office/powerpoint/2010/main" val="29743989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31</a:t>
            </a:fld>
            <a:endParaRPr lang="en-US"/>
          </a:p>
        </p:txBody>
      </p:sp>
    </p:spTree>
    <p:extLst>
      <p:ext uri="{BB962C8B-B14F-4D97-AF65-F5344CB8AC3E}">
        <p14:creationId xmlns:p14="http://schemas.microsoft.com/office/powerpoint/2010/main" val="2500153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32</a:t>
            </a:fld>
            <a:endParaRPr lang="en-US"/>
          </a:p>
        </p:txBody>
      </p:sp>
    </p:spTree>
    <p:extLst>
      <p:ext uri="{BB962C8B-B14F-4D97-AF65-F5344CB8AC3E}">
        <p14:creationId xmlns:p14="http://schemas.microsoft.com/office/powerpoint/2010/main" val="18626658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33</a:t>
            </a:fld>
            <a:endParaRPr lang="en-US"/>
          </a:p>
        </p:txBody>
      </p:sp>
    </p:spTree>
    <p:extLst>
      <p:ext uri="{BB962C8B-B14F-4D97-AF65-F5344CB8AC3E}">
        <p14:creationId xmlns:p14="http://schemas.microsoft.com/office/powerpoint/2010/main" val="3869173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0BA9B2A2-E6C7-4EF6-A651-7DE38F070D34}" type="slidenum">
              <a:rPr lang="en-US" smtClean="0"/>
              <a:t>34</a:t>
            </a:fld>
            <a:endParaRPr lang="en-US"/>
          </a:p>
        </p:txBody>
      </p:sp>
    </p:spTree>
    <p:extLst>
      <p:ext uri="{BB962C8B-B14F-4D97-AF65-F5344CB8AC3E}">
        <p14:creationId xmlns:p14="http://schemas.microsoft.com/office/powerpoint/2010/main" val="1051424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77867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888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35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A9B2A2-E6C7-4EF6-A651-7DE38F070D34}" type="slidenum">
              <a:rPr lang="en-US" smtClean="0"/>
              <a:t>5</a:t>
            </a:fld>
            <a:endParaRPr lang="en-US"/>
          </a:p>
        </p:txBody>
      </p:sp>
    </p:spTree>
    <p:extLst>
      <p:ext uri="{BB962C8B-B14F-4D97-AF65-F5344CB8AC3E}">
        <p14:creationId xmlns:p14="http://schemas.microsoft.com/office/powerpoint/2010/main" val="198317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8206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590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2400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Design: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03504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 xmlns:a16="http://schemas.microsoft.com/office/drawing/2014/main" id="{7D87BF50-B464-4719-ABF8-B60E3E04AC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330722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7396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87530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95161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275565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17963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08107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64334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02275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500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93299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8525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9877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377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301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4855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280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29-Jan-24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4309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416582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45872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78238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2049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416069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82200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16726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34273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650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195708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28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0397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0329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29-Jan-24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6023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44" name="组合 43">
            <a:extLst>
              <a:ext uri="{FF2B5EF4-FFF2-40B4-BE49-F238E27FC236}">
                <a16:creationId xmlns="" xmlns:a16="http://schemas.microsoft.com/office/drawing/2014/main" id="{241982AF-DF2C-41F7-8E30-8CDC7AA09A2B}"/>
              </a:ext>
            </a:extLst>
          </p:cNvPr>
          <p:cNvGrpSpPr/>
          <p:nvPr userDrawn="1"/>
        </p:nvGrpSpPr>
        <p:grpSpPr>
          <a:xfrm>
            <a:off x="2124075" y="657958"/>
            <a:ext cx="9258299" cy="5069742"/>
            <a:chOff x="6308273" y="1073150"/>
            <a:chExt cx="4800600" cy="4711700"/>
          </a:xfrm>
        </p:grpSpPr>
        <p:sp>
          <p:nvSpPr>
            <p:cNvPr id="14" name="矩形: 圆角 13">
              <a:extLst>
                <a:ext uri="{FF2B5EF4-FFF2-40B4-BE49-F238E27FC236}">
                  <a16:creationId xmlns="" xmlns:a16="http://schemas.microsoft.com/office/drawing/2014/main" id="{7BAD9620-5A55-4BB4-B3E3-AC0E90D361DE}"/>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EEC7CE72-FAA0-41FA-8F74-F074ED3337A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7" name="图片 11" descr="图片包含 玩具, 玩偶&#10;&#10;描述已自动生成">
            <a:extLst>
              <a:ext uri="{FF2B5EF4-FFF2-40B4-BE49-F238E27FC236}">
                <a16:creationId xmlns="" xmlns:a16="http://schemas.microsoft.com/office/drawing/2014/main" id="{7D87BF50-B464-4719-ABF8-B60E3E04AC1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882" y="533400"/>
            <a:ext cx="5249636" cy="6999515"/>
          </a:xfrm>
          <a:prstGeom prst="rect">
            <a:avLst/>
          </a:prstGeom>
        </p:spPr>
      </p:pic>
    </p:spTree>
    <p:extLst>
      <p:ext uri="{BB962C8B-B14F-4D97-AF65-F5344CB8AC3E}">
        <p14:creationId xmlns:p14="http://schemas.microsoft.com/office/powerpoint/2010/main" val="220449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349161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2" name="图片 11" descr="图片包含 气球&#10;&#10;描述已自动生成">
            <a:extLst>
              <a:ext uri="{FF2B5EF4-FFF2-40B4-BE49-F238E27FC236}">
                <a16:creationId xmlns="" xmlns:a16="http://schemas.microsoft.com/office/drawing/2014/main" id="{289F76EA-906A-4C05-B8F6-16A9FC2E4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13" name="组合 12">
            <a:extLst>
              <a:ext uri="{FF2B5EF4-FFF2-40B4-BE49-F238E27FC236}">
                <a16:creationId xmlns="" xmlns:a16="http://schemas.microsoft.com/office/drawing/2014/main" id="{C5DAD8F9-CC92-4876-8636-B3D5710E361A}"/>
              </a:ext>
            </a:extLst>
          </p:cNvPr>
          <p:cNvGrpSpPr/>
          <p:nvPr userDrawn="1"/>
        </p:nvGrpSpPr>
        <p:grpSpPr>
          <a:xfrm>
            <a:off x="3784208" y="984738"/>
            <a:ext cx="7638757" cy="4532825"/>
            <a:chOff x="6308273" y="1073150"/>
            <a:chExt cx="4800600" cy="4711700"/>
          </a:xfrm>
        </p:grpSpPr>
        <p:sp>
          <p:nvSpPr>
            <p:cNvPr id="14" name="矩形: 圆角 13">
              <a:extLst>
                <a:ext uri="{FF2B5EF4-FFF2-40B4-BE49-F238E27FC236}">
                  <a16:creationId xmlns="" xmlns:a16="http://schemas.microsoft.com/office/drawing/2014/main" id="{806CC86B-DD38-41AE-B7E5-D37BD14DE401}"/>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圆角 14">
              <a:extLst>
                <a:ext uri="{FF2B5EF4-FFF2-40B4-BE49-F238E27FC236}">
                  <a16:creationId xmlns="" xmlns:a16="http://schemas.microsoft.com/office/drawing/2014/main" id="{C8405EE5-DD72-47FA-B231-FAE3F43295AC}"/>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8" name="组合 37">
            <a:extLst>
              <a:ext uri="{FF2B5EF4-FFF2-40B4-BE49-F238E27FC236}">
                <a16:creationId xmlns="" xmlns:a16="http://schemas.microsoft.com/office/drawing/2014/main" id="{FE89F858-DCDB-4322-BF13-B7B012E2FAF5}"/>
              </a:ext>
            </a:extLst>
          </p:cNvPr>
          <p:cNvGrpSpPr/>
          <p:nvPr userDrawn="1"/>
        </p:nvGrpSpPr>
        <p:grpSpPr>
          <a:xfrm>
            <a:off x="2662656" y="1735602"/>
            <a:ext cx="1851134" cy="2569399"/>
            <a:chOff x="5407314" y="-1733069"/>
            <a:chExt cx="1851134" cy="2569399"/>
          </a:xfrm>
        </p:grpSpPr>
        <p:sp>
          <p:nvSpPr>
            <p:cNvPr id="20" name="椭圆 19">
              <a:extLst>
                <a:ext uri="{FF2B5EF4-FFF2-40B4-BE49-F238E27FC236}">
                  <a16:creationId xmlns="" xmlns:a16="http://schemas.microsoft.com/office/drawing/2014/main" id="{BC56245F-AD1D-40D3-A138-2321B05D47FB}"/>
                </a:ext>
              </a:extLst>
            </p:cNvPr>
            <p:cNvSpPr/>
            <p:nvPr userDrawn="1"/>
          </p:nvSpPr>
          <p:spPr>
            <a:xfrm>
              <a:off x="5407314" y="-1733069"/>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E5664F"/>
                  </a:solidFill>
                  <a:latin typeface="字魂27号-布丁体" panose="00000500000000000000" pitchFamily="2" charset="-122"/>
                  <a:ea typeface="字魂27号-布丁体" panose="00000500000000000000" pitchFamily="2" charset="-122"/>
                </a:rPr>
                <a:t>目</a:t>
              </a:r>
            </a:p>
          </p:txBody>
        </p:sp>
        <p:sp>
          <p:nvSpPr>
            <p:cNvPr id="21" name="椭圆 20">
              <a:extLst>
                <a:ext uri="{FF2B5EF4-FFF2-40B4-BE49-F238E27FC236}">
                  <a16:creationId xmlns="" xmlns:a16="http://schemas.microsoft.com/office/drawing/2014/main" id="{B2E3172B-BE50-4D52-9064-2109B6192230}"/>
                </a:ext>
              </a:extLst>
            </p:cNvPr>
            <p:cNvSpPr/>
            <p:nvPr userDrawn="1"/>
          </p:nvSpPr>
          <p:spPr>
            <a:xfrm>
              <a:off x="5881077" y="-541041"/>
              <a:ext cx="1377371" cy="1377371"/>
            </a:xfrm>
            <a:prstGeom prst="ellipse">
              <a:avLst/>
            </a:prstGeom>
            <a:solidFill>
              <a:schemeClr val="bg1"/>
            </a:solidFill>
            <a:ln w="635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8000" dirty="0">
                  <a:solidFill>
                    <a:srgbClr val="FE9903"/>
                  </a:solidFill>
                  <a:latin typeface="字魂27号-布丁体" panose="00000500000000000000" pitchFamily="2" charset="-122"/>
                  <a:ea typeface="字魂27号-布丁体" panose="00000500000000000000" pitchFamily="2" charset="-122"/>
                </a:rPr>
                <a:t>录</a:t>
              </a:r>
            </a:p>
          </p:txBody>
        </p:sp>
      </p:grpSp>
      <p:pic>
        <p:nvPicPr>
          <p:cNvPr id="17" name="图片 16">
            <a:extLst>
              <a:ext uri="{FF2B5EF4-FFF2-40B4-BE49-F238E27FC236}">
                <a16:creationId xmlns="" xmlns:a16="http://schemas.microsoft.com/office/drawing/2014/main" id="{1FA57F03-B572-4638-8614-E681FF8BA7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234065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391401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flipH="1">
            <a:off x="0" y="0"/>
            <a:ext cx="12192000" cy="6858000"/>
          </a:xfrm>
          <a:prstGeom prst="rect">
            <a:avLst/>
          </a:prstGeom>
        </p:spPr>
      </p:pic>
      <p:grpSp>
        <p:nvGrpSpPr>
          <p:cNvPr id="17" name="组合 16">
            <a:extLst>
              <a:ext uri="{FF2B5EF4-FFF2-40B4-BE49-F238E27FC236}">
                <a16:creationId xmlns="" xmlns:a16="http://schemas.microsoft.com/office/drawing/2014/main" id="{091DF78E-393F-420E-A11C-D49976E942AE}"/>
              </a:ext>
            </a:extLst>
          </p:cNvPr>
          <p:cNvGrpSpPr/>
          <p:nvPr userDrawn="1"/>
        </p:nvGrpSpPr>
        <p:grpSpPr>
          <a:xfrm>
            <a:off x="1653021" y="1102660"/>
            <a:ext cx="4183862" cy="4183862"/>
            <a:chOff x="1161424" y="1002082"/>
            <a:chExt cx="3757808" cy="3757808"/>
          </a:xfrm>
          <a:solidFill>
            <a:schemeClr val="bg1"/>
          </a:solidFill>
        </p:grpSpPr>
        <p:sp>
          <p:nvSpPr>
            <p:cNvPr id="18" name="椭圆 17">
              <a:extLst>
                <a:ext uri="{FF2B5EF4-FFF2-40B4-BE49-F238E27FC236}">
                  <a16:creationId xmlns=""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pic>
        <p:nvPicPr>
          <p:cNvPr id="3" name="图片 2">
            <a:extLst>
              <a:ext uri="{FF2B5EF4-FFF2-40B4-BE49-F238E27FC236}">
                <a16:creationId xmlns="" xmlns:a16="http://schemas.microsoft.com/office/drawing/2014/main" id="{3BCAD9D2-C636-48E5-8342-B91055D4848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784" t="51178" b="7254"/>
          <a:stretch/>
        </p:blipFill>
        <p:spPr>
          <a:xfrm>
            <a:off x="5317825" y="3153508"/>
            <a:ext cx="5762551" cy="3704492"/>
          </a:xfrm>
          <a:prstGeom prst="rect">
            <a:avLst/>
          </a:prstGeom>
        </p:spPr>
      </p:pic>
    </p:spTree>
    <p:extLst>
      <p:ext uri="{BB962C8B-B14F-4D97-AF65-F5344CB8AC3E}">
        <p14:creationId xmlns:p14="http://schemas.microsoft.com/office/powerpoint/2010/main" val="29035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31140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1945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14042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55577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156810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descr="图片包含 气球&#10;&#10;描述已自动生成">
            <a:extLst>
              <a:ext uri="{FF2B5EF4-FFF2-40B4-BE49-F238E27FC236}">
                <a16:creationId xmlns="" xmlns:a16="http://schemas.microsoft.com/office/drawing/2014/main" id="{2F37CC9A-9F1B-49E8-A486-99540263D3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8" name="图片 7" descr="图片包含 玩具, 玩偶&#10;&#10;描述已自动生成">
            <a:extLst>
              <a:ext uri="{FF2B5EF4-FFF2-40B4-BE49-F238E27FC236}">
                <a16:creationId xmlns="" xmlns:a16="http://schemas.microsoft.com/office/drawing/2014/main" id="{BFC267EB-F770-449B-8461-CCAC32CAD7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grpSp>
        <p:nvGrpSpPr>
          <p:cNvPr id="9" name="组合 8">
            <a:extLst>
              <a:ext uri="{FF2B5EF4-FFF2-40B4-BE49-F238E27FC236}">
                <a16:creationId xmlns="" xmlns:a16="http://schemas.microsoft.com/office/drawing/2014/main" id="{1C431A84-16C0-422A-B94B-8DA202A1FAE8}"/>
              </a:ext>
            </a:extLst>
          </p:cNvPr>
          <p:cNvGrpSpPr/>
          <p:nvPr userDrawn="1"/>
        </p:nvGrpSpPr>
        <p:grpSpPr>
          <a:xfrm>
            <a:off x="6308273" y="715108"/>
            <a:ext cx="4800600" cy="5069742"/>
            <a:chOff x="6308273" y="1073150"/>
            <a:chExt cx="4800600" cy="4711700"/>
          </a:xfrm>
        </p:grpSpPr>
        <p:sp>
          <p:nvSpPr>
            <p:cNvPr id="10" name="矩形: 圆角 9">
              <a:extLst>
                <a:ext uri="{FF2B5EF4-FFF2-40B4-BE49-F238E27FC236}">
                  <a16:creationId xmlns="" xmlns:a16="http://schemas.microsoft.com/office/drawing/2014/main" id="{5BDF81D0-FD0F-433E-9869-043FD1B5360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93C7052D-4A8B-4837-923E-F7A457AC2321}"/>
                </a:ext>
              </a:extLst>
            </p:cNvPr>
            <p:cNvSpPr/>
            <p:nvPr userDrawn="1"/>
          </p:nvSpPr>
          <p:spPr>
            <a:xfrm>
              <a:off x="6421495" y="1184275"/>
              <a:ext cx="4574157" cy="4489450"/>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9180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9" name="组合 8">
            <a:extLst>
              <a:ext uri="{FF2B5EF4-FFF2-40B4-BE49-F238E27FC236}">
                <a16:creationId xmlns="" xmlns:a16="http://schemas.microsoft.com/office/drawing/2014/main" id="{62429D3C-0A35-4376-A848-625896476FFC}"/>
              </a:ext>
            </a:extLst>
          </p:cNvPr>
          <p:cNvGrpSpPr/>
          <p:nvPr userDrawn="1"/>
        </p:nvGrpSpPr>
        <p:grpSpPr>
          <a:xfrm>
            <a:off x="1828801" y="622317"/>
            <a:ext cx="9459694" cy="5613366"/>
            <a:chOff x="6308273" y="1073150"/>
            <a:chExt cx="4800600" cy="4711700"/>
          </a:xfrm>
        </p:grpSpPr>
        <p:sp>
          <p:nvSpPr>
            <p:cNvPr id="10" name="矩形: 圆角 9">
              <a:extLst>
                <a:ext uri="{FF2B5EF4-FFF2-40B4-BE49-F238E27FC236}">
                  <a16:creationId xmlns="" xmlns:a16="http://schemas.microsoft.com/office/drawing/2014/main" id="{B3D96065-456F-48D6-A48A-2C47C6370C0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圆角 10">
              <a:extLst>
                <a:ext uri="{FF2B5EF4-FFF2-40B4-BE49-F238E27FC236}">
                  <a16:creationId xmlns="" xmlns:a16="http://schemas.microsoft.com/office/drawing/2014/main" id="{F21FBC9E-B878-44AF-8C1E-BDBC55E2002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2" name="图片 11">
            <a:extLst>
              <a:ext uri="{FF2B5EF4-FFF2-40B4-BE49-F238E27FC236}">
                <a16:creationId xmlns="" xmlns:a16="http://schemas.microsoft.com/office/drawing/2014/main" id="{E16B0132-F138-4F84-B8ED-9C891BFA96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2523"/>
          <a:stretch/>
        </p:blipFill>
        <p:spPr>
          <a:xfrm>
            <a:off x="0" y="765810"/>
            <a:ext cx="12192000" cy="6092189"/>
          </a:xfrm>
          <a:prstGeom prst="rect">
            <a:avLst/>
          </a:prstGeom>
        </p:spPr>
      </p:pic>
    </p:spTree>
    <p:extLst>
      <p:ext uri="{BB962C8B-B14F-4D97-AF65-F5344CB8AC3E}">
        <p14:creationId xmlns:p14="http://schemas.microsoft.com/office/powerpoint/2010/main" val="152960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59676FF4-D2C6-4EE9-9129-333CB82D941D}"/>
              </a:ext>
            </a:extLst>
          </p:cNvPr>
          <p:cNvGrpSpPr/>
          <p:nvPr userDrawn="1"/>
        </p:nvGrpSpPr>
        <p:grpSpPr>
          <a:xfrm>
            <a:off x="523876" y="342900"/>
            <a:ext cx="11049000" cy="6219825"/>
            <a:chOff x="6308273" y="1073150"/>
            <a:chExt cx="4800600" cy="4711700"/>
          </a:xfrm>
        </p:grpSpPr>
        <p:sp>
          <p:nvSpPr>
            <p:cNvPr id="8" name="矩形: 圆角 7">
              <a:extLst>
                <a:ext uri="{FF2B5EF4-FFF2-40B4-BE49-F238E27FC236}">
                  <a16:creationId xmlns="" xmlns:a16="http://schemas.microsoft.com/office/drawing/2014/main" id="{B25B15B4-15A4-4E10-AA03-9FF6A7266628}"/>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圆角 8">
              <a:extLst>
                <a:ext uri="{FF2B5EF4-FFF2-40B4-BE49-F238E27FC236}">
                  <a16:creationId xmlns="" xmlns:a16="http://schemas.microsoft.com/office/drawing/2014/main" id="{C2699CE9-5022-4DE4-9EE0-85A629128637}"/>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41639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3" name="图片 2" descr="图片包含 气球&#10;&#10;描述已自动生成">
            <a:extLst>
              <a:ext uri="{FF2B5EF4-FFF2-40B4-BE49-F238E27FC236}">
                <a16:creationId xmlns="" xmlns:a16="http://schemas.microsoft.com/office/drawing/2014/main" id="{0EFA8BBC-AC0F-4429-BC16-621B5B41EA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spTree>
    <p:extLst>
      <p:ext uri="{BB962C8B-B14F-4D97-AF65-F5344CB8AC3E}">
        <p14:creationId xmlns:p14="http://schemas.microsoft.com/office/powerpoint/2010/main" val="325348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93652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57179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401587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61005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1322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93911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73672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26863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31171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descr="图片包含 气球&#10;&#10;描述已自动生成">
            <a:extLst>
              <a:ext uri="{FF2B5EF4-FFF2-40B4-BE49-F238E27FC236}">
                <a16:creationId xmlns="" xmlns:a16="http://schemas.microsoft.com/office/drawing/2014/main" id="{F869ACE6-E3AE-4D2E-958E-88246C1DDC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flipH="1">
            <a:off x="0" y="0"/>
            <a:ext cx="12192000" cy="6886136"/>
          </a:xfrm>
          <a:prstGeom prst="rect">
            <a:avLst/>
          </a:prstGeom>
        </p:spPr>
      </p:pic>
      <p:grpSp>
        <p:nvGrpSpPr>
          <p:cNvPr id="11" name="组合 10">
            <a:extLst>
              <a:ext uri="{FF2B5EF4-FFF2-40B4-BE49-F238E27FC236}">
                <a16:creationId xmlns="" xmlns:a16="http://schemas.microsoft.com/office/drawing/2014/main" id="{FDD001D6-F8ED-4818-8AE2-FD58B2C8A210}"/>
              </a:ext>
            </a:extLst>
          </p:cNvPr>
          <p:cNvGrpSpPr/>
          <p:nvPr userDrawn="1"/>
        </p:nvGrpSpPr>
        <p:grpSpPr>
          <a:xfrm>
            <a:off x="1366153" y="622317"/>
            <a:ext cx="9459694" cy="5613366"/>
            <a:chOff x="6308273" y="1073150"/>
            <a:chExt cx="4800600" cy="4711700"/>
          </a:xfrm>
        </p:grpSpPr>
        <p:sp>
          <p:nvSpPr>
            <p:cNvPr id="12" name="矩形: 圆角 11">
              <a:extLst>
                <a:ext uri="{FF2B5EF4-FFF2-40B4-BE49-F238E27FC236}">
                  <a16:creationId xmlns="" xmlns:a16="http://schemas.microsoft.com/office/drawing/2014/main" id="{4A688837-8B84-4E2A-9E2E-57786CAFB0EC}"/>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圆角 12">
              <a:extLst>
                <a:ext uri="{FF2B5EF4-FFF2-40B4-BE49-F238E27FC236}">
                  <a16:creationId xmlns="" xmlns:a16="http://schemas.microsoft.com/office/drawing/2014/main" id="{C23FA938-7B4C-46AA-8756-3CB1DBEE349F}"/>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758092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40911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77834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4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29-Jan-24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1808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sp>
        <p:nvSpPr>
          <p:cNvPr id="114" name="Google Shape;114;p7"/>
          <p:cNvSpPr txBox="1">
            <a:spLocks noGrp="1"/>
          </p:cNvSpPr>
          <p:nvPr>
            <p:ph type="body" idx="1"/>
          </p:nvPr>
        </p:nvSpPr>
        <p:spPr>
          <a:xfrm>
            <a:off x="9600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15" name="Google Shape;115;p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 name="Picture 3">
            <a:extLst>
              <a:ext uri="{FF2B5EF4-FFF2-40B4-BE49-F238E27FC236}">
                <a16:creationId xmlns="" xmlns:a16="http://schemas.microsoft.com/office/drawing/2014/main" id="{94E194A4-5DA1-4D1B-A60E-EAF4C3C9DE4E}"/>
              </a:ext>
            </a:extLst>
          </p:cNvPr>
          <p:cNvPicPr>
            <a:picLocks noChangeAspect="1"/>
          </p:cNvPicPr>
          <p:nvPr userDrawn="1"/>
        </p:nvPicPr>
        <p:blipFill>
          <a:blip r:embed="rId2"/>
          <a:stretch>
            <a:fillRect/>
          </a:stretch>
        </p:blipFill>
        <p:spPr>
          <a:xfrm>
            <a:off x="10544509" y="5210509"/>
            <a:ext cx="1647492" cy="1647492"/>
          </a:xfrm>
          <a:prstGeom prst="rect">
            <a:avLst/>
          </a:prstGeom>
        </p:spPr>
      </p:pic>
    </p:spTree>
    <p:extLst>
      <p:ext uri="{BB962C8B-B14F-4D97-AF65-F5344CB8AC3E}">
        <p14:creationId xmlns:p14="http://schemas.microsoft.com/office/powerpoint/2010/main" val="10706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5"/>
        <p:cNvGrpSpPr/>
        <p:nvPr/>
      </p:nvGrpSpPr>
      <p:grpSpPr>
        <a:xfrm>
          <a:off x="0" y="0"/>
          <a:ext cx="0" cy="0"/>
          <a:chOff x="0" y="0"/>
          <a:chExt cx="0" cy="0"/>
        </a:xfrm>
      </p:grpSpPr>
      <p:sp>
        <p:nvSpPr>
          <p:cNvPr id="136" name="Google Shape;136;p9"/>
          <p:cNvSpPr/>
          <p:nvPr/>
        </p:nvSpPr>
        <p:spPr>
          <a:xfrm>
            <a:off x="6096000" y="-167"/>
            <a:ext cx="6096000" cy="685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8" name="Google Shape;138;p9"/>
          <p:cNvSpPr txBox="1">
            <a:spLocks noGrp="1"/>
          </p:cNvSpPr>
          <p:nvPr>
            <p:ph type="subTitle" idx="1"/>
          </p:nvPr>
        </p:nvSpPr>
        <p:spPr>
          <a:xfrm>
            <a:off x="960000" y="3737433"/>
            <a:ext cx="4787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39" name="Google Shape;139;p9"/>
          <p:cNvSpPr txBox="1">
            <a:spLocks noGrp="1"/>
          </p:cNvSpPr>
          <p:nvPr>
            <p:ph type="body" idx="2"/>
          </p:nvPr>
        </p:nvSpPr>
        <p:spPr>
          <a:xfrm>
            <a:off x="6586000" y="965433"/>
            <a:ext cx="464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rgbClr val="FFFFFF"/>
              </a:buClr>
              <a:buSzPts val="1800"/>
              <a:buChar char="●"/>
              <a:defRPr>
                <a:solidFill>
                  <a:srgbClr val="FFFFFF"/>
                </a:solidFill>
              </a:defRPr>
            </a:lvl1pPr>
            <a:lvl2pPr marL="1219170" lvl="1" indent="-423323">
              <a:spcBef>
                <a:spcPts val="2133"/>
              </a:spcBef>
              <a:spcAft>
                <a:spcPts val="0"/>
              </a:spcAft>
              <a:buClr>
                <a:srgbClr val="FFFFFF"/>
              </a:buClr>
              <a:buSzPts val="1400"/>
              <a:buChar char="○"/>
              <a:defRPr>
                <a:solidFill>
                  <a:srgbClr val="FFFFFF"/>
                </a:solidFill>
              </a:defRPr>
            </a:lvl2pPr>
            <a:lvl3pPr marL="1828754" lvl="2" indent="-423323">
              <a:spcBef>
                <a:spcPts val="2133"/>
              </a:spcBef>
              <a:spcAft>
                <a:spcPts val="0"/>
              </a:spcAft>
              <a:buClr>
                <a:srgbClr val="FFFFFF"/>
              </a:buClr>
              <a:buSzPts val="1400"/>
              <a:buChar char="■"/>
              <a:defRPr>
                <a:solidFill>
                  <a:srgbClr val="FFFFFF"/>
                </a:solidFill>
              </a:defRPr>
            </a:lvl3pPr>
            <a:lvl4pPr marL="2438339" lvl="3" indent="-423323">
              <a:spcBef>
                <a:spcPts val="2133"/>
              </a:spcBef>
              <a:spcAft>
                <a:spcPts val="0"/>
              </a:spcAft>
              <a:buClr>
                <a:srgbClr val="FFFFFF"/>
              </a:buClr>
              <a:buSzPts val="1400"/>
              <a:buChar char="●"/>
              <a:defRPr>
                <a:solidFill>
                  <a:srgbClr val="FFFFFF"/>
                </a:solidFill>
              </a:defRPr>
            </a:lvl4pPr>
            <a:lvl5pPr marL="3047924" lvl="4" indent="-423323">
              <a:spcBef>
                <a:spcPts val="2133"/>
              </a:spcBef>
              <a:spcAft>
                <a:spcPts val="0"/>
              </a:spcAft>
              <a:buClr>
                <a:srgbClr val="FFFFFF"/>
              </a:buClr>
              <a:buSzPts val="1400"/>
              <a:buChar char="○"/>
              <a:defRPr>
                <a:solidFill>
                  <a:srgbClr val="FFFFFF"/>
                </a:solidFill>
              </a:defRPr>
            </a:lvl5pPr>
            <a:lvl6pPr marL="3657509" lvl="5" indent="-423323">
              <a:spcBef>
                <a:spcPts val="2133"/>
              </a:spcBef>
              <a:spcAft>
                <a:spcPts val="0"/>
              </a:spcAft>
              <a:buClr>
                <a:srgbClr val="FFFFFF"/>
              </a:buClr>
              <a:buSzPts val="1400"/>
              <a:buChar char="■"/>
              <a:defRPr>
                <a:solidFill>
                  <a:srgbClr val="FFFFFF"/>
                </a:solidFill>
              </a:defRPr>
            </a:lvl6pPr>
            <a:lvl7pPr marL="4267093" lvl="6" indent="-423323">
              <a:spcBef>
                <a:spcPts val="2133"/>
              </a:spcBef>
              <a:spcAft>
                <a:spcPts val="0"/>
              </a:spcAft>
              <a:buClr>
                <a:srgbClr val="FFFFFF"/>
              </a:buClr>
              <a:buSzPts val="1400"/>
              <a:buChar char="●"/>
              <a:defRPr>
                <a:solidFill>
                  <a:srgbClr val="FFFFFF"/>
                </a:solidFill>
              </a:defRPr>
            </a:lvl7pPr>
            <a:lvl8pPr marL="4876678" lvl="7" indent="-423323">
              <a:spcBef>
                <a:spcPts val="2133"/>
              </a:spcBef>
              <a:spcAft>
                <a:spcPts val="0"/>
              </a:spcAft>
              <a:buClr>
                <a:srgbClr val="FFFFFF"/>
              </a:buClr>
              <a:buSzPts val="1400"/>
              <a:buChar char="○"/>
              <a:defRPr>
                <a:solidFill>
                  <a:srgbClr val="FFFFFF"/>
                </a:solidFill>
              </a:defRPr>
            </a:lvl8pPr>
            <a:lvl9pPr marL="5486263" lvl="8" indent="-423323">
              <a:spcBef>
                <a:spcPts val="2133"/>
              </a:spcBef>
              <a:spcAft>
                <a:spcPts val="2133"/>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267504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41" name="Google Shape;141;p10"/>
          <p:cNvSpPr txBox="1">
            <a:spLocks noGrp="1"/>
          </p:cNvSpPr>
          <p:nvPr>
            <p:ph type="body" idx="1"/>
          </p:nvPr>
        </p:nvSpPr>
        <p:spPr>
          <a:xfrm>
            <a:off x="960000" y="5331200"/>
            <a:ext cx="10272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3091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50427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6751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1798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72DC82E7-EDDE-4519-90E1-91F251FB3FC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640"/>
          <a:stretch/>
        </p:blipFill>
        <p:spPr>
          <a:xfrm>
            <a:off x="0" y="0"/>
            <a:ext cx="12192000" cy="6886136"/>
          </a:xfrm>
          <a:prstGeom prst="rect">
            <a:avLst/>
          </a:prstGeom>
        </p:spPr>
      </p:pic>
      <p:grpSp>
        <p:nvGrpSpPr>
          <p:cNvPr id="7" name="组合 6">
            <a:extLst>
              <a:ext uri="{FF2B5EF4-FFF2-40B4-BE49-F238E27FC236}">
                <a16:creationId xmlns="" xmlns:a16="http://schemas.microsoft.com/office/drawing/2014/main" id="{8A5292E2-A43D-4A43-BB7F-E0D694EA6838}"/>
              </a:ext>
            </a:extLst>
          </p:cNvPr>
          <p:cNvGrpSpPr/>
          <p:nvPr userDrawn="1"/>
        </p:nvGrpSpPr>
        <p:grpSpPr>
          <a:xfrm>
            <a:off x="1513110" y="4425042"/>
            <a:ext cx="9459694" cy="1941269"/>
            <a:chOff x="6308273" y="1073150"/>
            <a:chExt cx="4800600" cy="4711700"/>
          </a:xfrm>
        </p:grpSpPr>
        <p:sp>
          <p:nvSpPr>
            <p:cNvPr id="13" name="矩形: 圆角 12">
              <a:extLst>
                <a:ext uri="{FF2B5EF4-FFF2-40B4-BE49-F238E27FC236}">
                  <a16:creationId xmlns="" xmlns:a16="http://schemas.microsoft.com/office/drawing/2014/main" id="{91B6C983-BD42-49B4-A900-093118B857E7}"/>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圆角 13">
              <a:extLst>
                <a:ext uri="{FF2B5EF4-FFF2-40B4-BE49-F238E27FC236}">
                  <a16:creationId xmlns="" xmlns:a16="http://schemas.microsoft.com/office/drawing/2014/main" id="{EEEB21FB-1549-41F5-B6AE-85E279A7A907}"/>
                </a:ext>
              </a:extLst>
            </p:cNvPr>
            <p:cNvSpPr/>
            <p:nvPr userDrawn="1"/>
          </p:nvSpPr>
          <p:spPr>
            <a:xfrm>
              <a:off x="6371521" y="1390195"/>
              <a:ext cx="4679346" cy="4085366"/>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304655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4283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57184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7745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290438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3"/>
        <p:cNvGrpSpPr/>
        <p:nvPr/>
      </p:nvGrpSpPr>
      <p:grpSpPr>
        <a:xfrm>
          <a:off x="0" y="0"/>
          <a:ext cx="0" cy="0"/>
          <a:chOff x="0" y="0"/>
          <a:chExt cx="0" cy="0"/>
        </a:xfrm>
      </p:grpSpPr>
    </p:spTree>
    <p:extLst>
      <p:ext uri="{BB962C8B-B14F-4D97-AF65-F5344CB8AC3E}">
        <p14:creationId xmlns:p14="http://schemas.microsoft.com/office/powerpoint/2010/main" val="318752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body 02">
  <p:cSld name="Title + body 02">
    <p:spTree>
      <p:nvGrpSpPr>
        <p:cNvPr id="1" name="Shape 433"/>
        <p:cNvGrpSpPr/>
        <p:nvPr/>
      </p:nvGrpSpPr>
      <p:grpSpPr>
        <a:xfrm>
          <a:off x="0" y="0"/>
          <a:ext cx="0" cy="0"/>
          <a:chOff x="0" y="0"/>
          <a:chExt cx="0" cy="0"/>
        </a:xfrm>
      </p:grpSpPr>
      <p:sp>
        <p:nvSpPr>
          <p:cNvPr id="434" name="Google Shape;434;p26"/>
          <p:cNvSpPr/>
          <p:nvPr/>
        </p:nvSpPr>
        <p:spPr>
          <a:xfrm rot="5702413">
            <a:off x="5148340" y="-139715"/>
            <a:ext cx="9229025" cy="7000789"/>
          </a:xfrm>
          <a:custGeom>
            <a:avLst/>
            <a:gdLst/>
            <a:ahLst/>
            <a:cxnLst/>
            <a:rect l="l" t="t" r="r" b="b"/>
            <a:pathLst>
              <a:path w="75448" h="57232" extrusionOk="0">
                <a:moveTo>
                  <a:pt x="52770" y="0"/>
                </a:moveTo>
                <a:cubicBezTo>
                  <a:pt x="45788" y="0"/>
                  <a:pt x="40256" y="4231"/>
                  <a:pt x="31866" y="4231"/>
                </a:cubicBezTo>
                <a:cubicBezTo>
                  <a:pt x="29280" y="4231"/>
                  <a:pt x="26422" y="3829"/>
                  <a:pt x="23167" y="2777"/>
                </a:cubicBezTo>
                <a:cubicBezTo>
                  <a:pt x="20604" y="1954"/>
                  <a:pt x="18290" y="1587"/>
                  <a:pt x="16225" y="1587"/>
                </a:cubicBezTo>
                <a:cubicBezTo>
                  <a:pt x="3076" y="1587"/>
                  <a:pt x="0" y="16480"/>
                  <a:pt x="7126" y="23454"/>
                </a:cubicBezTo>
                <a:cubicBezTo>
                  <a:pt x="14745" y="30923"/>
                  <a:pt x="34194" y="31750"/>
                  <a:pt x="42264" y="46362"/>
                </a:cubicBezTo>
                <a:cubicBezTo>
                  <a:pt x="43543" y="48667"/>
                  <a:pt x="44921" y="50572"/>
                  <a:pt x="46300" y="52126"/>
                </a:cubicBezTo>
                <a:cubicBezTo>
                  <a:pt x="49357" y="55571"/>
                  <a:pt x="53520" y="57231"/>
                  <a:pt x="57624" y="57231"/>
                </a:cubicBezTo>
                <a:cubicBezTo>
                  <a:pt x="63074" y="57231"/>
                  <a:pt x="68420" y="54304"/>
                  <a:pt x="70936" y="48743"/>
                </a:cubicBezTo>
                <a:cubicBezTo>
                  <a:pt x="75448" y="38743"/>
                  <a:pt x="65347" y="31750"/>
                  <a:pt x="66024" y="22928"/>
                </a:cubicBezTo>
                <a:cubicBezTo>
                  <a:pt x="66801" y="13229"/>
                  <a:pt x="69783" y="5660"/>
                  <a:pt x="59934" y="1524"/>
                </a:cubicBezTo>
                <a:cubicBezTo>
                  <a:pt x="57312" y="420"/>
                  <a:pt x="54969" y="0"/>
                  <a:pt x="52770" y="0"/>
                </a:cubicBezTo>
                <a:close/>
              </a:path>
            </a:pathLst>
          </a:custGeom>
          <a:solidFill>
            <a:schemeClr val="lt1">
              <a:alpha val="1298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35" name="Google Shape;435;p26"/>
          <p:cNvGrpSpPr/>
          <p:nvPr/>
        </p:nvGrpSpPr>
        <p:grpSpPr>
          <a:xfrm flipH="1">
            <a:off x="6599138" y="106153"/>
            <a:ext cx="5588649" cy="5440295"/>
            <a:chOff x="160937" y="79614"/>
            <a:chExt cx="4191487" cy="4080221"/>
          </a:xfrm>
        </p:grpSpPr>
        <p:grpSp>
          <p:nvGrpSpPr>
            <p:cNvPr id="436" name="Google Shape;436;p26"/>
            <p:cNvGrpSpPr/>
            <p:nvPr/>
          </p:nvGrpSpPr>
          <p:grpSpPr>
            <a:xfrm rot="10800000">
              <a:off x="294013" y="354189"/>
              <a:ext cx="827985" cy="863689"/>
              <a:chOff x="7593189" y="3964490"/>
              <a:chExt cx="827985" cy="863689"/>
            </a:xfrm>
          </p:grpSpPr>
          <p:sp>
            <p:nvSpPr>
              <p:cNvPr id="437" name="Google Shape;437;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6"/>
              <p:cNvSpPr/>
              <p:nvPr/>
            </p:nvSpPr>
            <p:spPr>
              <a:xfrm rot="10800000">
                <a:off x="8330692" y="477582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6"/>
              <p:cNvSpPr/>
              <p:nvPr/>
            </p:nvSpPr>
            <p:spPr>
              <a:xfrm rot="10800000">
                <a:off x="7593189" y="4605576"/>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0" name="Google Shape;440;p26"/>
            <p:cNvGrpSpPr/>
            <p:nvPr/>
          </p:nvGrpSpPr>
          <p:grpSpPr>
            <a:xfrm rot="10800000">
              <a:off x="2194088" y="161539"/>
              <a:ext cx="1105410" cy="579852"/>
              <a:chOff x="7315764" y="3964490"/>
              <a:chExt cx="1105410" cy="579852"/>
            </a:xfrm>
          </p:grpSpPr>
          <p:sp>
            <p:nvSpPr>
              <p:cNvPr id="441" name="Google Shape;441;p26"/>
              <p:cNvSpPr/>
              <p:nvPr/>
            </p:nvSpPr>
            <p:spPr>
              <a:xfrm rot="10800000">
                <a:off x="8309705" y="39644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6"/>
              <p:cNvSpPr/>
              <p:nvPr/>
            </p:nvSpPr>
            <p:spPr>
              <a:xfrm rot="10800000">
                <a:off x="7959317" y="4491983"/>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6"/>
              <p:cNvSpPr/>
              <p:nvPr/>
            </p:nvSpPr>
            <p:spPr>
              <a:xfrm rot="10800000">
                <a:off x="7315764" y="419776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4" name="Google Shape;444;p26"/>
            <p:cNvSpPr/>
            <p:nvPr/>
          </p:nvSpPr>
          <p:spPr>
            <a:xfrm rot="5400000">
              <a:off x="4240946" y="131969"/>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5" name="Google Shape;445;p26"/>
            <p:cNvGrpSpPr/>
            <p:nvPr/>
          </p:nvGrpSpPr>
          <p:grpSpPr>
            <a:xfrm rot="-5400000">
              <a:off x="-227099" y="2417251"/>
              <a:ext cx="1236485" cy="237415"/>
              <a:chOff x="7296164" y="4361614"/>
              <a:chExt cx="1236485" cy="237415"/>
            </a:xfrm>
          </p:grpSpPr>
          <p:sp>
            <p:nvSpPr>
              <p:cNvPr id="446" name="Google Shape;446;p26"/>
              <p:cNvSpPr/>
              <p:nvPr/>
            </p:nvSpPr>
            <p:spPr>
              <a:xfrm rot="10800000">
                <a:off x="8421180" y="4435190"/>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6"/>
              <p:cNvSpPr/>
              <p:nvPr/>
            </p:nvSpPr>
            <p:spPr>
              <a:xfrm rot="10800000">
                <a:off x="7519142" y="4546671"/>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10800000">
                <a:off x="7296164" y="4361614"/>
                <a:ext cx="73568" cy="73568"/>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9" name="Google Shape;449;p26"/>
            <p:cNvSpPr/>
            <p:nvPr/>
          </p:nvSpPr>
          <p:spPr>
            <a:xfrm>
              <a:off x="398388" y="187453"/>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6"/>
            <p:cNvSpPr/>
            <p:nvPr/>
          </p:nvSpPr>
          <p:spPr>
            <a:xfrm rot="5400000">
              <a:off x="160946" y="4048357"/>
              <a:ext cx="111469" cy="111487"/>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6"/>
            <p:cNvSpPr/>
            <p:nvPr/>
          </p:nvSpPr>
          <p:spPr>
            <a:xfrm>
              <a:off x="1582212" y="79614"/>
              <a:ext cx="52809" cy="52359"/>
            </a:xfrm>
            <a:custGeom>
              <a:avLst/>
              <a:gdLst/>
              <a:ahLst/>
              <a:cxnLst/>
              <a:rect l="l" t="t" r="r" b="b"/>
              <a:pathLst>
                <a:path w="2933" h="2908" extrusionOk="0">
                  <a:moveTo>
                    <a:pt x="1454" y="0"/>
                  </a:moveTo>
                  <a:cubicBezTo>
                    <a:pt x="652" y="0"/>
                    <a:pt x="0" y="652"/>
                    <a:pt x="0" y="1454"/>
                  </a:cubicBezTo>
                  <a:cubicBezTo>
                    <a:pt x="0" y="2256"/>
                    <a:pt x="652" y="2907"/>
                    <a:pt x="1454" y="2907"/>
                  </a:cubicBezTo>
                  <a:cubicBezTo>
                    <a:pt x="2281" y="2907"/>
                    <a:pt x="2933" y="2256"/>
                    <a:pt x="2933" y="1454"/>
                  </a:cubicBezTo>
                  <a:cubicBezTo>
                    <a:pt x="2933" y="652"/>
                    <a:pt x="2281"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26"/>
          <p:cNvSpPr/>
          <p:nvPr/>
        </p:nvSpPr>
        <p:spPr>
          <a:xfrm rot="10800000">
            <a:off x="644598" y="1038643"/>
            <a:ext cx="70436" cy="70412"/>
          </a:xfrm>
          <a:custGeom>
            <a:avLst/>
            <a:gdLst/>
            <a:ahLst/>
            <a:cxnLst/>
            <a:rect l="l" t="t" r="r" b="b"/>
            <a:pathLst>
              <a:path w="2934" h="2933" extrusionOk="0">
                <a:moveTo>
                  <a:pt x="1479" y="1"/>
                </a:moveTo>
                <a:cubicBezTo>
                  <a:pt x="677" y="1"/>
                  <a:pt x="1" y="652"/>
                  <a:pt x="1" y="1479"/>
                </a:cubicBezTo>
                <a:cubicBezTo>
                  <a:pt x="1" y="2281"/>
                  <a:pt x="677" y="2933"/>
                  <a:pt x="1479" y="2933"/>
                </a:cubicBezTo>
                <a:cubicBezTo>
                  <a:pt x="2281" y="2933"/>
                  <a:pt x="2933" y="2281"/>
                  <a:pt x="2933" y="1479"/>
                </a:cubicBezTo>
                <a:cubicBezTo>
                  <a:pt x="2933" y="652"/>
                  <a:pt x="2281" y="1"/>
                  <a:pt x="147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rot="10800000">
            <a:off x="765574" y="940573"/>
            <a:ext cx="98091" cy="98091"/>
          </a:xfrm>
          <a:custGeom>
            <a:avLst/>
            <a:gdLst/>
            <a:ahLst/>
            <a:cxnLst/>
            <a:rect l="l" t="t" r="r" b="b"/>
            <a:pathLst>
              <a:path w="4086" h="4086" extrusionOk="0">
                <a:moveTo>
                  <a:pt x="2030" y="1"/>
                </a:moveTo>
                <a:cubicBezTo>
                  <a:pt x="903" y="1"/>
                  <a:pt x="0" y="928"/>
                  <a:pt x="0" y="2056"/>
                </a:cubicBezTo>
                <a:cubicBezTo>
                  <a:pt x="0" y="3159"/>
                  <a:pt x="903" y="4086"/>
                  <a:pt x="2030" y="4086"/>
                </a:cubicBezTo>
                <a:cubicBezTo>
                  <a:pt x="3158" y="4086"/>
                  <a:pt x="4086" y="3159"/>
                  <a:pt x="4086" y="2056"/>
                </a:cubicBezTo>
                <a:cubicBezTo>
                  <a:pt x="4086" y="928"/>
                  <a:pt x="3158" y="1"/>
                  <a:pt x="203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rot="10800000">
            <a:off x="715038" y="1114378"/>
            <a:ext cx="148625" cy="148649"/>
          </a:xfrm>
          <a:custGeom>
            <a:avLst/>
            <a:gdLst/>
            <a:ahLst/>
            <a:cxnLst/>
            <a:rect l="l" t="t" r="r" b="b"/>
            <a:pathLst>
              <a:path w="6191" h="6192" extrusionOk="0">
                <a:moveTo>
                  <a:pt x="3083" y="1"/>
                </a:moveTo>
                <a:lnTo>
                  <a:pt x="2005" y="2006"/>
                </a:lnTo>
                <a:lnTo>
                  <a:pt x="0" y="3108"/>
                </a:lnTo>
                <a:lnTo>
                  <a:pt x="2005" y="4186"/>
                </a:lnTo>
                <a:lnTo>
                  <a:pt x="3083" y="6191"/>
                </a:lnTo>
                <a:lnTo>
                  <a:pt x="4186" y="4186"/>
                </a:lnTo>
                <a:lnTo>
                  <a:pt x="6191" y="3108"/>
                </a:lnTo>
                <a:lnTo>
                  <a:pt x="4186" y="2006"/>
                </a:lnTo>
                <a:lnTo>
                  <a:pt x="3083"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6" name="Google Shape;456;p26"/>
          <p:cNvSpPr txBox="1">
            <a:spLocks noGrp="1"/>
          </p:cNvSpPr>
          <p:nvPr>
            <p:ph type="body" idx="1"/>
          </p:nvPr>
        </p:nvSpPr>
        <p:spPr>
          <a:xfrm>
            <a:off x="960000" y="1708700"/>
            <a:ext cx="10272000" cy="44292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Font typeface="Livvic"/>
              <a:buAutoNum type="arabicPeriod"/>
              <a:defRPr sz="1467">
                <a:latin typeface="Rubik"/>
                <a:ea typeface="Rubik"/>
                <a:cs typeface="Rubik"/>
                <a:sym typeface="Rubik"/>
              </a:defRPr>
            </a:lvl1pPr>
            <a:lvl2pPr marL="1219170" lvl="1"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2pPr>
            <a:lvl3pPr marL="1828754" lvl="2"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3pPr>
            <a:lvl4pPr marL="2438339" lvl="3"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4pPr>
            <a:lvl5pPr marL="3047924" lvl="4"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5pPr>
            <a:lvl6pPr marL="3657509" lvl="5" indent="-406390" rtl="0">
              <a:spcBef>
                <a:spcPts val="2133"/>
              </a:spcBef>
              <a:spcAft>
                <a:spcPts val="0"/>
              </a:spcAft>
              <a:buClr>
                <a:srgbClr val="434343"/>
              </a:buClr>
              <a:buSzPts val="1200"/>
              <a:buFont typeface="Roboto Condensed Light"/>
              <a:buAutoNum type="romanLcPeriod"/>
              <a:defRPr sz="1600">
                <a:latin typeface="Rubik"/>
                <a:ea typeface="Rubik"/>
                <a:cs typeface="Rubik"/>
                <a:sym typeface="Rubik"/>
              </a:defRPr>
            </a:lvl6pPr>
            <a:lvl7pPr marL="4267093" lvl="6" indent="-406390" rtl="0">
              <a:spcBef>
                <a:spcPts val="2133"/>
              </a:spcBef>
              <a:spcAft>
                <a:spcPts val="0"/>
              </a:spcAft>
              <a:buClr>
                <a:srgbClr val="434343"/>
              </a:buClr>
              <a:buSzPts val="1200"/>
              <a:buFont typeface="Roboto Condensed Light"/>
              <a:buAutoNum type="arabicPeriod"/>
              <a:defRPr sz="1600">
                <a:latin typeface="Rubik"/>
                <a:ea typeface="Rubik"/>
                <a:cs typeface="Rubik"/>
                <a:sym typeface="Rubik"/>
              </a:defRPr>
            </a:lvl7pPr>
            <a:lvl8pPr marL="4876678" lvl="7" indent="-406390" rtl="0">
              <a:spcBef>
                <a:spcPts val="2133"/>
              </a:spcBef>
              <a:spcAft>
                <a:spcPts val="0"/>
              </a:spcAft>
              <a:buClr>
                <a:srgbClr val="434343"/>
              </a:buClr>
              <a:buSzPts val="1200"/>
              <a:buFont typeface="Roboto Condensed Light"/>
              <a:buAutoNum type="alphaLcPeriod"/>
              <a:defRPr sz="1600">
                <a:latin typeface="Rubik"/>
                <a:ea typeface="Rubik"/>
                <a:cs typeface="Rubik"/>
                <a:sym typeface="Rubik"/>
              </a:defRPr>
            </a:lvl8pPr>
            <a:lvl9pPr marL="5486263" lvl="8" indent="-406390" rtl="0">
              <a:spcBef>
                <a:spcPts val="2133"/>
              </a:spcBef>
              <a:spcAft>
                <a:spcPts val="2133"/>
              </a:spcAft>
              <a:buClr>
                <a:srgbClr val="434343"/>
              </a:buClr>
              <a:buSzPts val="1200"/>
              <a:buFont typeface="Roboto Condensed Light"/>
              <a:buAutoNum type="romanLcPeriod"/>
              <a:defRPr sz="1600">
                <a:latin typeface="Rubik"/>
                <a:ea typeface="Rubik"/>
                <a:cs typeface="Rubik"/>
                <a:sym typeface="Rubik"/>
              </a:defRPr>
            </a:lvl9pPr>
          </a:lstStyle>
          <a:p>
            <a:endParaRPr/>
          </a:p>
        </p:txBody>
      </p:sp>
      <p:sp>
        <p:nvSpPr>
          <p:cNvPr id="457" name="Google Shape;457;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009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F917395-449C-AE2B-3C04-FE03097FA1C6}"/>
              </a:ext>
            </a:extLst>
          </p:cNvPr>
          <p:cNvSpPr>
            <a:spLocks noGrp="1"/>
          </p:cNvSpPr>
          <p:nvPr>
            <p:ph type="title"/>
          </p:nvPr>
        </p:nvSpPr>
        <p:spPr>
          <a:xfrm>
            <a:off x="960000" y="720000"/>
            <a:ext cx="10272000" cy="76360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A82B7F-F5AF-D015-52DF-D118B11A82AC}"/>
              </a:ext>
            </a:extLst>
          </p:cNvPr>
          <p:cNvSpPr>
            <a:spLocks noGrp="1"/>
          </p:cNvSpPr>
          <p:nvPr>
            <p:ph idx="1"/>
          </p:nvPr>
        </p:nvSpPr>
        <p:spPr>
          <a:xfrm>
            <a:off x="960000" y="2233867"/>
            <a:ext cx="10272000" cy="390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29-Jan-24</a:t>
            </a:fld>
            <a:endParaRPr lang="en-US"/>
          </a:p>
        </p:txBody>
      </p:sp>
      <p:sp>
        <p:nvSpPr>
          <p:cNvPr id="5" name="Footer Placeholder 4">
            <a:extLst>
              <a:ext uri="{FF2B5EF4-FFF2-40B4-BE49-F238E27FC236}">
                <a16:creationId xmlns=""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4919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图片包含 气球&#10;&#10;描述已自动生成">
            <a:extLst>
              <a:ext uri="{FF2B5EF4-FFF2-40B4-BE49-F238E27FC236}">
                <a16:creationId xmlns="" xmlns:a16="http://schemas.microsoft.com/office/drawing/2014/main" id="{A36D1B8A-4DCF-410E-A80D-05E3F4BD5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grpSp>
        <p:nvGrpSpPr>
          <p:cNvPr id="6" name="组合 5">
            <a:extLst>
              <a:ext uri="{FF2B5EF4-FFF2-40B4-BE49-F238E27FC236}">
                <a16:creationId xmlns="" xmlns:a16="http://schemas.microsoft.com/office/drawing/2014/main" id="{A4C6C8F7-D02C-4EE5-BD23-E4B4EF7B792E}"/>
              </a:ext>
            </a:extLst>
          </p:cNvPr>
          <p:cNvGrpSpPr/>
          <p:nvPr userDrawn="1"/>
        </p:nvGrpSpPr>
        <p:grpSpPr>
          <a:xfrm>
            <a:off x="295276" y="295275"/>
            <a:ext cx="11544300" cy="6343650"/>
            <a:chOff x="6308273" y="1073150"/>
            <a:chExt cx="4800600" cy="4711700"/>
          </a:xfrm>
        </p:grpSpPr>
        <p:sp>
          <p:nvSpPr>
            <p:cNvPr id="7" name="矩形: 圆角 6">
              <a:extLst>
                <a:ext uri="{FF2B5EF4-FFF2-40B4-BE49-F238E27FC236}">
                  <a16:creationId xmlns=""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chemeClr val="bg1"/>
            </a:solidFill>
            <a:ln w="1016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圆角 7">
              <a:extLst>
                <a:ext uri="{FF2B5EF4-FFF2-40B4-BE49-F238E27FC236}">
                  <a16:creationId xmlns=""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chemeClr val="bg1"/>
            </a:solidFill>
            <a:ln w="38100">
              <a:solidFill>
                <a:srgbClr val="466A4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823550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descr="图片包含 气球&#10;&#10;描述已自动生成">
            <a:extLst>
              <a:ext uri="{FF2B5EF4-FFF2-40B4-BE49-F238E27FC236}">
                <a16:creationId xmlns="" xmlns:a16="http://schemas.microsoft.com/office/drawing/2014/main" id="{AF4FADF9-C14D-4387-865B-3F72F5F072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2" name="图片 11" descr="图片包含 玩具, 玩偶&#10;&#10;描述已自动生成">
            <a:extLst>
              <a:ext uri="{FF2B5EF4-FFF2-40B4-BE49-F238E27FC236}">
                <a16:creationId xmlns="" xmlns:a16="http://schemas.microsoft.com/office/drawing/2014/main" id="{79DD564D-70B3-4920-B6BC-411AA01630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093" y="419100"/>
            <a:ext cx="5249636" cy="6999515"/>
          </a:xfrm>
          <a:prstGeom prst="rect">
            <a:avLst/>
          </a:prstGeom>
        </p:spPr>
      </p:pic>
    </p:spTree>
    <p:extLst>
      <p:ext uri="{BB962C8B-B14F-4D97-AF65-F5344CB8AC3E}">
        <p14:creationId xmlns:p14="http://schemas.microsoft.com/office/powerpoint/2010/main" val="28146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 xmlns:a16="http://schemas.microsoft.com/office/drawing/2014/main" id="{C49EE8A6-089F-4CB1-830B-974008A2310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93014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 xmlns:a16="http://schemas.microsoft.com/office/drawing/2014/main" id="{44BA4FD8-8348-4E9A-AB2F-4AD203DE4EF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90650" y="257175"/>
            <a:ext cx="1085552" cy="1085552"/>
          </a:xfrm>
          <a:prstGeom prst="rect">
            <a:avLst/>
          </a:prstGeom>
        </p:spPr>
      </p:pic>
    </p:spTree>
    <p:extLst>
      <p:ext uri="{BB962C8B-B14F-4D97-AF65-F5344CB8AC3E}">
        <p14:creationId xmlns:p14="http://schemas.microsoft.com/office/powerpoint/2010/main" val="351371929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7616526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0135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80079768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96194684"/>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15:clr>
            <a:srgbClr val="EA4335"/>
          </p15:clr>
        </p15:guide>
        <p15:guide id="8" orient="horz" pos="3240">
          <p15:clr>
            <a:srgbClr val="EA4335"/>
          </p15:clr>
        </p15:guide>
        <p15:guide id="9" orient="horz" pos="2903">
          <p15:clr>
            <a:srgbClr val="EA4335"/>
          </p15:clr>
        </p15:guide>
        <p15:guide id="10" orient="horz" pos="34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46.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4.xml"/><Relationship Id="rId7"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4.png"/><Relationship Id="rId2" Type="http://schemas.openxmlformats.org/officeDocument/2006/relationships/slideLayout" Target="../slideLayouts/slideLayout46.xml"/><Relationship Id="rId1" Type="http://schemas.openxmlformats.org/officeDocument/2006/relationships/tags" Target="../tags/tag16.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0.png"/><Relationship Id="rId2" Type="http://schemas.openxmlformats.org/officeDocument/2006/relationships/slideLayout" Target="../slideLayouts/slideLayout46.xml"/><Relationship Id="rId1" Type="http://schemas.openxmlformats.org/officeDocument/2006/relationships/tags" Target="../tags/tag1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6.xml"/><Relationship Id="rId1" Type="http://schemas.openxmlformats.org/officeDocument/2006/relationships/tags" Target="../tags/tag18.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8.xml"/><Relationship Id="rId7" Type="http://schemas.openxmlformats.org/officeDocument/2006/relationships/image" Target="../media/image14.png"/><Relationship Id="rId2" Type="http://schemas.openxmlformats.org/officeDocument/2006/relationships/slideLayout" Target="../slideLayouts/slideLayout54.xml"/><Relationship Id="rId1" Type="http://schemas.openxmlformats.org/officeDocument/2006/relationships/tags" Target="../tags/tag19.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microsoft.com/office/2007/relationships/hdphoto" Target="../media/hdphoto5.wdp"/><Relationship Id="rId2" Type="http://schemas.openxmlformats.org/officeDocument/2006/relationships/slideLayout" Target="../slideLayouts/slideLayout54.xml"/><Relationship Id="rId1" Type="http://schemas.openxmlformats.org/officeDocument/2006/relationships/tags" Target="../tags/tag2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20.xml"/><Relationship Id="rId7"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notesSlide" Target="../notesSlides/notesSlide21.xml"/><Relationship Id="rId7" Type="http://schemas.microsoft.com/office/2007/relationships/hdphoto" Target="../media/hdphoto5.wdp"/><Relationship Id="rId2" Type="http://schemas.openxmlformats.org/officeDocument/2006/relationships/slideLayout" Target="../slideLayouts/slideLayout41.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notesSlide" Target="../notesSlides/notesSlide22.xml"/><Relationship Id="rId7" Type="http://schemas.microsoft.com/office/2007/relationships/hdphoto" Target="../media/hdphoto5.wdp"/><Relationship Id="rId2" Type="http://schemas.openxmlformats.org/officeDocument/2006/relationships/slideLayout" Target="../slideLayouts/slideLayout41.xml"/><Relationship Id="rId1" Type="http://schemas.openxmlformats.org/officeDocument/2006/relationships/tags" Target="../tags/tag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notesSlide" Target="../notesSlides/notesSlide23.xml"/><Relationship Id="rId7" Type="http://schemas.microsoft.com/office/2007/relationships/hdphoto" Target="../media/hdphoto5.wdp"/><Relationship Id="rId2" Type="http://schemas.openxmlformats.org/officeDocument/2006/relationships/slideLayout" Target="../slideLayouts/slideLayout41.xml"/><Relationship Id="rId1" Type="http://schemas.openxmlformats.org/officeDocument/2006/relationships/tags" Target="../tags/tag2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5.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1.png"/><Relationship Id="rId2" Type="http://schemas.openxmlformats.org/officeDocument/2006/relationships/slideLayout" Target="../slideLayouts/slideLayout67.xml"/><Relationship Id="rId1" Type="http://schemas.openxmlformats.org/officeDocument/2006/relationships/tags" Target="../tags/tag26.xml"/><Relationship Id="rId6" Type="http://schemas.openxmlformats.org/officeDocument/2006/relationships/image" Target="../media/image19.svg"/><Relationship Id="rId5" Type="http://schemas.openxmlformats.org/officeDocument/2006/relationships/image" Target="../media/image50.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18" Type="http://schemas.openxmlformats.org/officeDocument/2006/relationships/image" Target="../media/image58.png"/><Relationship Id="rId3" Type="http://schemas.openxmlformats.org/officeDocument/2006/relationships/notesSlide" Target="../notesSlides/notesSlide26.xml"/><Relationship Id="rId7" Type="http://schemas.openxmlformats.org/officeDocument/2006/relationships/image" Target="../media/image53.png"/><Relationship Id="rId12" Type="http://schemas.microsoft.com/office/2007/relationships/hdphoto" Target="../media/hdphoto8.wdp"/><Relationship Id="rId17" Type="http://schemas.openxmlformats.org/officeDocument/2006/relationships/image" Target="../media/image50.png"/><Relationship Id="rId2" Type="http://schemas.openxmlformats.org/officeDocument/2006/relationships/slideLayout" Target="../slideLayouts/slideLayout67.xml"/><Relationship Id="rId16" Type="http://schemas.microsoft.com/office/2007/relationships/hdphoto" Target="../media/hdphoto10.wdp"/><Relationship Id="rId1" Type="http://schemas.openxmlformats.org/officeDocument/2006/relationships/tags" Target="../tags/tag27.xml"/><Relationship Id="rId6" Type="http://schemas.openxmlformats.org/officeDocument/2006/relationships/image" Target="../media/image19.svg"/><Relationship Id="rId11" Type="http://schemas.openxmlformats.org/officeDocument/2006/relationships/image" Target="../media/image55.png"/><Relationship Id="rId5" Type="http://schemas.openxmlformats.org/officeDocument/2006/relationships/image" Target="../media/image52.png"/><Relationship Id="rId15" Type="http://schemas.openxmlformats.org/officeDocument/2006/relationships/image" Target="../media/image57.png"/><Relationship Id="rId10" Type="http://schemas.microsoft.com/office/2007/relationships/hdphoto" Target="../media/hdphoto7.wdp"/><Relationship Id="rId4" Type="http://schemas.openxmlformats.org/officeDocument/2006/relationships/image" Target="../media/image19.jpeg"/><Relationship Id="rId9" Type="http://schemas.openxmlformats.org/officeDocument/2006/relationships/image" Target="../media/image54.png"/><Relationship Id="rId14"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notesSlide" Target="../notesSlides/notesSlide27.xml"/><Relationship Id="rId7" Type="http://schemas.openxmlformats.org/officeDocument/2006/relationships/image" Target="../media/image53.png"/><Relationship Id="rId12" Type="http://schemas.microsoft.com/office/2007/relationships/hdphoto" Target="../media/hdphoto9.wdp"/><Relationship Id="rId17" Type="http://schemas.openxmlformats.org/officeDocument/2006/relationships/image" Target="../media/image50.png"/><Relationship Id="rId2" Type="http://schemas.openxmlformats.org/officeDocument/2006/relationships/slideLayout" Target="../slideLayouts/slideLayout67.xml"/><Relationship Id="rId16" Type="http://schemas.microsoft.com/office/2007/relationships/hdphoto" Target="../media/hdphoto11.wdp"/><Relationship Id="rId1" Type="http://schemas.openxmlformats.org/officeDocument/2006/relationships/tags" Target="../tags/tag28.xml"/><Relationship Id="rId6" Type="http://schemas.openxmlformats.org/officeDocument/2006/relationships/image" Target="../media/image19.svg"/><Relationship Id="rId11" Type="http://schemas.openxmlformats.org/officeDocument/2006/relationships/image" Target="../media/image56.png"/><Relationship Id="rId5" Type="http://schemas.openxmlformats.org/officeDocument/2006/relationships/image" Target="../media/image59.png"/><Relationship Id="rId15" Type="http://schemas.openxmlformats.org/officeDocument/2006/relationships/image" Target="../media/image60.png"/><Relationship Id="rId10" Type="http://schemas.microsoft.com/office/2007/relationships/hdphoto" Target="../media/hdphoto7.wdp"/><Relationship Id="rId4" Type="http://schemas.openxmlformats.org/officeDocument/2006/relationships/image" Target="../media/image19.jpeg"/><Relationship Id="rId9" Type="http://schemas.openxmlformats.org/officeDocument/2006/relationships/image" Target="../media/image54.png"/><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7.png"/><Relationship Id="rId3" Type="http://schemas.openxmlformats.org/officeDocument/2006/relationships/notesSlide" Target="../notesSlides/notesSlide28.xml"/><Relationship Id="rId7" Type="http://schemas.openxmlformats.org/officeDocument/2006/relationships/image" Target="../media/image53.png"/><Relationship Id="rId12" Type="http://schemas.microsoft.com/office/2007/relationships/hdphoto" Target="../media/hdphoto9.wdp"/><Relationship Id="rId2" Type="http://schemas.openxmlformats.org/officeDocument/2006/relationships/slideLayout" Target="../slideLayouts/slideLayout67.xml"/><Relationship Id="rId16" Type="http://schemas.microsoft.com/office/2007/relationships/hdphoto" Target="../media/hdphoto12.wdp"/><Relationship Id="rId1" Type="http://schemas.openxmlformats.org/officeDocument/2006/relationships/tags" Target="../tags/tag29.xml"/><Relationship Id="rId6" Type="http://schemas.openxmlformats.org/officeDocument/2006/relationships/image" Target="../media/image19.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1.png"/><Relationship Id="rId10" Type="http://schemas.microsoft.com/office/2007/relationships/hdphoto" Target="../media/hdphoto7.wdp"/><Relationship Id="rId4" Type="http://schemas.openxmlformats.org/officeDocument/2006/relationships/image" Target="../media/image19.jpeg"/><Relationship Id="rId9" Type="http://schemas.openxmlformats.org/officeDocument/2006/relationships/image" Target="../media/image54.png"/><Relationship Id="rId14" Type="http://schemas.microsoft.com/office/2007/relationships/hdphoto" Target="../media/hdphoto10.wdp"/></Relationships>
</file>

<file path=ppt/slides/_rels/slide2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56.png"/><Relationship Id="rId3" Type="http://schemas.openxmlformats.org/officeDocument/2006/relationships/notesSlide" Target="../notesSlides/notesSlide29.xml"/><Relationship Id="rId7" Type="http://schemas.openxmlformats.org/officeDocument/2006/relationships/image" Target="../media/image53.png"/><Relationship Id="rId12" Type="http://schemas.microsoft.com/office/2007/relationships/hdphoto" Target="../media/hdphoto8.wdp"/><Relationship Id="rId17" Type="http://schemas.openxmlformats.org/officeDocument/2006/relationships/image" Target="../media/image50.png"/><Relationship Id="rId2" Type="http://schemas.openxmlformats.org/officeDocument/2006/relationships/slideLayout" Target="../slideLayouts/slideLayout67.xml"/><Relationship Id="rId16" Type="http://schemas.microsoft.com/office/2007/relationships/hdphoto" Target="../media/hdphoto10.wdp"/><Relationship Id="rId1" Type="http://schemas.openxmlformats.org/officeDocument/2006/relationships/tags" Target="../tags/tag30.xml"/><Relationship Id="rId6" Type="http://schemas.openxmlformats.org/officeDocument/2006/relationships/image" Target="../media/image19.svg"/><Relationship Id="rId11" Type="http://schemas.openxmlformats.org/officeDocument/2006/relationships/image" Target="../media/image55.png"/><Relationship Id="rId5" Type="http://schemas.openxmlformats.org/officeDocument/2006/relationships/image" Target="../media/image62.png"/><Relationship Id="rId15" Type="http://schemas.openxmlformats.org/officeDocument/2006/relationships/image" Target="../media/image57.png"/><Relationship Id="rId10" Type="http://schemas.microsoft.com/office/2007/relationships/hdphoto" Target="../media/hdphoto7.wdp"/><Relationship Id="rId4" Type="http://schemas.openxmlformats.org/officeDocument/2006/relationships/image" Target="../media/image19.jpeg"/><Relationship Id="rId9" Type="http://schemas.openxmlformats.org/officeDocument/2006/relationships/image" Target="../media/image54.png"/><Relationship Id="rId14"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16.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30.xml"/><Relationship Id="rId7" Type="http://schemas.openxmlformats.org/officeDocument/2006/relationships/image" Target="../media/image53.png"/><Relationship Id="rId2" Type="http://schemas.openxmlformats.org/officeDocument/2006/relationships/slideLayout" Target="../slideLayouts/slideLayout67.xml"/><Relationship Id="rId1" Type="http://schemas.openxmlformats.org/officeDocument/2006/relationships/tags" Target="../tags/tag31.xml"/><Relationship Id="rId6" Type="http://schemas.openxmlformats.org/officeDocument/2006/relationships/image" Target="../media/image19.svg"/><Relationship Id="rId11" Type="http://schemas.openxmlformats.org/officeDocument/2006/relationships/image" Target="../media/image50.png"/><Relationship Id="rId5" Type="http://schemas.openxmlformats.org/officeDocument/2006/relationships/image" Target="../media/image63.png"/><Relationship Id="rId10" Type="http://schemas.microsoft.com/office/2007/relationships/hdphoto" Target="../media/hdphoto2.wdp"/><Relationship Id="rId4" Type="http://schemas.openxmlformats.org/officeDocument/2006/relationships/image" Target="../media/image19.jpe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64.png"/><Relationship Id="rId2" Type="http://schemas.openxmlformats.org/officeDocument/2006/relationships/slideLayout" Target="../slideLayouts/slideLayout67.xml"/><Relationship Id="rId1" Type="http://schemas.openxmlformats.org/officeDocument/2006/relationships/tags" Target="../tags/tag32.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notesSlide" Target="../notesSlides/notesSlide32.xml"/><Relationship Id="rId7" Type="http://schemas.openxmlformats.org/officeDocument/2006/relationships/image" Target="../media/image12.png"/><Relationship Id="rId2" Type="http://schemas.openxmlformats.org/officeDocument/2006/relationships/slideLayout" Target="../slideLayouts/slideLayout67.xml"/><Relationship Id="rId1" Type="http://schemas.openxmlformats.org/officeDocument/2006/relationships/tags" Target="../tags/tag33.xml"/><Relationship Id="rId6" Type="http://schemas.microsoft.com/office/2007/relationships/hdphoto" Target="../media/hdphoto5.wdp"/><Relationship Id="rId5" Type="http://schemas.openxmlformats.org/officeDocument/2006/relationships/image" Target="../media/image44.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33.xml"/><Relationship Id="rId7" Type="http://schemas.openxmlformats.org/officeDocument/2006/relationships/image" Target="../media/image14.png"/><Relationship Id="rId2" Type="http://schemas.openxmlformats.org/officeDocument/2006/relationships/slideLayout" Target="../slideLayouts/slideLayout67.xml"/><Relationship Id="rId1" Type="http://schemas.openxmlformats.org/officeDocument/2006/relationships/tags" Target="../tags/tag34.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34.xml"/><Relationship Id="rId7" Type="http://schemas.openxmlformats.org/officeDocument/2006/relationships/image" Target="../media/image38.png"/><Relationship Id="rId2" Type="http://schemas.openxmlformats.org/officeDocument/2006/relationships/slideLayout" Target="../slideLayouts/slideLayout67.xml"/><Relationship Id="rId1" Type="http://schemas.openxmlformats.org/officeDocument/2006/relationships/tags" Target="../tags/tag3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36.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37.xml"/><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29.xml"/><Relationship Id="rId1" Type="http://schemas.openxmlformats.org/officeDocument/2006/relationships/tags" Target="../tags/tag6.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3.wdp"/><Relationship Id="rId4" Type="http://schemas.openxmlformats.org/officeDocument/2006/relationships/image" Target="../media/image19.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9.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xml"/><Relationship Id="rId1" Type="http://schemas.openxmlformats.org/officeDocument/2006/relationships/tags" Target="../tags/tag1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A853E5BE-4356-4B9D-923D-57EB52B4CE08}"/>
              </a:ext>
            </a:extLst>
          </p:cNvPr>
          <p:cNvPicPr>
            <a:picLocks noChangeAspect="1"/>
          </p:cNvPicPr>
          <p:nvPr/>
        </p:nvPicPr>
        <p:blipFill>
          <a:blip r:embed="rId4"/>
          <a:stretch>
            <a:fillRect/>
          </a:stretch>
        </p:blipFill>
        <p:spPr>
          <a:xfrm>
            <a:off x="5003541" y="1475201"/>
            <a:ext cx="3042168" cy="707197"/>
          </a:xfrm>
          <a:prstGeom prst="rect">
            <a:avLst/>
          </a:prstGeom>
        </p:spPr>
      </p:pic>
      <p:pic>
        <p:nvPicPr>
          <p:cNvPr id="3" name="Picture 2">
            <a:extLst>
              <a:ext uri="{FF2B5EF4-FFF2-40B4-BE49-F238E27FC236}">
                <a16:creationId xmlns="" xmlns:a16="http://schemas.microsoft.com/office/drawing/2014/main" id="{82A5760B-7B65-4A25-A578-48088D14C9F9}"/>
              </a:ext>
            </a:extLst>
          </p:cNvPr>
          <p:cNvPicPr>
            <a:picLocks noChangeAspect="1"/>
          </p:cNvPicPr>
          <p:nvPr/>
        </p:nvPicPr>
        <p:blipFill>
          <a:blip r:embed="rId5"/>
          <a:stretch>
            <a:fillRect/>
          </a:stretch>
        </p:blipFill>
        <p:spPr>
          <a:xfrm>
            <a:off x="2956969" y="2160561"/>
            <a:ext cx="8144962" cy="2060627"/>
          </a:xfrm>
          <a:prstGeom prst="rect">
            <a:avLst/>
          </a:prstGeom>
        </p:spPr>
      </p:pic>
    </p:spTree>
    <p:custDataLst>
      <p:tags r:id="rId1"/>
    </p:custDataLst>
    <p:extLst>
      <p:ext uri="{BB962C8B-B14F-4D97-AF65-F5344CB8AC3E}">
        <p14:creationId xmlns:p14="http://schemas.microsoft.com/office/powerpoint/2010/main" val="67035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EC51E7D0-D880-460A-BDF5-D6BBD80257AD}"/>
              </a:ext>
            </a:extLst>
          </p:cNvPr>
          <p:cNvPicPr>
            <a:picLocks noChangeAspect="1"/>
          </p:cNvPicPr>
          <p:nvPr/>
        </p:nvPicPr>
        <p:blipFill>
          <a:blip r:embed="rId4"/>
          <a:stretch>
            <a:fillRect/>
          </a:stretch>
        </p:blipFill>
        <p:spPr>
          <a:xfrm>
            <a:off x="1594467" y="955869"/>
            <a:ext cx="9193565" cy="1383912"/>
          </a:xfrm>
          <a:prstGeom prst="rect">
            <a:avLst/>
          </a:prstGeom>
        </p:spPr>
      </p:pic>
      <p:sp>
        <p:nvSpPr>
          <p:cNvPr id="19" name="TextBox 18">
            <a:extLst>
              <a:ext uri="{FF2B5EF4-FFF2-40B4-BE49-F238E27FC236}">
                <a16:creationId xmlns="" xmlns:a16="http://schemas.microsoft.com/office/drawing/2014/main" id="{721CFD59-F21B-4E65-A114-5DA4B3576FF7}"/>
              </a:ext>
            </a:extLst>
          </p:cNvPr>
          <p:cNvSpPr txBox="1"/>
          <p:nvPr/>
        </p:nvSpPr>
        <p:spPr>
          <a:xfrm>
            <a:off x="3609975" y="2352675"/>
            <a:ext cx="5772150" cy="1323439"/>
          </a:xfrm>
          <a:prstGeom prst="rect">
            <a:avLst/>
          </a:prstGeom>
          <a:noFill/>
        </p:spPr>
        <p:txBody>
          <a:bodyPr wrap="square" rtlCol="0">
            <a:spAutoFit/>
          </a:bodyPr>
          <a:lstStyle/>
          <a:p>
            <a:r>
              <a:rPr lang="vi-VN" sz="4000" b="1" dirty="0">
                <a:latin typeface="Arial-Rounded" panose="020B0500000000000000" pitchFamily="34" charset="0"/>
                <a:ea typeface="Arial-Rounded" panose="020B0500000000000000" pitchFamily="34" charset="0"/>
                <a:cs typeface="Arial-Rounded" panose="020B0500000000000000" pitchFamily="34" charset="0"/>
              </a:rPr>
              <a:t>Ô kìa  anh cọn Nước </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r>
              <a:rPr lang="vi-VN" sz="4000" b="1" dirty="0">
                <a:latin typeface="Arial-Rounded" panose="020B0500000000000000" pitchFamily="34" charset="0"/>
                <a:ea typeface="Arial-Rounded" panose="020B0500000000000000" pitchFamily="34" charset="0"/>
                <a:cs typeface="Arial-Rounded" panose="020B0500000000000000" pitchFamily="34" charset="0"/>
              </a:rPr>
              <a:t>Đang chơi trò đu quay!</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364973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 xmlns:a16="http://schemas.microsoft.com/office/drawing/2014/main" id="{87EED9B7-4A9A-46C4-A496-257D71F700AC}"/>
              </a:ext>
            </a:extLst>
          </p:cNvPr>
          <p:cNvSpPr txBox="1"/>
          <p:nvPr/>
        </p:nvSpPr>
        <p:spPr>
          <a:xfrm>
            <a:off x="3343132" y="1965692"/>
            <a:ext cx="6381893"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Chim Gõ Kiến</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 </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nổi mõ</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Gà Rừng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gọi vòng quanh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Sáng rồi,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đừng ngủ nữa</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Nào,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r>
              <a:rPr kumimoji="0" lang="vi-VN"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đi hội rừng xanh!</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a:t>
            </a:r>
          </a:p>
        </p:txBody>
      </p:sp>
      <p:pic>
        <p:nvPicPr>
          <p:cNvPr id="8" name="Picture 7">
            <a:extLst>
              <a:ext uri="{FF2B5EF4-FFF2-40B4-BE49-F238E27FC236}">
                <a16:creationId xmlns="" xmlns:a16="http://schemas.microsoft.com/office/drawing/2014/main" id="{90F19FB7-1A7C-402C-8EC8-1990BC2FB127}"/>
              </a:ext>
            </a:extLst>
          </p:cNvPr>
          <p:cNvPicPr>
            <a:picLocks noChangeAspect="1"/>
          </p:cNvPicPr>
          <p:nvPr/>
        </p:nvPicPr>
        <p:blipFill>
          <a:blip r:embed="rId4"/>
          <a:stretch>
            <a:fillRect/>
          </a:stretch>
        </p:blipFill>
        <p:spPr>
          <a:xfrm>
            <a:off x="1375392" y="709366"/>
            <a:ext cx="9193565" cy="1286367"/>
          </a:xfrm>
          <a:prstGeom prst="rect">
            <a:avLst/>
          </a:prstGeom>
        </p:spPr>
      </p:pic>
    </p:spTree>
    <p:custDataLst>
      <p:tags r:id="rId1"/>
    </p:custDataLst>
    <p:extLst>
      <p:ext uri="{BB962C8B-B14F-4D97-AF65-F5344CB8AC3E}">
        <p14:creationId xmlns:p14="http://schemas.microsoft.com/office/powerpoint/2010/main" val="39391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 descr="图片包含 游戏机, 灯光, 星星&#10;&#10;描述已自动生成">
            <a:extLst>
              <a:ext uri="{FF2B5EF4-FFF2-40B4-BE49-F238E27FC236}">
                <a16:creationId xmlns="" xmlns:a16="http://schemas.microsoft.com/office/drawing/2014/main" id="{3AD9A1BC-6387-41DC-8281-7924214C75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56" r="21047"/>
          <a:stretch/>
        </p:blipFill>
        <p:spPr>
          <a:xfrm>
            <a:off x="7001652" y="4180820"/>
            <a:ext cx="4812977" cy="3044570"/>
          </a:xfrm>
          <a:prstGeom prst="rect">
            <a:avLst/>
          </a:prstGeom>
        </p:spPr>
      </p:pic>
      <p:pic>
        <p:nvPicPr>
          <p:cNvPr id="11" name="图片 25" descr="卡通人物&#10;&#10;中度可信度描述已自动生成">
            <a:extLst>
              <a:ext uri="{FF2B5EF4-FFF2-40B4-BE49-F238E27FC236}">
                <a16:creationId xmlns="" xmlns:a16="http://schemas.microsoft.com/office/drawing/2014/main" id="{3BD12687-DB1E-45B3-8DBF-FC36C8B805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40161" y="1285500"/>
            <a:ext cx="6680573" cy="6680573"/>
          </a:xfrm>
          <a:prstGeom prst="rect">
            <a:avLst/>
          </a:prstGeom>
        </p:spPr>
      </p:pic>
      <p:sp>
        <p:nvSpPr>
          <p:cNvPr id="12" name="矩形 26">
            <a:extLst>
              <a:ext uri="{FF2B5EF4-FFF2-40B4-BE49-F238E27FC236}">
                <a16:creationId xmlns="" xmlns:a16="http://schemas.microsoft.com/office/drawing/2014/main" id="{D367CFE2-373E-4D1E-8572-2739F68FF9AF}"/>
              </a:ext>
            </a:extLst>
          </p:cNvPr>
          <p:cNvSpPr/>
          <p:nvPr/>
        </p:nvSpPr>
        <p:spPr>
          <a:xfrm>
            <a:off x="8193705" y="2810733"/>
            <a:ext cx="2428870" cy="830997"/>
          </a:xfrm>
          <a:prstGeom prst="rect">
            <a:avLst/>
          </a:prstGeom>
        </p:spPr>
        <p:txBody>
          <a:bodyPr vert="horz" wrap="none">
            <a:spAutoFit/>
          </a:bodyPr>
          <a:lstStyle/>
          <a:p>
            <a:pPr algn="ctr"/>
            <a:r>
              <a:rPr lang="en-US" altLang="zh-CN" sz="480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Chia khổ</a:t>
            </a:r>
            <a:endParaRPr lang="zh-CN" altLang="en-US" sz="4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nvGrpSpPr>
          <p:cNvPr id="13" name="Group 12">
            <a:extLst>
              <a:ext uri="{FF2B5EF4-FFF2-40B4-BE49-F238E27FC236}">
                <a16:creationId xmlns="" xmlns:a16="http://schemas.microsoft.com/office/drawing/2014/main" id="{7A68CF9D-0B19-438C-8DBA-6BBE5F3BCF2B}"/>
              </a:ext>
            </a:extLst>
          </p:cNvPr>
          <p:cNvGrpSpPr/>
          <p:nvPr/>
        </p:nvGrpSpPr>
        <p:grpSpPr>
          <a:xfrm>
            <a:off x="-12006" y="1034118"/>
            <a:ext cx="7533565" cy="5482138"/>
            <a:chOff x="122830" y="1363701"/>
            <a:chExt cx="5459104" cy="5169315"/>
          </a:xfrm>
        </p:grpSpPr>
        <p:pic>
          <p:nvPicPr>
            <p:cNvPr id="14" name="图片 5" descr="图形用户界面&#10;&#10;中度可信度描述已自动生成">
              <a:extLst>
                <a:ext uri="{FF2B5EF4-FFF2-40B4-BE49-F238E27FC236}">
                  <a16:creationId xmlns="" xmlns:a16="http://schemas.microsoft.com/office/drawing/2014/main" id="{4C5049AD-A74D-4C9D-9195-711704C26592}"/>
                </a:ext>
              </a:extLst>
            </p:cNvPr>
            <p:cNvPicPr>
              <a:picLocks noChangeAspect="1"/>
            </p:cNvPicPr>
            <p:nvPr/>
          </p:nvPicPr>
          <p:blipFill rotWithShape="1">
            <a:blip r:embed="rId6">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5" name="矩形 2">
              <a:extLst>
                <a:ext uri="{FF2B5EF4-FFF2-40B4-BE49-F238E27FC236}">
                  <a16:creationId xmlns="" xmlns:a16="http://schemas.microsoft.com/office/drawing/2014/main" id="{B77760B0-0672-471F-9B7B-D4694BD66DFE}"/>
                </a:ext>
              </a:extLst>
            </p:cNvPr>
            <p:cNvSpPr/>
            <p:nvPr/>
          </p:nvSpPr>
          <p:spPr>
            <a:xfrm>
              <a:off x="369258" y="2979602"/>
              <a:ext cx="4569560" cy="1654220"/>
            </a:xfrm>
            <a:prstGeom prst="rect">
              <a:avLst/>
            </a:prstGeom>
          </p:spPr>
          <p:txBody>
            <a:bodyPr wrap="square">
              <a:spAutoFit/>
            </a:bodyPr>
            <a:lstStyle/>
            <a:p>
              <a:pPr algn="ctr"/>
              <a:r>
                <a:rPr lang="en-US" altLang="zh-CN" sz="5400" b="1">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Theo em bài viết có mấy khổ thơ?</a:t>
              </a:r>
              <a:endParaRPr lang="zh-CN" altLang="en-US" sz="5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grpSp>
        <p:nvGrpSpPr>
          <p:cNvPr id="16" name="Group 15">
            <a:extLst>
              <a:ext uri="{FF2B5EF4-FFF2-40B4-BE49-F238E27FC236}">
                <a16:creationId xmlns="" xmlns:a16="http://schemas.microsoft.com/office/drawing/2014/main" id="{579B9158-32B9-43F6-A920-C94475EDD506}"/>
              </a:ext>
            </a:extLst>
          </p:cNvPr>
          <p:cNvGrpSpPr/>
          <p:nvPr/>
        </p:nvGrpSpPr>
        <p:grpSpPr>
          <a:xfrm>
            <a:off x="333375" y="900661"/>
            <a:ext cx="7200190" cy="5482138"/>
            <a:chOff x="122830" y="1363701"/>
            <a:chExt cx="5459104" cy="5169315"/>
          </a:xfrm>
        </p:grpSpPr>
        <p:pic>
          <p:nvPicPr>
            <p:cNvPr id="17" name="图片 5" descr="图形用户界面&#10;&#10;中度可信度描述已自动生成">
              <a:extLst>
                <a:ext uri="{FF2B5EF4-FFF2-40B4-BE49-F238E27FC236}">
                  <a16:creationId xmlns="" xmlns:a16="http://schemas.microsoft.com/office/drawing/2014/main" id="{509FF02B-62FC-4F06-8751-1680E022EC1A}"/>
                </a:ext>
              </a:extLst>
            </p:cNvPr>
            <p:cNvPicPr>
              <a:picLocks noChangeAspect="1"/>
            </p:cNvPicPr>
            <p:nvPr/>
          </p:nvPicPr>
          <p:blipFill rotWithShape="1">
            <a:blip r:embed="rId6">
              <a:extLst>
                <a:ext uri="{28A0092B-C50C-407E-A947-70E740481C1C}">
                  <a14:useLocalDpi xmlns:a14="http://schemas.microsoft.com/office/drawing/2010/main" val="0"/>
                </a:ext>
              </a:extLst>
            </a:blip>
            <a:srcRect t="20560" b="39441"/>
            <a:stretch/>
          </p:blipFill>
          <p:spPr>
            <a:xfrm>
              <a:off x="122830" y="1363701"/>
              <a:ext cx="5459104" cy="5169315"/>
            </a:xfrm>
            <a:prstGeom prst="rect">
              <a:avLst/>
            </a:prstGeom>
          </p:spPr>
        </p:pic>
        <p:sp>
          <p:nvSpPr>
            <p:cNvPr id="18" name="矩形 2">
              <a:extLst>
                <a:ext uri="{FF2B5EF4-FFF2-40B4-BE49-F238E27FC236}">
                  <a16:creationId xmlns="" xmlns:a16="http://schemas.microsoft.com/office/drawing/2014/main" id="{BE9A53D7-58AA-4116-AFDF-550732575261}"/>
                </a:ext>
              </a:extLst>
            </p:cNvPr>
            <p:cNvSpPr/>
            <p:nvPr/>
          </p:nvSpPr>
          <p:spPr>
            <a:xfrm>
              <a:off x="369258" y="2979602"/>
              <a:ext cx="4569560" cy="1654220"/>
            </a:xfrm>
            <a:prstGeom prst="rect">
              <a:avLst/>
            </a:prstGeom>
          </p:spPr>
          <p:txBody>
            <a:bodyPr wrap="square">
              <a:spAutoFit/>
            </a:bodyPr>
            <a:lstStyle/>
            <a:p>
              <a:pPr algn="ct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Bài</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viết</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chia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ra</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làm</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4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khổ</a:t>
              </a:r>
              <a:r>
                <a:rPr lang="en-US" altLang="zh-CN"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 </a:t>
              </a:r>
              <a:r>
                <a:rPr lang="en-US" altLang="zh-CN" sz="5400" b="1" dirty="0" err="1">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rPr>
                <a:t>thơ</a:t>
              </a:r>
              <a:endParaRPr lang="zh-CN" altLang="en-US" sz="5400" b="1" dirty="0">
                <a:solidFill>
                  <a:srgbClr val="CA3446"/>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pitchFamily="34" charset="0"/>
              </a:endParaRPr>
            </a:p>
          </p:txBody>
        </p:sp>
      </p:grpSp>
    </p:spTree>
    <p:custDataLst>
      <p:tags r:id="rId1"/>
    </p:custDataLst>
    <p:extLst>
      <p:ext uri="{BB962C8B-B14F-4D97-AF65-F5344CB8AC3E}">
        <p14:creationId xmlns:p14="http://schemas.microsoft.com/office/powerpoint/2010/main" val="224859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xit" presetSubtype="10" fill="hold" nodeType="clickEffect">
                                  <p:stCondLst>
                                    <p:cond delay="0"/>
                                  </p:stCondLst>
                                  <p:childTnLst>
                                    <p:anim calcmode="lin" valueType="num">
                                      <p:cBhvr>
                                        <p:cTn id="16" dur="500"/>
                                        <p:tgtEl>
                                          <p:spTgt spid="13"/>
                                        </p:tgtEl>
                                        <p:attrNameLst>
                                          <p:attrName>ppt_w</p:attrName>
                                        </p:attrNameLst>
                                      </p:cBhvr>
                                      <p:tavLst>
                                        <p:tav tm="0">
                                          <p:val>
                                            <p:strVal val="ppt_w"/>
                                          </p:val>
                                        </p:tav>
                                        <p:tav tm="100000">
                                          <p:val>
                                            <p:fltVal val="0"/>
                                          </p:val>
                                        </p:tav>
                                      </p:tavLst>
                                    </p:anim>
                                    <p:anim calcmode="lin" valueType="num">
                                      <p:cBhvr>
                                        <p:cTn id="17" dur="500"/>
                                        <p:tgtEl>
                                          <p:spTgt spid="13"/>
                                        </p:tgtEl>
                                        <p:attrNameLst>
                                          <p:attrName>ppt_h</p:attrName>
                                        </p:attrNameLst>
                                      </p:cBhvr>
                                      <p:tavLst>
                                        <p:tav tm="0">
                                          <p:val>
                                            <p:strVal val="ppt_h"/>
                                          </p:val>
                                        </p:tav>
                                        <p:tav tm="100000">
                                          <p:val>
                                            <p:strVal val="ppt_h"/>
                                          </p:val>
                                        </p:tav>
                                      </p:tavLst>
                                    </p:anim>
                                    <p:set>
                                      <p:cBhvr>
                                        <p:cTn id="18" dur="1" fill="hold">
                                          <p:stCondLst>
                                            <p:cond delay="4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1FB98B1-3F4C-4FB0-B21C-1473C213B818}"/>
              </a:ext>
            </a:extLst>
          </p:cNvPr>
          <p:cNvPicPr>
            <a:picLocks noChangeAspect="1"/>
          </p:cNvPicPr>
          <p:nvPr/>
        </p:nvPicPr>
        <p:blipFill>
          <a:blip r:embed="rId4"/>
          <a:stretch>
            <a:fillRect/>
          </a:stretch>
        </p:blipFill>
        <p:spPr>
          <a:xfrm>
            <a:off x="8086725" y="614362"/>
            <a:ext cx="3276600" cy="5667375"/>
          </a:xfrm>
          <a:prstGeom prst="rect">
            <a:avLst/>
          </a:prstGeom>
        </p:spPr>
      </p:pic>
      <p:sp>
        <p:nvSpPr>
          <p:cNvPr id="6" name="TextBox 5">
            <a:extLst>
              <a:ext uri="{FF2B5EF4-FFF2-40B4-BE49-F238E27FC236}">
                <a16:creationId xmlns=""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 xmlns:a16="http://schemas.microsoft.com/office/drawing/2014/main" id="{26FD0921-75EB-4366-B763-059CA7E17387}"/>
              </a:ext>
            </a:extLst>
          </p:cNvPr>
          <p:cNvPicPr>
            <a:picLocks noChangeAspect="1"/>
          </p:cNvPicPr>
          <p:nvPr/>
        </p:nvPicPr>
        <p:blipFill>
          <a:blip r:embed="rId5"/>
          <a:stretch>
            <a:fillRect/>
          </a:stretch>
        </p:blipFill>
        <p:spPr>
          <a:xfrm>
            <a:off x="3878424" y="301705"/>
            <a:ext cx="3596952" cy="1072989"/>
          </a:xfrm>
          <a:prstGeom prst="rect">
            <a:avLst/>
          </a:prstGeom>
        </p:spPr>
      </p:pic>
      <p:sp>
        <p:nvSpPr>
          <p:cNvPr id="12" name="TextBox 11">
            <a:extLst>
              <a:ext uri="{FF2B5EF4-FFF2-40B4-BE49-F238E27FC236}">
                <a16:creationId xmlns=""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 xmlns:a16="http://schemas.microsoft.com/office/drawing/2014/main" id="{E86E4D1A-E907-410A-834F-7C17DFB906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 xmlns:a16="http://schemas.microsoft.com/office/drawing/2014/main" id="{3AC30882-64FA-43DB-92CD-C179F59F3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 xmlns:a16="http://schemas.microsoft.com/office/drawing/2014/main" id="{819E350F-968D-497F-B69C-75EFD3046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 xmlns:a16="http://schemas.microsoft.com/office/drawing/2014/main" id="{3E553FC4-5F1F-41C1-9912-2B629B691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custDataLst>
      <p:tags r:id="rId1"/>
    </p:custDataLst>
    <p:extLst>
      <p:ext uri="{BB962C8B-B14F-4D97-AF65-F5344CB8AC3E}">
        <p14:creationId xmlns:p14="http://schemas.microsoft.com/office/powerpoint/2010/main" val="309782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a:extLst>
              <a:ext uri="{FF2B5EF4-FFF2-40B4-BE49-F238E27FC236}">
                <a16:creationId xmlns="" xmlns:a16="http://schemas.microsoft.com/office/drawing/2014/main" id="{00103A60-FC35-4A91-91AA-D272EAFE6851}"/>
              </a:ext>
            </a:extLst>
          </p:cNvPr>
          <p:cNvGrpSpPr/>
          <p:nvPr/>
        </p:nvGrpSpPr>
        <p:grpSpPr>
          <a:xfrm>
            <a:off x="753664" y="857344"/>
            <a:ext cx="4961336" cy="2707191"/>
            <a:chOff x="3075431" y="1124622"/>
            <a:chExt cx="4325245" cy="2707191"/>
          </a:xfrm>
        </p:grpSpPr>
        <p:sp>
          <p:nvSpPr>
            <p:cNvPr id="66" name="Rectangle: Rounded Corners 6">
              <a:extLst>
                <a:ext uri="{FF2B5EF4-FFF2-40B4-BE49-F238E27FC236}">
                  <a16:creationId xmlns="" xmlns:a16="http://schemas.microsoft.com/office/drawing/2014/main" id="{57246F88-5D3F-457D-A35D-23CD52016D03}"/>
                </a:ext>
              </a:extLst>
            </p:cNvPr>
            <p:cNvSpPr/>
            <p:nvPr/>
          </p:nvSpPr>
          <p:spPr>
            <a:xfrm>
              <a:off x="3075431" y="1769672"/>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Phân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công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theo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đoạn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Tất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viên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đều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568325" marR="0" lvl="0" indent="0" algn="just" defTabSz="914400" eaLnBrk="1" fontAlgn="auto" latinLnBrk="0" hangingPunct="1">
                <a:lnSpc>
                  <a:spcPct val="12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Giải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nghĩa</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từ</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cùng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nhau</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67" name="Rectangle: Rounded Corners 66">
              <a:extLst>
                <a:ext uri="{FF2B5EF4-FFF2-40B4-BE49-F238E27FC236}">
                  <a16:creationId xmlns="" xmlns:a16="http://schemas.microsoft.com/office/drawing/2014/main" id="{D48863F9-1DD6-4C6F-BC11-A51D8D3FF796}"/>
                </a:ext>
              </a:extLst>
            </p:cNvPr>
            <p:cNvSpPr/>
            <p:nvPr/>
          </p:nvSpPr>
          <p:spPr>
            <a:xfrm>
              <a:off x="4206137" y="1124622"/>
              <a:ext cx="2063835" cy="532287"/>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Yêu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Cầu</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pic>
          <p:nvPicPr>
            <p:cNvPr id="68" name="Picture 67">
              <a:extLst>
                <a:ext uri="{FF2B5EF4-FFF2-40B4-BE49-F238E27FC236}">
                  <a16:creationId xmlns="" xmlns:a16="http://schemas.microsoft.com/office/drawing/2014/main" id="{BAE9647B-366C-407C-AB40-D2A6C0AD2FED}"/>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69" name="Picture 68">
              <a:extLst>
                <a:ext uri="{FF2B5EF4-FFF2-40B4-BE49-F238E27FC236}">
                  <a16:creationId xmlns="" xmlns:a16="http://schemas.microsoft.com/office/drawing/2014/main" id="{CB66A6AE-25DF-4ACC-9148-3046FB1C4137}"/>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70" name="Picture 69">
              <a:extLst>
                <a:ext uri="{FF2B5EF4-FFF2-40B4-BE49-F238E27FC236}">
                  <a16:creationId xmlns="" xmlns:a16="http://schemas.microsoft.com/office/drawing/2014/main" id="{D751BB70-A857-4DC1-817D-FE365C80B680}"/>
                </a:ext>
              </a:extLst>
            </p:cNvPr>
            <p:cNvPicPr>
              <a:picLocks noChangeAspect="1"/>
            </p:cNvPicPr>
            <p:nvPr/>
          </p:nvPicPr>
          <p:blipFill>
            <a:blip r:embed="rId4"/>
            <a:stretch>
              <a:fillRect/>
            </a:stretch>
          </p:blipFill>
          <p:spPr>
            <a:xfrm flipH="1">
              <a:off x="3152674" y="3159614"/>
              <a:ext cx="570470" cy="570470"/>
            </a:xfrm>
            <a:prstGeom prst="rect">
              <a:avLst/>
            </a:prstGeom>
          </p:spPr>
        </p:pic>
      </p:grpSp>
      <p:grpSp>
        <p:nvGrpSpPr>
          <p:cNvPr id="71" name="Group 70">
            <a:extLst>
              <a:ext uri="{FF2B5EF4-FFF2-40B4-BE49-F238E27FC236}">
                <a16:creationId xmlns="" xmlns:a16="http://schemas.microsoft.com/office/drawing/2014/main" id="{924563D5-33E1-46C0-965D-58591BEEBA6E}"/>
              </a:ext>
            </a:extLst>
          </p:cNvPr>
          <p:cNvGrpSpPr/>
          <p:nvPr/>
        </p:nvGrpSpPr>
        <p:grpSpPr>
          <a:xfrm>
            <a:off x="4712970" y="3440622"/>
            <a:ext cx="5445754" cy="2437071"/>
            <a:chOff x="5189220" y="3812803"/>
            <a:chExt cx="5445754" cy="2437071"/>
          </a:xfrm>
        </p:grpSpPr>
        <p:grpSp>
          <p:nvGrpSpPr>
            <p:cNvPr id="72" name="Group 71">
              <a:extLst>
                <a:ext uri="{FF2B5EF4-FFF2-40B4-BE49-F238E27FC236}">
                  <a16:creationId xmlns="" xmlns:a16="http://schemas.microsoft.com/office/drawing/2014/main" id="{476F80C9-DECE-4392-91BD-ECF27603A8F7}"/>
                </a:ext>
              </a:extLst>
            </p:cNvPr>
            <p:cNvGrpSpPr/>
            <p:nvPr/>
          </p:nvGrpSpPr>
          <p:grpSpPr>
            <a:xfrm>
              <a:off x="5189220" y="3812803"/>
              <a:ext cx="5445754" cy="2437071"/>
              <a:chOff x="3323320" y="1250854"/>
              <a:chExt cx="5445754" cy="2437071"/>
            </a:xfrm>
          </p:grpSpPr>
          <p:sp>
            <p:nvSpPr>
              <p:cNvPr id="82" name="Rectangle: Rounded Corners 12">
                <a:extLst>
                  <a:ext uri="{FF2B5EF4-FFF2-40B4-BE49-F238E27FC236}">
                    <a16:creationId xmlns="" xmlns:a16="http://schemas.microsoft.com/office/drawing/2014/main" id="{1C9C1AC4-D2F6-4BF3-88D4-5D11F409A66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83" name="Rectangle: Rounded Corners 82">
                <a:extLst>
                  <a:ext uri="{FF2B5EF4-FFF2-40B4-BE49-F238E27FC236}">
                    <a16:creationId xmlns="" xmlns:a16="http://schemas.microsoft.com/office/drawing/2014/main" id="{9004DC5F-3210-470B-904D-7F398EA5F8EB}"/>
                  </a:ext>
                </a:extLst>
              </p:cNvPr>
              <p:cNvSpPr/>
              <p:nvPr/>
            </p:nvSpPr>
            <p:spPr>
              <a:xfrm>
                <a:off x="4156061" y="1250854"/>
                <a:ext cx="3933275" cy="796835"/>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32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73" name="Picture 72">
              <a:extLst>
                <a:ext uri="{FF2B5EF4-FFF2-40B4-BE49-F238E27FC236}">
                  <a16:creationId xmlns="" xmlns:a16="http://schemas.microsoft.com/office/drawing/2014/main" id="{FA915EFE-F333-4BE3-98DD-C312C6040C9B}"/>
                </a:ext>
              </a:extLst>
            </p:cNvPr>
            <p:cNvPicPr>
              <a:picLocks noChangeAspect="1"/>
            </p:cNvPicPr>
            <p:nvPr/>
          </p:nvPicPr>
          <p:blipFill>
            <a:blip r:embed="rId5"/>
            <a:stretch>
              <a:fillRect/>
            </a:stretch>
          </p:blipFill>
          <p:spPr>
            <a:xfrm>
              <a:off x="7631950" y="4700185"/>
              <a:ext cx="469963" cy="469963"/>
            </a:xfrm>
            <a:prstGeom prst="rect">
              <a:avLst/>
            </a:prstGeom>
          </p:spPr>
        </p:pic>
        <p:pic>
          <p:nvPicPr>
            <p:cNvPr id="74" name="Picture 73">
              <a:extLst>
                <a:ext uri="{FF2B5EF4-FFF2-40B4-BE49-F238E27FC236}">
                  <a16:creationId xmlns="" xmlns:a16="http://schemas.microsoft.com/office/drawing/2014/main" id="{D9B08900-D0E8-4AFB-A0DF-7210734455D2}"/>
                </a:ext>
              </a:extLst>
            </p:cNvPr>
            <p:cNvPicPr>
              <a:picLocks noChangeAspect="1"/>
            </p:cNvPicPr>
            <p:nvPr/>
          </p:nvPicPr>
          <p:blipFill>
            <a:blip r:embed="rId6"/>
            <a:stretch>
              <a:fillRect/>
            </a:stretch>
          </p:blipFill>
          <p:spPr>
            <a:xfrm>
              <a:off x="7161001" y="4690660"/>
              <a:ext cx="469963" cy="469963"/>
            </a:xfrm>
            <a:prstGeom prst="rect">
              <a:avLst/>
            </a:prstGeom>
          </p:spPr>
        </p:pic>
        <p:pic>
          <p:nvPicPr>
            <p:cNvPr id="75" name="Picture 74">
              <a:extLst>
                <a:ext uri="{FF2B5EF4-FFF2-40B4-BE49-F238E27FC236}">
                  <a16:creationId xmlns="" xmlns:a16="http://schemas.microsoft.com/office/drawing/2014/main" id="{B93E5BA8-1748-45D1-A73F-196E2FA6549D}"/>
                </a:ext>
              </a:extLst>
            </p:cNvPr>
            <p:cNvPicPr>
              <a:picLocks noChangeAspect="1"/>
            </p:cNvPicPr>
            <p:nvPr/>
          </p:nvPicPr>
          <p:blipFill>
            <a:blip r:embed="rId7"/>
            <a:stretch>
              <a:fillRect/>
            </a:stretch>
          </p:blipFill>
          <p:spPr>
            <a:xfrm>
              <a:off x="8150524" y="4690660"/>
              <a:ext cx="469963" cy="469963"/>
            </a:xfrm>
            <a:prstGeom prst="rect">
              <a:avLst/>
            </a:prstGeom>
          </p:spPr>
        </p:pic>
        <p:pic>
          <p:nvPicPr>
            <p:cNvPr id="76" name="Picture 75">
              <a:extLst>
                <a:ext uri="{FF2B5EF4-FFF2-40B4-BE49-F238E27FC236}">
                  <a16:creationId xmlns="" xmlns:a16="http://schemas.microsoft.com/office/drawing/2014/main" id="{28084DD7-DB6C-46B5-AB46-2DA13944A561}"/>
                </a:ext>
              </a:extLst>
            </p:cNvPr>
            <p:cNvPicPr>
              <a:picLocks noChangeAspect="1"/>
            </p:cNvPicPr>
            <p:nvPr/>
          </p:nvPicPr>
          <p:blipFill>
            <a:blip r:embed="rId5"/>
            <a:stretch>
              <a:fillRect/>
            </a:stretch>
          </p:blipFill>
          <p:spPr>
            <a:xfrm>
              <a:off x="7666906" y="5170587"/>
              <a:ext cx="469963" cy="469963"/>
            </a:xfrm>
            <a:prstGeom prst="rect">
              <a:avLst/>
            </a:prstGeom>
          </p:spPr>
        </p:pic>
        <p:pic>
          <p:nvPicPr>
            <p:cNvPr id="77" name="Picture 76">
              <a:extLst>
                <a:ext uri="{FF2B5EF4-FFF2-40B4-BE49-F238E27FC236}">
                  <a16:creationId xmlns="" xmlns:a16="http://schemas.microsoft.com/office/drawing/2014/main" id="{5FDED6DB-36A6-47E9-A60B-3EDFC11A8A46}"/>
                </a:ext>
              </a:extLst>
            </p:cNvPr>
            <p:cNvPicPr>
              <a:picLocks noChangeAspect="1"/>
            </p:cNvPicPr>
            <p:nvPr/>
          </p:nvPicPr>
          <p:blipFill>
            <a:blip r:embed="rId6"/>
            <a:stretch>
              <a:fillRect/>
            </a:stretch>
          </p:blipFill>
          <p:spPr>
            <a:xfrm>
              <a:off x="7215007" y="5170587"/>
              <a:ext cx="469963" cy="469963"/>
            </a:xfrm>
            <a:prstGeom prst="rect">
              <a:avLst/>
            </a:prstGeom>
          </p:spPr>
        </p:pic>
        <p:pic>
          <p:nvPicPr>
            <p:cNvPr id="78" name="Picture 77">
              <a:extLst>
                <a:ext uri="{FF2B5EF4-FFF2-40B4-BE49-F238E27FC236}">
                  <a16:creationId xmlns="" xmlns:a16="http://schemas.microsoft.com/office/drawing/2014/main" id="{8250EBD0-F3F1-4092-8E4D-6D51C8B8950B}"/>
                </a:ext>
              </a:extLst>
            </p:cNvPr>
            <p:cNvPicPr>
              <a:picLocks noChangeAspect="1"/>
            </p:cNvPicPr>
            <p:nvPr/>
          </p:nvPicPr>
          <p:blipFill>
            <a:blip r:embed="rId7"/>
            <a:stretch>
              <a:fillRect/>
            </a:stretch>
          </p:blipFill>
          <p:spPr>
            <a:xfrm>
              <a:off x="8223580" y="5170587"/>
              <a:ext cx="469963" cy="469963"/>
            </a:xfrm>
            <a:prstGeom prst="rect">
              <a:avLst/>
            </a:prstGeom>
          </p:spPr>
        </p:pic>
        <p:pic>
          <p:nvPicPr>
            <p:cNvPr id="79" name="Picture 78">
              <a:extLst>
                <a:ext uri="{FF2B5EF4-FFF2-40B4-BE49-F238E27FC236}">
                  <a16:creationId xmlns="" xmlns:a16="http://schemas.microsoft.com/office/drawing/2014/main" id="{886B5C46-0684-4E3B-BBE3-9E9DEAE31CBC}"/>
                </a:ext>
              </a:extLst>
            </p:cNvPr>
            <p:cNvPicPr>
              <a:picLocks noChangeAspect="1"/>
            </p:cNvPicPr>
            <p:nvPr/>
          </p:nvPicPr>
          <p:blipFill>
            <a:blip r:embed="rId5"/>
            <a:stretch>
              <a:fillRect/>
            </a:stretch>
          </p:blipFill>
          <p:spPr>
            <a:xfrm>
              <a:off x="9712887" y="5632246"/>
              <a:ext cx="469963" cy="469963"/>
            </a:xfrm>
            <a:prstGeom prst="rect">
              <a:avLst/>
            </a:prstGeom>
          </p:spPr>
        </p:pic>
        <p:pic>
          <p:nvPicPr>
            <p:cNvPr id="80" name="Picture 79">
              <a:extLst>
                <a:ext uri="{FF2B5EF4-FFF2-40B4-BE49-F238E27FC236}">
                  <a16:creationId xmlns="" xmlns:a16="http://schemas.microsoft.com/office/drawing/2014/main" id="{F2779E08-17D6-4A99-924D-2B028B5A156B}"/>
                </a:ext>
              </a:extLst>
            </p:cNvPr>
            <p:cNvPicPr>
              <a:picLocks noChangeAspect="1"/>
            </p:cNvPicPr>
            <p:nvPr/>
          </p:nvPicPr>
          <p:blipFill>
            <a:blip r:embed="rId6"/>
            <a:stretch>
              <a:fillRect/>
            </a:stretch>
          </p:blipFill>
          <p:spPr>
            <a:xfrm>
              <a:off x="9318138" y="5641771"/>
              <a:ext cx="469963" cy="469963"/>
            </a:xfrm>
            <a:prstGeom prst="rect">
              <a:avLst/>
            </a:prstGeom>
          </p:spPr>
        </p:pic>
        <p:pic>
          <p:nvPicPr>
            <p:cNvPr id="81" name="Picture 80">
              <a:extLst>
                <a:ext uri="{FF2B5EF4-FFF2-40B4-BE49-F238E27FC236}">
                  <a16:creationId xmlns="" xmlns:a16="http://schemas.microsoft.com/office/drawing/2014/main" id="{CA0FDCD2-9C9B-4568-996A-BA2542D6CADD}"/>
                </a:ext>
              </a:extLst>
            </p:cNvPr>
            <p:cNvPicPr>
              <a:picLocks noChangeAspect="1"/>
            </p:cNvPicPr>
            <p:nvPr/>
          </p:nvPicPr>
          <p:blipFill>
            <a:blip r:embed="rId7"/>
            <a:stretch>
              <a:fillRect/>
            </a:stretch>
          </p:blipFill>
          <p:spPr>
            <a:xfrm>
              <a:off x="10098111" y="5632246"/>
              <a:ext cx="469963" cy="469963"/>
            </a:xfrm>
            <a:prstGeom prst="rect">
              <a:avLst/>
            </a:prstGeom>
          </p:spPr>
        </p:pic>
      </p:grpSp>
      <p:sp>
        <p:nvSpPr>
          <p:cNvPr id="84" name="TextBox 83">
            <a:extLst>
              <a:ext uri="{FF2B5EF4-FFF2-40B4-BE49-F238E27FC236}">
                <a16:creationId xmlns="" xmlns:a16="http://schemas.microsoft.com/office/drawing/2014/main" id="{0ADEC959-E9B1-4986-A3AA-6E74B87D207A}"/>
              </a:ext>
            </a:extLst>
          </p:cNvPr>
          <p:cNvSpPr txBox="1"/>
          <p:nvPr/>
        </p:nvSpPr>
        <p:spPr>
          <a:xfrm>
            <a:off x="3802347" y="1333038"/>
            <a:ext cx="7889965" cy="1323439"/>
          </a:xfrm>
          <a:prstGeom prst="rect">
            <a:avLst/>
          </a:prstGeom>
          <a:noFill/>
        </p:spPr>
        <p:txBody>
          <a:bodyPr wrap="square" rtlCol="0">
            <a:spAutoFit/>
          </a:bodyPr>
          <a:lstStyle/>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LUYỆN ĐỌC </a:t>
            </a:r>
            <a:endParaRPr lang="vi-VN"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endParaRPr>
          </a:p>
          <a:p>
            <a:pPr algn="ctr">
              <a:buClr>
                <a:srgbClr val="000000"/>
              </a:buClr>
              <a:buFont typeface="Arial"/>
              <a:buNone/>
            </a:pPr>
            <a:r>
              <a:rPr lang="en-US" sz="4000" b="1" kern="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latin typeface="Calibri" panose="020F0502020204030204" pitchFamily="34" charset="0"/>
                <a:cs typeface="Calibri" panose="020F0502020204030204" pitchFamily="34" charset="0"/>
                <a:sym typeface="Arial"/>
              </a:rPr>
              <a:t>TRONG NHÓM</a:t>
            </a:r>
          </a:p>
        </p:txBody>
      </p:sp>
      <p:pic>
        <p:nvPicPr>
          <p:cNvPr id="89" name="Picture 88">
            <a:extLst>
              <a:ext uri="{FF2B5EF4-FFF2-40B4-BE49-F238E27FC236}">
                <a16:creationId xmlns="" xmlns:a16="http://schemas.microsoft.com/office/drawing/2014/main" id="{B3BF26A9-8DB5-4992-8A47-253BF15DCB6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6875" b="80599" l="60981" r="77233">
                        <a14:foregroundMark x1="67716" y1="46875" x2="67716" y2="46875"/>
                        <a14:foregroundMark x1="75842" y1="67318" x2="71303" y2="75521"/>
                        <a14:foregroundMark x1="60981" y1="59766" x2="61567" y2="67969"/>
                        <a14:foregroundMark x1="63982" y1="62109" x2="70425" y2="62109"/>
                        <a14:foregroundMark x1="66984" y1="67969" x2="68814" y2="66797"/>
                        <a14:foregroundMark x1="65447" y1="77995" x2="71449" y2="78646"/>
                        <a14:foregroundMark x1="68741" y1="80599" x2="68741" y2="80599"/>
                        <a14:foregroundMark x1="65739" y1="75911" x2="69107" y2="73307"/>
                        <a14:foregroundMark x1="77233" y1="68880" x2="77233" y2="68880"/>
                      </a14:backgroundRemoval>
                    </a14:imgEffect>
                  </a14:imgLayer>
                </a14:imgProps>
              </a:ext>
            </a:extLst>
          </a:blip>
          <a:srcRect l="59208" t="46150" r="21025" b="17592"/>
          <a:stretch/>
        </p:blipFill>
        <p:spPr>
          <a:xfrm>
            <a:off x="1940174" y="3963865"/>
            <a:ext cx="1807485" cy="1864029"/>
          </a:xfrm>
          <a:prstGeom prst="rect">
            <a:avLst/>
          </a:prstGeom>
        </p:spPr>
      </p:pic>
    </p:spTree>
    <p:custDataLst>
      <p:tags r:id="rId1"/>
    </p:custDataLst>
    <p:extLst>
      <p:ext uri="{BB962C8B-B14F-4D97-AF65-F5344CB8AC3E}">
        <p14:creationId xmlns:p14="http://schemas.microsoft.com/office/powerpoint/2010/main" val="98607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6000">
                                          <p:cBhvr additive="base">
                                            <p:cTn id="7"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14:bounceEnd="66000">
                                          <p:cBhvr additive="base">
                                            <p:cTn id="12" dur="1000" fill="hold"/>
                                            <p:tgtEl>
                                              <p:spTgt spid="7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1000" fill="hold"/>
                                            <p:tgtEl>
                                              <p:spTgt spid="71"/>
                                            </p:tgtEl>
                                            <p:attrNameLst>
                                              <p:attrName>ppt_x</p:attrName>
                                            </p:attrNameLst>
                                          </p:cBhvr>
                                          <p:tavLst>
                                            <p:tav tm="0">
                                              <p:val>
                                                <p:strVal val="#ppt_x"/>
                                              </p:val>
                                            </p:tav>
                                            <p:tav tm="100000">
                                              <p:val>
                                                <p:strVal val="#ppt_x"/>
                                              </p:val>
                                            </p:tav>
                                          </p:tavLst>
                                        </p:anim>
                                        <p:anim calcmode="lin" valueType="num">
                                          <p:cBhvr additive="base">
                                            <p:cTn id="13" dur="1000" fill="hold"/>
                                            <p:tgtEl>
                                              <p:spTgt spid="7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barn(inVertical)">
                                          <p:cBhvr>
                                            <p:cTn id="16"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1FB98B1-3F4C-4FB0-B21C-1473C213B818}"/>
              </a:ext>
            </a:extLst>
          </p:cNvPr>
          <p:cNvPicPr>
            <a:picLocks noChangeAspect="1"/>
          </p:cNvPicPr>
          <p:nvPr/>
        </p:nvPicPr>
        <p:blipFill>
          <a:blip r:embed="rId4"/>
          <a:stretch>
            <a:fillRect/>
          </a:stretch>
        </p:blipFill>
        <p:spPr>
          <a:xfrm>
            <a:off x="8086725" y="614362"/>
            <a:ext cx="3276600" cy="5667375"/>
          </a:xfrm>
          <a:prstGeom prst="rect">
            <a:avLst/>
          </a:prstGeom>
        </p:spPr>
      </p:pic>
      <p:sp>
        <p:nvSpPr>
          <p:cNvPr id="6" name="TextBox 5">
            <a:extLst>
              <a:ext uri="{FF2B5EF4-FFF2-40B4-BE49-F238E27FC236}">
                <a16:creationId xmlns="" xmlns:a16="http://schemas.microsoft.com/office/drawing/2014/main" id="{D61212AB-E185-4D2B-8E68-A23A04E06D8C}"/>
              </a:ext>
            </a:extLst>
          </p:cNvPr>
          <p:cNvSpPr txBox="1"/>
          <p:nvPr/>
        </p:nvSpPr>
        <p:spPr>
          <a:xfrm>
            <a:off x="1172210" y="10839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 xmlns:a16="http://schemas.microsoft.com/office/drawing/2014/main" id="{DFFE3B8F-AB83-4C65-9F07-D6A959EF6293}"/>
              </a:ext>
            </a:extLst>
          </p:cNvPr>
          <p:cNvSpPr txBox="1"/>
          <p:nvPr/>
        </p:nvSpPr>
        <p:spPr>
          <a:xfrm>
            <a:off x="4867910" y="111252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 xmlns:a16="http://schemas.microsoft.com/office/drawing/2014/main" id="{26FD0921-75EB-4366-B763-059CA7E17387}"/>
              </a:ext>
            </a:extLst>
          </p:cNvPr>
          <p:cNvPicPr>
            <a:picLocks noChangeAspect="1"/>
          </p:cNvPicPr>
          <p:nvPr/>
        </p:nvPicPr>
        <p:blipFill>
          <a:blip r:embed="rId5"/>
          <a:stretch>
            <a:fillRect/>
          </a:stretch>
        </p:blipFill>
        <p:spPr>
          <a:xfrm>
            <a:off x="3878424" y="301705"/>
            <a:ext cx="3596952" cy="1072989"/>
          </a:xfrm>
          <a:prstGeom prst="rect">
            <a:avLst/>
          </a:prstGeom>
        </p:spPr>
      </p:pic>
      <p:sp>
        <p:nvSpPr>
          <p:cNvPr id="12" name="TextBox 11">
            <a:extLst>
              <a:ext uri="{FF2B5EF4-FFF2-40B4-BE49-F238E27FC236}">
                <a16:creationId xmlns="" xmlns:a16="http://schemas.microsoft.com/office/drawing/2014/main" id="{C9BA91CA-68FF-44D3-833B-71856603B259}"/>
              </a:ext>
            </a:extLst>
          </p:cNvPr>
          <p:cNvSpPr txBox="1"/>
          <p:nvPr/>
        </p:nvSpPr>
        <p:spPr>
          <a:xfrm>
            <a:off x="6000750" y="417195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 xmlns:a16="http://schemas.microsoft.com/office/drawing/2014/main" id="{A977CBC4-523A-45DD-BABC-61523CCEF64A}"/>
              </a:ext>
            </a:extLst>
          </p:cNvPr>
          <p:cNvGrpSpPr/>
          <p:nvPr/>
        </p:nvGrpSpPr>
        <p:grpSpPr>
          <a:xfrm>
            <a:off x="373550" y="837864"/>
            <a:ext cx="931530" cy="931530"/>
            <a:chOff x="-93175" y="1999914"/>
            <a:chExt cx="931530" cy="931530"/>
          </a:xfrm>
        </p:grpSpPr>
        <p:pic>
          <p:nvPicPr>
            <p:cNvPr id="16" name="Picture 15" descr="A picture containing vector graphics&#10;&#10;Description automatically generated">
              <a:extLst>
                <a:ext uri="{FF2B5EF4-FFF2-40B4-BE49-F238E27FC236}">
                  <a16:creationId xmlns="" xmlns:a16="http://schemas.microsoft.com/office/drawing/2014/main" id="{E86E4D1A-E907-410A-834F-7C17DFB906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7" name="TextBox 16">
              <a:extLst>
                <a:ext uri="{FF2B5EF4-FFF2-40B4-BE49-F238E27FC236}">
                  <a16:creationId xmlns="" xmlns:a16="http://schemas.microsoft.com/office/drawing/2014/main" id="{A0A4D4C5-C64D-438F-B029-EB2D8A3C0F2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grpSp>
        <p:nvGrpSpPr>
          <p:cNvPr id="18" name="Group 17">
            <a:extLst>
              <a:ext uri="{FF2B5EF4-FFF2-40B4-BE49-F238E27FC236}">
                <a16:creationId xmlns="" xmlns:a16="http://schemas.microsoft.com/office/drawing/2014/main" id="{53F2341C-89E7-4B61-8CB6-C3E78F9812BE}"/>
              </a:ext>
            </a:extLst>
          </p:cNvPr>
          <p:cNvGrpSpPr/>
          <p:nvPr/>
        </p:nvGrpSpPr>
        <p:grpSpPr>
          <a:xfrm>
            <a:off x="392600" y="2552364"/>
            <a:ext cx="931530" cy="931530"/>
            <a:chOff x="-93175" y="1999914"/>
            <a:chExt cx="931530" cy="931530"/>
          </a:xfrm>
        </p:grpSpPr>
        <p:pic>
          <p:nvPicPr>
            <p:cNvPr id="19" name="Picture 18" descr="A picture containing vector graphics&#10;&#10;Description automatically generated">
              <a:extLst>
                <a:ext uri="{FF2B5EF4-FFF2-40B4-BE49-F238E27FC236}">
                  <a16:creationId xmlns="" xmlns:a16="http://schemas.microsoft.com/office/drawing/2014/main" id="{3AC30882-64FA-43DB-92CD-C179F59F35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 xmlns:a16="http://schemas.microsoft.com/office/drawing/2014/main" id="{1A74C78B-30ED-4254-9F92-735CAD448939}"/>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grpSp>
        <p:nvGrpSpPr>
          <p:cNvPr id="21" name="Group 20">
            <a:extLst>
              <a:ext uri="{FF2B5EF4-FFF2-40B4-BE49-F238E27FC236}">
                <a16:creationId xmlns="" xmlns:a16="http://schemas.microsoft.com/office/drawing/2014/main" id="{2AA33147-230B-4ECA-9F3E-FBADED272535}"/>
              </a:ext>
            </a:extLst>
          </p:cNvPr>
          <p:cNvGrpSpPr/>
          <p:nvPr/>
        </p:nvGrpSpPr>
        <p:grpSpPr>
          <a:xfrm>
            <a:off x="4174025" y="961689"/>
            <a:ext cx="845650" cy="931530"/>
            <a:chOff x="-93175" y="1999914"/>
            <a:chExt cx="931530" cy="931530"/>
          </a:xfrm>
        </p:grpSpPr>
        <p:pic>
          <p:nvPicPr>
            <p:cNvPr id="22" name="Picture 21" descr="A picture containing vector graphics&#10;&#10;Description automatically generated">
              <a:extLst>
                <a:ext uri="{FF2B5EF4-FFF2-40B4-BE49-F238E27FC236}">
                  <a16:creationId xmlns="" xmlns:a16="http://schemas.microsoft.com/office/drawing/2014/main" id="{819E350F-968D-497F-B69C-75EFD3046F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3" name="TextBox 22">
              <a:extLst>
                <a:ext uri="{FF2B5EF4-FFF2-40B4-BE49-F238E27FC236}">
                  <a16:creationId xmlns="" xmlns:a16="http://schemas.microsoft.com/office/drawing/2014/main" id="{3412373A-AAC8-4578-B820-C2C4C3365E0B}"/>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grpSp>
        <p:nvGrpSpPr>
          <p:cNvPr id="24" name="Group 23">
            <a:extLst>
              <a:ext uri="{FF2B5EF4-FFF2-40B4-BE49-F238E27FC236}">
                <a16:creationId xmlns="" xmlns:a16="http://schemas.microsoft.com/office/drawing/2014/main" id="{3A3CFB6F-C839-4B89-B7B7-695D74234E79}"/>
              </a:ext>
            </a:extLst>
          </p:cNvPr>
          <p:cNvGrpSpPr/>
          <p:nvPr/>
        </p:nvGrpSpPr>
        <p:grpSpPr>
          <a:xfrm>
            <a:off x="4135925" y="2514264"/>
            <a:ext cx="845650" cy="931530"/>
            <a:chOff x="-93175" y="1999914"/>
            <a:chExt cx="931530" cy="931530"/>
          </a:xfrm>
        </p:grpSpPr>
        <p:pic>
          <p:nvPicPr>
            <p:cNvPr id="25" name="Picture 24" descr="A picture containing vector graphics&#10;&#10;Description automatically generated">
              <a:extLst>
                <a:ext uri="{FF2B5EF4-FFF2-40B4-BE49-F238E27FC236}">
                  <a16:creationId xmlns="" xmlns:a16="http://schemas.microsoft.com/office/drawing/2014/main" id="{3E553FC4-5F1F-41C1-9912-2B629B691D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6" name="TextBox 25">
              <a:extLst>
                <a:ext uri="{FF2B5EF4-FFF2-40B4-BE49-F238E27FC236}">
                  <a16:creationId xmlns="" xmlns:a16="http://schemas.microsoft.com/office/drawing/2014/main" id="{88E66115-4976-4AC6-A272-040DE65F7553}"/>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4</a:t>
              </a:r>
            </a:p>
          </p:txBody>
        </p:sp>
      </p:grpSp>
    </p:spTree>
    <p:custDataLst>
      <p:tags r:id="rId1"/>
    </p:custDataLst>
    <p:extLst>
      <p:ext uri="{BB962C8B-B14F-4D97-AF65-F5344CB8AC3E}">
        <p14:creationId xmlns:p14="http://schemas.microsoft.com/office/powerpoint/2010/main" val="417268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518E4591-E58D-49C0-BE4C-67923CD38871}"/>
              </a:ext>
            </a:extLst>
          </p:cNvPr>
          <p:cNvGrpSpPr/>
          <p:nvPr/>
        </p:nvGrpSpPr>
        <p:grpSpPr>
          <a:xfrm>
            <a:off x="2742453" y="1845080"/>
            <a:ext cx="7310232" cy="3287264"/>
            <a:chOff x="5548616" y="3863568"/>
            <a:chExt cx="5668381" cy="2548957"/>
          </a:xfrm>
        </p:grpSpPr>
        <p:grpSp>
          <p:nvGrpSpPr>
            <p:cNvPr id="25" name="Group 24">
              <a:extLst>
                <a:ext uri="{FF2B5EF4-FFF2-40B4-BE49-F238E27FC236}">
                  <a16:creationId xmlns="" xmlns:a16="http://schemas.microsoft.com/office/drawing/2014/main" id="{F98B0DBA-FF89-4D95-B929-6113A66C258E}"/>
                </a:ext>
              </a:extLst>
            </p:cNvPr>
            <p:cNvGrpSpPr/>
            <p:nvPr/>
          </p:nvGrpSpPr>
          <p:grpSpPr>
            <a:xfrm>
              <a:off x="5548616" y="3863568"/>
              <a:ext cx="5668381" cy="2548957"/>
              <a:chOff x="3682716" y="1301619"/>
              <a:chExt cx="5668381" cy="2548957"/>
            </a:xfrm>
          </p:grpSpPr>
          <p:sp>
            <p:nvSpPr>
              <p:cNvPr id="35" name="Rectangle: Rounded Corners 12">
                <a:extLst>
                  <a:ext uri="{FF2B5EF4-FFF2-40B4-BE49-F238E27FC236}">
                    <a16:creationId xmlns="" xmlns:a16="http://schemas.microsoft.com/office/drawing/2014/main" id="{E9D2E86C-FB5E-41C0-8C11-73A1421B6A6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cap="flat" cmpd="sng" algn="ctr">
                <a:solidFill>
                  <a:srgbClr val="002060"/>
                </a:solidFill>
                <a:prstDash val="solid"/>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2.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to,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rõ</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a:p>
                <a:pPr marL="0" marR="0" lvl="0" indent="0" algn="just" defTabSz="914400" eaLnBrk="1" fontAlgn="auto" latinLnBrk="0" hangingPunct="1">
                  <a:lnSpc>
                    <a:spcPct val="11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3.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Đọc</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ngắt</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nghỉ</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đúng</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0"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chỗ</a:t>
                </a:r>
                <a:r>
                  <a:rPr kumimoji="0" lang="en-US" sz="36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sp>
            <p:nvSpPr>
              <p:cNvPr id="36" name="Rectangle: Rounded Corners 35">
                <a:extLst>
                  <a:ext uri="{FF2B5EF4-FFF2-40B4-BE49-F238E27FC236}">
                    <a16:creationId xmlns="" xmlns:a16="http://schemas.microsoft.com/office/drawing/2014/main" id="{0465E57E-04A5-46F8-A7ED-0C76344A75EA}"/>
                  </a:ext>
                </a:extLst>
              </p:cNvPr>
              <p:cNvSpPr/>
              <p:nvPr/>
            </p:nvSpPr>
            <p:spPr>
              <a:xfrm>
                <a:off x="4831158" y="1301619"/>
                <a:ext cx="3304503" cy="695896"/>
              </a:xfrm>
              <a:prstGeom prst="roundRect">
                <a:avLst>
                  <a:gd name="adj" fmla="val 50000"/>
                </a:avLst>
              </a:prstGeom>
              <a:solidFill>
                <a:srgbClr val="FFFFCC"/>
              </a:solidFill>
              <a:ln w="38100" cap="flat" cmpd="sng" algn="ctr">
                <a:solidFill>
                  <a:srgbClr val="00206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Tiêu</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chí</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đánh</a:t>
                </a:r>
                <a:r>
                  <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 </a:t>
                </a:r>
                <a:r>
                  <a:rPr kumimoji="0" lang="en-US" sz="4000" b="1" i="0" u="none" strike="noStrike" kern="0" cap="none" spc="0" normalizeH="0" baseline="0" noProof="0" dirty="0" err="1">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rPr>
                  <a:t>giá</a:t>
                </a:r>
                <a:endParaRPr kumimoji="0" lang="en-US" sz="4000" b="1" i="0" u="none" strike="noStrike" kern="0" cap="none" spc="0" normalizeH="0" baseline="0" noProof="0" dirty="0">
                  <a:ln w="9525">
                    <a:solidFill>
                      <a:srgbClr val="B3C3F0"/>
                    </a:solidFill>
                    <a:prstDash val="solid"/>
                  </a:ln>
                  <a:solidFill>
                    <a:srgbClr val="002060"/>
                  </a:solidFill>
                  <a:effectLst>
                    <a:outerShdw blurRad="12700" dist="38100" dir="2700000" algn="tl" rotWithShape="0">
                      <a:srgbClr val="EDD26B">
                        <a:lumMod val="60000"/>
                        <a:lumOff val="40000"/>
                      </a:srgbClr>
                    </a:outerShdw>
                  </a:effectLst>
                  <a:uLnTx/>
                  <a:uFillTx/>
                  <a:latin typeface="Calibri" panose="020F0502020204030204" pitchFamily="34" charset="0"/>
                  <a:cs typeface="Calibri" panose="020F0502020204030204" pitchFamily="34" charset="0"/>
                  <a:sym typeface="Arial"/>
                </a:endParaRPr>
              </a:p>
            </p:txBody>
          </p:sp>
        </p:grpSp>
        <p:pic>
          <p:nvPicPr>
            <p:cNvPr id="26" name="Picture 25">
              <a:extLst>
                <a:ext uri="{FF2B5EF4-FFF2-40B4-BE49-F238E27FC236}">
                  <a16:creationId xmlns="" xmlns:a16="http://schemas.microsoft.com/office/drawing/2014/main" id="{04B32102-7F62-4212-ABD8-42ED82BB7214}"/>
                </a:ext>
              </a:extLst>
            </p:cNvPr>
            <p:cNvPicPr>
              <a:picLocks noChangeAspect="1"/>
            </p:cNvPicPr>
            <p:nvPr/>
          </p:nvPicPr>
          <p:blipFill>
            <a:blip r:embed="rId4"/>
            <a:stretch>
              <a:fillRect/>
            </a:stretch>
          </p:blipFill>
          <p:spPr>
            <a:xfrm>
              <a:off x="7896036" y="4828829"/>
              <a:ext cx="469963" cy="469963"/>
            </a:xfrm>
            <a:prstGeom prst="rect">
              <a:avLst/>
            </a:prstGeom>
          </p:spPr>
        </p:pic>
        <p:pic>
          <p:nvPicPr>
            <p:cNvPr id="27" name="Picture 26">
              <a:extLst>
                <a:ext uri="{FF2B5EF4-FFF2-40B4-BE49-F238E27FC236}">
                  <a16:creationId xmlns="" xmlns:a16="http://schemas.microsoft.com/office/drawing/2014/main" id="{2630B81A-686C-49AD-8DD9-CBC873DB281F}"/>
                </a:ext>
              </a:extLst>
            </p:cNvPr>
            <p:cNvPicPr>
              <a:picLocks noChangeAspect="1"/>
            </p:cNvPicPr>
            <p:nvPr/>
          </p:nvPicPr>
          <p:blipFill>
            <a:blip r:embed="rId5"/>
            <a:stretch>
              <a:fillRect/>
            </a:stretch>
          </p:blipFill>
          <p:spPr>
            <a:xfrm>
              <a:off x="7472305" y="4828829"/>
              <a:ext cx="469963" cy="469963"/>
            </a:xfrm>
            <a:prstGeom prst="rect">
              <a:avLst/>
            </a:prstGeom>
          </p:spPr>
        </p:pic>
        <p:pic>
          <p:nvPicPr>
            <p:cNvPr id="28" name="Picture 27">
              <a:extLst>
                <a:ext uri="{FF2B5EF4-FFF2-40B4-BE49-F238E27FC236}">
                  <a16:creationId xmlns="" xmlns:a16="http://schemas.microsoft.com/office/drawing/2014/main" id="{EAED36FB-BCB1-4B5E-941B-5C9B2EEB8D24}"/>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29" name="Picture 28">
              <a:extLst>
                <a:ext uri="{FF2B5EF4-FFF2-40B4-BE49-F238E27FC236}">
                  <a16:creationId xmlns="" xmlns:a16="http://schemas.microsoft.com/office/drawing/2014/main" id="{67C3ED8A-0B6B-4FAA-9130-C89C2395F7B8}"/>
                </a:ext>
              </a:extLst>
            </p:cNvPr>
            <p:cNvPicPr>
              <a:picLocks noChangeAspect="1"/>
            </p:cNvPicPr>
            <p:nvPr/>
          </p:nvPicPr>
          <p:blipFill>
            <a:blip r:embed="rId4"/>
            <a:stretch>
              <a:fillRect/>
            </a:stretch>
          </p:blipFill>
          <p:spPr>
            <a:xfrm>
              <a:off x="8027617" y="5318403"/>
              <a:ext cx="469963" cy="469963"/>
            </a:xfrm>
            <a:prstGeom prst="rect">
              <a:avLst/>
            </a:prstGeom>
          </p:spPr>
        </p:pic>
        <p:pic>
          <p:nvPicPr>
            <p:cNvPr id="30" name="Picture 29">
              <a:extLst>
                <a:ext uri="{FF2B5EF4-FFF2-40B4-BE49-F238E27FC236}">
                  <a16:creationId xmlns="" xmlns:a16="http://schemas.microsoft.com/office/drawing/2014/main" id="{E62792C8-7B49-451E-899E-8C1D44A33DBF}"/>
                </a:ext>
              </a:extLst>
            </p:cNvPr>
            <p:cNvPicPr>
              <a:picLocks noChangeAspect="1"/>
            </p:cNvPicPr>
            <p:nvPr/>
          </p:nvPicPr>
          <p:blipFill>
            <a:blip r:embed="rId5"/>
            <a:stretch>
              <a:fillRect/>
            </a:stretch>
          </p:blipFill>
          <p:spPr>
            <a:xfrm>
              <a:off x="7559572" y="5303632"/>
              <a:ext cx="469963" cy="469963"/>
            </a:xfrm>
            <a:prstGeom prst="rect">
              <a:avLst/>
            </a:prstGeom>
          </p:spPr>
        </p:pic>
        <p:pic>
          <p:nvPicPr>
            <p:cNvPr id="31" name="Picture 30">
              <a:extLst>
                <a:ext uri="{FF2B5EF4-FFF2-40B4-BE49-F238E27FC236}">
                  <a16:creationId xmlns="" xmlns:a16="http://schemas.microsoft.com/office/drawing/2014/main" id="{B4EB681C-2EFB-478B-98D1-E4E6378B5D2C}"/>
                </a:ext>
              </a:extLst>
            </p:cNvPr>
            <p:cNvPicPr>
              <a:picLocks noChangeAspect="1"/>
            </p:cNvPicPr>
            <p:nvPr/>
          </p:nvPicPr>
          <p:blipFill>
            <a:blip r:embed="rId6"/>
            <a:stretch>
              <a:fillRect/>
            </a:stretch>
          </p:blipFill>
          <p:spPr>
            <a:xfrm>
              <a:off x="8495663" y="5288860"/>
              <a:ext cx="469963" cy="469963"/>
            </a:xfrm>
            <a:prstGeom prst="rect">
              <a:avLst/>
            </a:prstGeom>
          </p:spPr>
        </p:pic>
        <p:pic>
          <p:nvPicPr>
            <p:cNvPr id="32" name="Picture 31">
              <a:extLst>
                <a:ext uri="{FF2B5EF4-FFF2-40B4-BE49-F238E27FC236}">
                  <a16:creationId xmlns="" xmlns:a16="http://schemas.microsoft.com/office/drawing/2014/main" id="{154CB5EF-D0FE-40B6-9736-C4599994FBB6}"/>
                </a:ext>
              </a:extLst>
            </p:cNvPr>
            <p:cNvPicPr>
              <a:picLocks noChangeAspect="1"/>
            </p:cNvPicPr>
            <p:nvPr/>
          </p:nvPicPr>
          <p:blipFill>
            <a:blip r:embed="rId4"/>
            <a:stretch>
              <a:fillRect/>
            </a:stretch>
          </p:blipFill>
          <p:spPr>
            <a:xfrm>
              <a:off x="10050748" y="5758823"/>
              <a:ext cx="469963" cy="469963"/>
            </a:xfrm>
            <a:prstGeom prst="rect">
              <a:avLst/>
            </a:prstGeom>
          </p:spPr>
        </p:pic>
        <p:pic>
          <p:nvPicPr>
            <p:cNvPr id="33" name="Picture 32">
              <a:extLst>
                <a:ext uri="{FF2B5EF4-FFF2-40B4-BE49-F238E27FC236}">
                  <a16:creationId xmlns="" xmlns:a16="http://schemas.microsoft.com/office/drawing/2014/main" id="{AE01912D-4932-4AD6-B13B-7F364BDD5902}"/>
                </a:ext>
              </a:extLst>
            </p:cNvPr>
            <p:cNvPicPr>
              <a:picLocks noChangeAspect="1"/>
            </p:cNvPicPr>
            <p:nvPr/>
          </p:nvPicPr>
          <p:blipFill>
            <a:blip r:embed="rId5"/>
            <a:stretch>
              <a:fillRect/>
            </a:stretch>
          </p:blipFill>
          <p:spPr>
            <a:xfrm>
              <a:off x="9649173" y="5744052"/>
              <a:ext cx="469963" cy="469963"/>
            </a:xfrm>
            <a:prstGeom prst="rect">
              <a:avLst/>
            </a:prstGeom>
          </p:spPr>
        </p:pic>
        <p:pic>
          <p:nvPicPr>
            <p:cNvPr id="34" name="Picture 33">
              <a:extLst>
                <a:ext uri="{FF2B5EF4-FFF2-40B4-BE49-F238E27FC236}">
                  <a16:creationId xmlns="" xmlns:a16="http://schemas.microsoft.com/office/drawing/2014/main" id="{1D08A8EE-AD25-4A27-B703-8CE23F42784C}"/>
                </a:ext>
              </a:extLst>
            </p:cNvPr>
            <p:cNvPicPr>
              <a:picLocks noChangeAspect="1"/>
            </p:cNvPicPr>
            <p:nvPr/>
          </p:nvPicPr>
          <p:blipFill>
            <a:blip r:embed="rId6"/>
            <a:stretch>
              <a:fillRect/>
            </a:stretch>
          </p:blipFill>
          <p:spPr>
            <a:xfrm>
              <a:off x="10548336" y="5773595"/>
              <a:ext cx="469963" cy="469963"/>
            </a:xfrm>
            <a:prstGeom prst="rect">
              <a:avLst/>
            </a:prstGeom>
          </p:spPr>
        </p:pic>
      </p:grpSp>
      <p:pic>
        <p:nvPicPr>
          <p:cNvPr id="2" name="Picture 1">
            <a:extLst>
              <a:ext uri="{FF2B5EF4-FFF2-40B4-BE49-F238E27FC236}">
                <a16:creationId xmlns="" xmlns:a16="http://schemas.microsoft.com/office/drawing/2014/main" id="{0F92608B-E150-427D-B9E8-4F8EFA430FDD}"/>
              </a:ext>
            </a:extLst>
          </p:cNvPr>
          <p:cNvPicPr>
            <a:picLocks noChangeAspect="1"/>
          </p:cNvPicPr>
          <p:nvPr/>
        </p:nvPicPr>
        <p:blipFill>
          <a:blip r:embed="rId7"/>
          <a:stretch>
            <a:fillRect/>
          </a:stretch>
        </p:blipFill>
        <p:spPr>
          <a:xfrm>
            <a:off x="2443773" y="692243"/>
            <a:ext cx="7895004" cy="768163"/>
          </a:xfrm>
          <a:prstGeom prst="rect">
            <a:avLst/>
          </a:prstGeom>
        </p:spPr>
      </p:pic>
    </p:spTree>
    <p:custDataLst>
      <p:tags r:id="rId1"/>
    </p:custDataLst>
    <p:extLst>
      <p:ext uri="{BB962C8B-B14F-4D97-AF65-F5344CB8AC3E}">
        <p14:creationId xmlns:p14="http://schemas.microsoft.com/office/powerpoint/2010/main" val="318671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6000">
                                          <p:cBhvr additive="base">
                                            <p:cTn id="7" dur="1000" fill="hold"/>
                                            <p:tgtEl>
                                              <p:spTgt spid="2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1FB98B1-3F4C-4FB0-B21C-1473C213B818}"/>
              </a:ext>
            </a:extLst>
          </p:cNvPr>
          <p:cNvPicPr>
            <a:picLocks noChangeAspect="1"/>
          </p:cNvPicPr>
          <p:nvPr/>
        </p:nvPicPr>
        <p:blipFill>
          <a:blip r:embed="rId4"/>
          <a:stretch>
            <a:fillRect/>
          </a:stretch>
        </p:blipFill>
        <p:spPr>
          <a:xfrm>
            <a:off x="7572375" y="614362"/>
            <a:ext cx="3790950" cy="5667375"/>
          </a:xfrm>
          <a:prstGeom prst="rect">
            <a:avLst/>
          </a:prstGeom>
        </p:spPr>
      </p:pic>
      <p:sp>
        <p:nvSpPr>
          <p:cNvPr id="6" name="TextBox 5">
            <a:extLst>
              <a:ext uri="{FF2B5EF4-FFF2-40B4-BE49-F238E27FC236}">
                <a16:creationId xmlns=""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Nước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 xmlns:a16="http://schemas.microsoft.com/office/drawing/2014/main" id="{26FD0921-75EB-4366-B763-059CA7E17387}"/>
              </a:ext>
            </a:extLst>
          </p:cNvPr>
          <p:cNvPicPr>
            <a:picLocks noChangeAspect="1"/>
          </p:cNvPicPr>
          <p:nvPr/>
        </p:nvPicPr>
        <p:blipFill>
          <a:blip r:embed="rId5"/>
          <a:stretch>
            <a:fillRect/>
          </a:stretch>
        </p:blipFill>
        <p:spPr>
          <a:xfrm>
            <a:off x="3878424" y="301705"/>
            <a:ext cx="3596952" cy="1072989"/>
          </a:xfrm>
          <a:prstGeom prst="rect">
            <a:avLst/>
          </a:prstGeom>
        </p:spPr>
      </p:pic>
      <p:sp>
        <p:nvSpPr>
          <p:cNvPr id="12" name="TextBox 11">
            <a:extLst>
              <a:ext uri="{FF2B5EF4-FFF2-40B4-BE49-F238E27FC236}">
                <a16:creationId xmlns=""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49814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 xmlns:a16="http://schemas.microsoft.com/office/drawing/2014/main" id="{CEB55657-696D-4E47-AF35-0474A076C18B}"/>
              </a:ext>
            </a:extLst>
          </p:cNvPr>
          <p:cNvPicPr>
            <a:picLocks noChangeAspect="1"/>
          </p:cNvPicPr>
          <p:nvPr/>
        </p:nvPicPr>
        <p:blipFill>
          <a:blip r:embed="rId9"/>
          <a:stretch>
            <a:fillRect/>
          </a:stretch>
        </p:blipFill>
        <p:spPr>
          <a:xfrm>
            <a:off x="85725" y="2510335"/>
            <a:ext cx="12192000" cy="1418229"/>
          </a:xfrm>
          <a:prstGeom prst="rect">
            <a:avLst/>
          </a:prstGeom>
        </p:spPr>
      </p:pic>
    </p:spTree>
    <p:custDataLst>
      <p:tags r:id="rId1"/>
    </p:custDataLst>
    <p:extLst>
      <p:ext uri="{BB962C8B-B14F-4D97-AF65-F5344CB8AC3E}">
        <p14:creationId xmlns:p14="http://schemas.microsoft.com/office/powerpoint/2010/main" val="408294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een sky Vectors &amp; Illustrations for Free Download | Freepik">
            <a:extLst>
              <a:ext uri="{FF2B5EF4-FFF2-40B4-BE49-F238E27FC236}">
                <a16:creationId xmlns="" xmlns:a16="http://schemas.microsoft.com/office/drawing/2014/main" id="{F8CE8627-83B1-4A2A-A9AB-D4F530BE86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7141687-71F7-41A5-B02A-8E7459A29A39}"/>
              </a:ext>
            </a:extLst>
          </p:cNvPr>
          <p:cNvPicPr>
            <a:picLocks noChangeAspect="1"/>
          </p:cNvPicPr>
          <p:nvPr/>
        </p:nvPicPr>
        <p:blipFill>
          <a:blip r:embed="rId5"/>
          <a:stretch>
            <a:fillRect/>
          </a:stretch>
        </p:blipFill>
        <p:spPr>
          <a:xfrm>
            <a:off x="2077474" y="717053"/>
            <a:ext cx="8037053" cy="1354817"/>
          </a:xfrm>
          <a:prstGeom prst="rect">
            <a:avLst/>
          </a:prstGeom>
        </p:spPr>
      </p:pic>
      <p:sp>
        <p:nvSpPr>
          <p:cNvPr id="19" name="Speech Bubble: Rectangle with Corners Rounded 13">
            <a:extLst>
              <a:ext uri="{FF2B5EF4-FFF2-40B4-BE49-F238E27FC236}">
                <a16:creationId xmlns="" xmlns:a16="http://schemas.microsoft.com/office/drawing/2014/main" id="{7E67AA2F-39B0-41DC-A59C-E781677DA157}"/>
              </a:ext>
            </a:extLst>
          </p:cNvPr>
          <p:cNvSpPr/>
          <p:nvPr/>
        </p:nvSpPr>
        <p:spPr>
          <a:xfrm>
            <a:off x="552080" y="2788920"/>
            <a:ext cx="5315321" cy="2958737"/>
          </a:xfrm>
          <a:custGeom>
            <a:avLst/>
            <a:gdLst>
              <a:gd name="connsiteX0" fmla="*/ 0 w 5315321"/>
              <a:gd name="connsiteY0" fmla="*/ 493133 h 2958737"/>
              <a:gd name="connsiteX1" fmla="*/ 493133 w 5315321"/>
              <a:gd name="connsiteY1" fmla="*/ 0 h 2958737"/>
              <a:gd name="connsiteX2" fmla="*/ 3100604 w 5315321"/>
              <a:gd name="connsiteY2" fmla="*/ 0 h 2958737"/>
              <a:gd name="connsiteX3" fmla="*/ 3100604 w 5315321"/>
              <a:gd name="connsiteY3" fmla="*/ 0 h 2958737"/>
              <a:gd name="connsiteX4" fmla="*/ 4429434 w 5315321"/>
              <a:gd name="connsiteY4" fmla="*/ 0 h 2958737"/>
              <a:gd name="connsiteX5" fmla="*/ 4822188 w 5315321"/>
              <a:gd name="connsiteY5" fmla="*/ 0 h 2958737"/>
              <a:gd name="connsiteX6" fmla="*/ 5315321 w 5315321"/>
              <a:gd name="connsiteY6" fmla="*/ 493133 h 2958737"/>
              <a:gd name="connsiteX7" fmla="*/ 5315321 w 5315321"/>
              <a:gd name="connsiteY7" fmla="*/ 1725930 h 2958737"/>
              <a:gd name="connsiteX8" fmla="*/ 6284038 w 5315321"/>
              <a:gd name="connsiteY8" fmla="*/ 1927765 h 2958737"/>
              <a:gd name="connsiteX9" fmla="*/ 5315321 w 5315321"/>
              <a:gd name="connsiteY9" fmla="*/ 2465614 h 2958737"/>
              <a:gd name="connsiteX10" fmla="*/ 5315321 w 5315321"/>
              <a:gd name="connsiteY10" fmla="*/ 2465604 h 2958737"/>
              <a:gd name="connsiteX11" fmla="*/ 4822188 w 5315321"/>
              <a:gd name="connsiteY11" fmla="*/ 2958737 h 2958737"/>
              <a:gd name="connsiteX12" fmla="*/ 4429434 w 5315321"/>
              <a:gd name="connsiteY12" fmla="*/ 2958737 h 2958737"/>
              <a:gd name="connsiteX13" fmla="*/ 3100604 w 5315321"/>
              <a:gd name="connsiteY13" fmla="*/ 2958737 h 2958737"/>
              <a:gd name="connsiteX14" fmla="*/ 3100604 w 5315321"/>
              <a:gd name="connsiteY14" fmla="*/ 2958737 h 2958737"/>
              <a:gd name="connsiteX15" fmla="*/ 493133 w 5315321"/>
              <a:gd name="connsiteY15" fmla="*/ 2958737 h 2958737"/>
              <a:gd name="connsiteX16" fmla="*/ 0 w 5315321"/>
              <a:gd name="connsiteY16" fmla="*/ 2465604 h 2958737"/>
              <a:gd name="connsiteX17" fmla="*/ 0 w 5315321"/>
              <a:gd name="connsiteY17" fmla="*/ 2465614 h 2958737"/>
              <a:gd name="connsiteX18" fmla="*/ 0 w 5315321"/>
              <a:gd name="connsiteY18" fmla="*/ 1725930 h 2958737"/>
              <a:gd name="connsiteX19" fmla="*/ 0 w 5315321"/>
              <a:gd name="connsiteY19" fmla="*/ 1725930 h 2958737"/>
              <a:gd name="connsiteX20" fmla="*/ 0 w 5315321"/>
              <a:gd name="connsiteY20" fmla="*/ 493133 h 295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315321" h="2958737" fill="none" extrusionOk="0">
                <a:moveTo>
                  <a:pt x="0" y="493133"/>
                </a:moveTo>
                <a:cubicBezTo>
                  <a:pt x="-27259" y="194540"/>
                  <a:pt x="232633" y="48795"/>
                  <a:pt x="493133" y="0"/>
                </a:cubicBezTo>
                <a:cubicBezTo>
                  <a:pt x="1170073" y="-165514"/>
                  <a:pt x="2173769" y="-96643"/>
                  <a:pt x="3100604" y="0"/>
                </a:cubicBezTo>
                <a:lnTo>
                  <a:pt x="3100604" y="0"/>
                </a:lnTo>
                <a:cubicBezTo>
                  <a:pt x="3382107" y="-55030"/>
                  <a:pt x="4025060" y="-6179"/>
                  <a:pt x="4429434" y="0"/>
                </a:cubicBezTo>
                <a:cubicBezTo>
                  <a:pt x="4508123" y="10337"/>
                  <a:pt x="4723084" y="-17512"/>
                  <a:pt x="4822188" y="0"/>
                </a:cubicBezTo>
                <a:cubicBezTo>
                  <a:pt x="5107654" y="3108"/>
                  <a:pt x="5321551" y="203244"/>
                  <a:pt x="5315321" y="493133"/>
                </a:cubicBezTo>
                <a:cubicBezTo>
                  <a:pt x="5287228" y="863566"/>
                  <a:pt x="5288234" y="1164794"/>
                  <a:pt x="5315321" y="1725930"/>
                </a:cubicBezTo>
                <a:cubicBezTo>
                  <a:pt x="5691034" y="1769250"/>
                  <a:pt x="5992942" y="1875616"/>
                  <a:pt x="6284038" y="1927765"/>
                </a:cubicBezTo>
                <a:cubicBezTo>
                  <a:pt x="6116472" y="2049164"/>
                  <a:pt x="5485808" y="2291407"/>
                  <a:pt x="5315321" y="2465614"/>
                </a:cubicBezTo>
                <a:cubicBezTo>
                  <a:pt x="5315321" y="2465611"/>
                  <a:pt x="5315320" y="2465605"/>
                  <a:pt x="5315321" y="2465604"/>
                </a:cubicBezTo>
                <a:cubicBezTo>
                  <a:pt x="5328073" y="2750003"/>
                  <a:pt x="5140477" y="2953815"/>
                  <a:pt x="4822188" y="2958737"/>
                </a:cubicBezTo>
                <a:cubicBezTo>
                  <a:pt x="4648589" y="2932599"/>
                  <a:pt x="4555956" y="2925550"/>
                  <a:pt x="4429434" y="2958737"/>
                </a:cubicBezTo>
                <a:cubicBezTo>
                  <a:pt x="4190682" y="2867809"/>
                  <a:pt x="3560887" y="3034621"/>
                  <a:pt x="3100604" y="2958737"/>
                </a:cubicBezTo>
                <a:lnTo>
                  <a:pt x="3100604" y="2958737"/>
                </a:lnTo>
                <a:cubicBezTo>
                  <a:pt x="2242246" y="3108429"/>
                  <a:pt x="1574090" y="2908788"/>
                  <a:pt x="493133" y="2958737"/>
                </a:cubicBezTo>
                <a:cubicBezTo>
                  <a:pt x="214089" y="2968398"/>
                  <a:pt x="-17567" y="2765351"/>
                  <a:pt x="0" y="2465604"/>
                </a:cubicBezTo>
                <a:cubicBezTo>
                  <a:pt x="0" y="2465608"/>
                  <a:pt x="0" y="2465611"/>
                  <a:pt x="0" y="2465614"/>
                </a:cubicBezTo>
                <a:cubicBezTo>
                  <a:pt x="-24205" y="2167606"/>
                  <a:pt x="60725" y="1907753"/>
                  <a:pt x="0" y="1725930"/>
                </a:cubicBezTo>
                <a:lnTo>
                  <a:pt x="0" y="1725930"/>
                </a:lnTo>
                <a:cubicBezTo>
                  <a:pt x="106612" y="1358971"/>
                  <a:pt x="12004" y="726245"/>
                  <a:pt x="0" y="493133"/>
                </a:cubicBezTo>
                <a:close/>
              </a:path>
              <a:path w="5315321" h="2958737" stroke="0" extrusionOk="0">
                <a:moveTo>
                  <a:pt x="0" y="493133"/>
                </a:moveTo>
                <a:cubicBezTo>
                  <a:pt x="15299" y="170991"/>
                  <a:pt x="189865" y="31880"/>
                  <a:pt x="493133" y="0"/>
                </a:cubicBezTo>
                <a:cubicBezTo>
                  <a:pt x="1594606" y="-30226"/>
                  <a:pt x="2795670" y="19287"/>
                  <a:pt x="3100604" y="0"/>
                </a:cubicBezTo>
                <a:lnTo>
                  <a:pt x="3100604" y="0"/>
                </a:lnTo>
                <a:cubicBezTo>
                  <a:pt x="3433390" y="-27057"/>
                  <a:pt x="4049775" y="80542"/>
                  <a:pt x="4429434" y="0"/>
                </a:cubicBezTo>
                <a:cubicBezTo>
                  <a:pt x="4483037" y="14448"/>
                  <a:pt x="4672529" y="-3531"/>
                  <a:pt x="4822188" y="0"/>
                </a:cubicBezTo>
                <a:cubicBezTo>
                  <a:pt x="5112252" y="-2115"/>
                  <a:pt x="5312612" y="216909"/>
                  <a:pt x="5315321" y="493133"/>
                </a:cubicBezTo>
                <a:cubicBezTo>
                  <a:pt x="5377466" y="879838"/>
                  <a:pt x="5274146" y="1507740"/>
                  <a:pt x="5315321" y="1725930"/>
                </a:cubicBezTo>
                <a:cubicBezTo>
                  <a:pt x="5571999" y="1810743"/>
                  <a:pt x="5890943" y="1757141"/>
                  <a:pt x="6284038" y="1927765"/>
                </a:cubicBezTo>
                <a:cubicBezTo>
                  <a:pt x="5768721" y="2139696"/>
                  <a:pt x="5606928" y="2234989"/>
                  <a:pt x="5315321" y="2465614"/>
                </a:cubicBezTo>
                <a:cubicBezTo>
                  <a:pt x="5315321" y="2465609"/>
                  <a:pt x="5315321" y="2465605"/>
                  <a:pt x="5315321" y="2465604"/>
                </a:cubicBezTo>
                <a:cubicBezTo>
                  <a:pt x="5315199" y="2732173"/>
                  <a:pt x="5055959" y="2934615"/>
                  <a:pt x="4822188" y="2958737"/>
                </a:cubicBezTo>
                <a:cubicBezTo>
                  <a:pt x="4683113" y="2955338"/>
                  <a:pt x="4570908" y="2985486"/>
                  <a:pt x="4429434" y="2958737"/>
                </a:cubicBezTo>
                <a:cubicBezTo>
                  <a:pt x="4111073" y="2881447"/>
                  <a:pt x="3757447" y="3024848"/>
                  <a:pt x="3100604" y="2958737"/>
                </a:cubicBezTo>
                <a:lnTo>
                  <a:pt x="3100604" y="2958737"/>
                </a:lnTo>
                <a:cubicBezTo>
                  <a:pt x="1869469" y="2939869"/>
                  <a:pt x="1248787" y="2939135"/>
                  <a:pt x="493133" y="2958737"/>
                </a:cubicBezTo>
                <a:cubicBezTo>
                  <a:pt x="221872" y="2954788"/>
                  <a:pt x="9281" y="2790168"/>
                  <a:pt x="0" y="2465604"/>
                </a:cubicBezTo>
                <a:cubicBezTo>
                  <a:pt x="0" y="2465606"/>
                  <a:pt x="0" y="2465612"/>
                  <a:pt x="0" y="2465614"/>
                </a:cubicBezTo>
                <a:cubicBezTo>
                  <a:pt x="-23007" y="2269878"/>
                  <a:pt x="-23801" y="1882916"/>
                  <a:pt x="0" y="1725930"/>
                </a:cubicBezTo>
                <a:lnTo>
                  <a:pt x="0" y="1725930"/>
                </a:lnTo>
                <a:cubicBezTo>
                  <a:pt x="-33426" y="1372320"/>
                  <a:pt x="69406" y="854152"/>
                  <a:pt x="0" y="493133"/>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267" kern="0" dirty="0">
                <a:solidFill>
                  <a:srgbClr val="002060"/>
                </a:solidFill>
                <a:latin typeface="Calibri" panose="020F0502020204030204" pitchFamily="34" charset="0"/>
                <a:cs typeface="Calibri" panose="020F0502020204030204" pitchFamily="34" charset="0"/>
                <a:sym typeface="Arial"/>
              </a:rPr>
              <a:t>Trong bài đọc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a:t>
            </a:r>
            <a:r>
              <a:rPr lang="en-US" sz="4267" kern="0" dirty="0" err="1">
                <a:solidFill>
                  <a:srgbClr val="002060"/>
                </a:solidFill>
                <a:latin typeface="Calibri" panose="020F0502020204030204" pitchFamily="34" charset="0"/>
                <a:cs typeface="Calibri" panose="020F0502020204030204" pitchFamily="34" charset="0"/>
                <a:sym typeface="Arial"/>
              </a:rPr>
              <a:t>h</a:t>
            </a:r>
            <a:r>
              <a:rPr lang="vi-VN" sz="4267" kern="0" dirty="0">
                <a:solidFill>
                  <a:srgbClr val="002060"/>
                </a:solidFill>
                <a:latin typeface="Calibri" panose="020F0502020204030204" pitchFamily="34" charset="0"/>
                <a:cs typeface="Calibri" panose="020F0502020204030204" pitchFamily="34" charset="0"/>
                <a:sym typeface="Arial"/>
              </a:rPr>
              <a:t>, có từ nào em chưa hiểu nghĩa? </a:t>
            </a:r>
          </a:p>
        </p:txBody>
      </p:sp>
      <p:pic>
        <p:nvPicPr>
          <p:cNvPr id="4" name="Picture 3">
            <a:extLst>
              <a:ext uri="{FF2B5EF4-FFF2-40B4-BE49-F238E27FC236}">
                <a16:creationId xmlns="" xmlns:a16="http://schemas.microsoft.com/office/drawing/2014/main" id="{B160BBF2-7F3F-4011-8685-9F6DB42E69E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Tree>
    <p:custDataLst>
      <p:tags r:id="rId1"/>
    </p:custDataLst>
    <p:extLst>
      <p:ext uri="{BB962C8B-B14F-4D97-AF65-F5344CB8AC3E}">
        <p14:creationId xmlns:p14="http://schemas.microsoft.com/office/powerpoint/2010/main" val="30468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000">
                                          <p:cBhvr additive="base">
                                            <p:cTn id="7"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BA5B05CC-2333-45B2-8603-D1323FA4451A}"/>
              </a:ext>
            </a:extLst>
          </p:cNvPr>
          <p:cNvPicPr>
            <a:picLocks noChangeAspect="1"/>
          </p:cNvPicPr>
          <p:nvPr/>
        </p:nvPicPr>
        <p:blipFill rotWithShape="1">
          <a:blip r:embed="rId4"/>
          <a:srcRect l="7065" t="24915" r="8261" b="5872"/>
          <a:stretch/>
        </p:blipFill>
        <p:spPr>
          <a:xfrm>
            <a:off x="0" y="-6355"/>
            <a:ext cx="12197808" cy="6858000"/>
          </a:xfrm>
          <a:prstGeom prst="rect">
            <a:avLst/>
          </a:prstGeom>
        </p:spPr>
      </p:pic>
      <p:pic>
        <p:nvPicPr>
          <p:cNvPr id="12" name="Picture 11">
            <a:extLst>
              <a:ext uri="{FF2B5EF4-FFF2-40B4-BE49-F238E27FC236}">
                <a16:creationId xmlns="" xmlns:a16="http://schemas.microsoft.com/office/drawing/2014/main" id="{CECFEBBC-7700-4F90-A52D-729EC234727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917" b="78776" l="63763" r="78697">
                        <a14:foregroundMark x1="64641" y1="53255" x2="68887" y2="48438"/>
                        <a14:foregroundMark x1="70717" y1="49740" x2="64495" y2="55208"/>
                        <a14:foregroundMark x1="65373" y1="53125" x2="66911" y2="52083"/>
                        <a14:foregroundMark x1="65300" y1="53906" x2="67716" y2="51693"/>
                        <a14:foregroundMark x1="70498" y1="47917" x2="70498" y2="47917"/>
                        <a14:foregroundMark x1="67862" y1="77604" x2="68741" y2="77865"/>
                        <a14:foregroundMark x1="70717" y1="77865" x2="71816" y2="77865"/>
                        <a14:foregroundMark x1="67570" y1="77995" x2="68302" y2="78776"/>
                        <a14:foregroundMark x1="67130" y1="77604" x2="67496" y2="78646"/>
                        <a14:foregroundMark x1="67716" y1="78646" x2="68082" y2="78646"/>
                      </a14:backgroundRemoval>
                    </a14:imgEffect>
                    <a14:imgEffect>
                      <a14:saturation sat="200000"/>
                    </a14:imgEffect>
                  </a14:imgLayer>
                </a14:imgProps>
              </a:ext>
            </a:extLst>
          </a:blip>
          <a:srcRect l="61920" t="47036" r="19384" b="17923"/>
          <a:stretch/>
        </p:blipFill>
        <p:spPr>
          <a:xfrm>
            <a:off x="-212034" y="3681064"/>
            <a:ext cx="3260035" cy="3435355"/>
          </a:xfrm>
          <a:prstGeom prst="rect">
            <a:avLst/>
          </a:prstGeom>
        </p:spPr>
      </p:pic>
      <p:grpSp>
        <p:nvGrpSpPr>
          <p:cNvPr id="13" name="Group 12">
            <a:extLst>
              <a:ext uri="{FF2B5EF4-FFF2-40B4-BE49-F238E27FC236}">
                <a16:creationId xmlns="" xmlns:a16="http://schemas.microsoft.com/office/drawing/2014/main" id="{18EE28FC-C1C3-4485-AE90-56261C712ACE}"/>
              </a:ext>
            </a:extLst>
          </p:cNvPr>
          <p:cNvGrpSpPr/>
          <p:nvPr/>
        </p:nvGrpSpPr>
        <p:grpSpPr>
          <a:xfrm>
            <a:off x="0" y="320013"/>
            <a:ext cx="5062331" cy="3102633"/>
            <a:chOff x="0" y="240009"/>
            <a:chExt cx="3796748" cy="2326975"/>
          </a:xfrm>
        </p:grpSpPr>
        <p:pic>
          <p:nvPicPr>
            <p:cNvPr id="14" name="Picture 5">
              <a:extLst>
                <a:ext uri="{FF2B5EF4-FFF2-40B4-BE49-F238E27FC236}">
                  <a16:creationId xmlns="" xmlns:a16="http://schemas.microsoft.com/office/drawing/2014/main" id="{F6B35EA5-452F-4EC4-92F0-1DDA4DF0C7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240009"/>
              <a:ext cx="3796748" cy="2326975"/>
            </a:xfrm>
            <a:prstGeom prst="rect">
              <a:avLst/>
            </a:prstGeom>
          </p:spPr>
        </p:pic>
        <p:sp>
          <p:nvSpPr>
            <p:cNvPr id="15" name="Rectangle 14">
              <a:extLst>
                <a:ext uri="{FF2B5EF4-FFF2-40B4-BE49-F238E27FC236}">
                  <a16:creationId xmlns="" xmlns:a16="http://schemas.microsoft.com/office/drawing/2014/main" id="{C2701ECC-2E0D-46FD-92A3-2A91A8818FE6}"/>
                </a:ext>
              </a:extLst>
            </p:cNvPr>
            <p:cNvSpPr/>
            <p:nvPr/>
          </p:nvSpPr>
          <p:spPr>
            <a:xfrm>
              <a:off x="269149" y="741776"/>
              <a:ext cx="3258450" cy="1300548"/>
            </a:xfrm>
            <a:prstGeom prst="rect">
              <a:avLst/>
            </a:prstGeom>
          </p:spPr>
          <p:txBody>
            <a:bodyPr wrap="square">
              <a:spAutoFit/>
            </a:bodyPr>
            <a:lstStyle/>
            <a:p>
              <a:pPr algn="ctr" defTabSz="1219170">
                <a:buClr>
                  <a:srgbClr val="000000"/>
                </a:buClr>
              </a:pPr>
              <a:r>
                <a:rPr lang="vi-VN" sz="2667"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Chị em tớ lạc vào thế giới kẹo ngọt và gặp mụ phù thủy độc ác. Hãy giúp chúng tớ trở về nhà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7879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 xmlns:a16="http://schemas.microsoft.com/office/drawing/2014/main" id="{14EF4974-FC2E-459F-A4BB-958A3896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372D74F-CCCB-46C1-AFAB-A8E93A6F0DC8}"/>
              </a:ext>
            </a:extLst>
          </p:cNvPr>
          <p:cNvPicPr>
            <a:picLocks noChangeAspect="1"/>
          </p:cNvPicPr>
          <p:nvPr/>
        </p:nvPicPr>
        <p:blipFill>
          <a:blip r:embed="rId5"/>
          <a:stretch>
            <a:fillRect/>
          </a:stretch>
        </p:blipFill>
        <p:spPr>
          <a:xfrm>
            <a:off x="2287666" y="243929"/>
            <a:ext cx="8037053" cy="1354817"/>
          </a:xfrm>
          <a:prstGeom prst="rect">
            <a:avLst/>
          </a:prstGeom>
        </p:spPr>
      </p:pic>
      <p:pic>
        <p:nvPicPr>
          <p:cNvPr id="12" name="Picture 11">
            <a:extLst>
              <a:ext uri="{FF2B5EF4-FFF2-40B4-BE49-F238E27FC236}">
                <a16:creationId xmlns="" xmlns:a16="http://schemas.microsoft.com/office/drawing/2014/main" id="{30700F90-F984-493E-963E-B79818BB60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Calibri" panose="020F0502020204030204" pitchFamily="34" charset="0"/>
                <a:cs typeface="Calibri" panose="020F0502020204030204" pitchFamily="34" charset="0"/>
              </a:rPr>
              <a:t>Mõ</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nhạc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cụ</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dân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gian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làm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bằng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tre</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gỗ</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lòng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rỗng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dùng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để</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điểm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nhịp</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hoặc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báo</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phát</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hiệu</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lệnh</a:t>
            </a:r>
            <a:r>
              <a:rPr lang="en-US" sz="2800" b="1" dirty="0">
                <a:solidFill>
                  <a:srgbClr val="002060"/>
                </a:solidFill>
                <a:latin typeface="Calibri" panose="020F0502020204030204" pitchFamily="34" charset="0"/>
                <a:cs typeface="Calibri" panose="020F0502020204030204" pitchFamily="34" charset="0"/>
              </a:rPr>
              <a:t>.</a:t>
            </a:r>
            <a:endParaRPr lang="en-US" sz="2800" b="1" i="1" kern="0" dirty="0">
              <a:solidFill>
                <a:srgbClr val="002060"/>
              </a:solidFill>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 xmlns:a16="http://schemas.microsoft.com/office/drawing/2014/main" id="{B961C27E-2BBB-413E-AD76-16E68EFE427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1258625" y="1290222"/>
            <a:ext cx="3322899"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55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 xmlns:a16="http://schemas.microsoft.com/office/drawing/2014/main" id="{14EF4974-FC2E-459F-A4BB-958A3896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372D74F-CCCB-46C1-AFAB-A8E93A6F0DC8}"/>
              </a:ext>
            </a:extLst>
          </p:cNvPr>
          <p:cNvPicPr>
            <a:picLocks noChangeAspect="1"/>
          </p:cNvPicPr>
          <p:nvPr/>
        </p:nvPicPr>
        <p:blipFill>
          <a:blip r:embed="rId5"/>
          <a:stretch>
            <a:fillRect/>
          </a:stretch>
        </p:blipFill>
        <p:spPr>
          <a:xfrm>
            <a:off x="2287666" y="243929"/>
            <a:ext cx="8037053" cy="1354817"/>
          </a:xfrm>
          <a:prstGeom prst="rect">
            <a:avLst/>
          </a:prstGeom>
        </p:spPr>
      </p:pic>
      <p:pic>
        <p:nvPicPr>
          <p:cNvPr id="12" name="Picture 11">
            <a:extLst>
              <a:ext uri="{FF2B5EF4-FFF2-40B4-BE49-F238E27FC236}">
                <a16:creationId xmlns="" xmlns:a16="http://schemas.microsoft.com/office/drawing/2014/main" id="{30700F90-F984-493E-963E-B79818BB60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Lĩnh xướng: </a:t>
            </a:r>
            <a:r>
              <a:rPr lang="vi-VN" sz="2800" b="1" dirty="0">
                <a:solidFill>
                  <a:srgbClr val="002060"/>
                </a:solidFill>
                <a:latin typeface="Calibri" panose="020F0502020204030204" pitchFamily="34" charset="0"/>
                <a:cs typeface="Calibri" panose="020F0502020204030204" pitchFamily="34"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 xmlns:a16="http://schemas.microsoft.com/office/drawing/2014/main" id="{B961C27E-2BBB-413E-AD76-16E68EFE42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44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 xmlns:a16="http://schemas.microsoft.com/office/drawing/2014/main" id="{14EF4974-FC2E-459F-A4BB-958A3896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372D74F-CCCB-46C1-AFAB-A8E93A6F0DC8}"/>
              </a:ext>
            </a:extLst>
          </p:cNvPr>
          <p:cNvPicPr>
            <a:picLocks noChangeAspect="1"/>
          </p:cNvPicPr>
          <p:nvPr/>
        </p:nvPicPr>
        <p:blipFill>
          <a:blip r:embed="rId5"/>
          <a:stretch>
            <a:fillRect/>
          </a:stretch>
        </p:blipFill>
        <p:spPr>
          <a:xfrm>
            <a:off x="2287666" y="243929"/>
            <a:ext cx="8037053" cy="1354817"/>
          </a:xfrm>
          <a:prstGeom prst="rect">
            <a:avLst/>
          </a:prstGeom>
        </p:spPr>
      </p:pic>
      <p:pic>
        <p:nvPicPr>
          <p:cNvPr id="12" name="Picture 11">
            <a:extLst>
              <a:ext uri="{FF2B5EF4-FFF2-40B4-BE49-F238E27FC236}">
                <a16:creationId xmlns="" xmlns:a16="http://schemas.microsoft.com/office/drawing/2014/main" id="{30700F90-F984-493E-963E-B79818BB60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Cọn nước: </a:t>
            </a:r>
            <a:r>
              <a:rPr lang="vi-VN" sz="2800" b="1" dirty="0">
                <a:solidFill>
                  <a:srgbClr val="002060"/>
                </a:solidFill>
                <a:latin typeface="Calibri" panose="020F0502020204030204" pitchFamily="34" charset="0"/>
                <a:cs typeface="Calibri" panose="020F0502020204030204" pitchFamily="34"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 xmlns:a16="http://schemas.microsoft.com/office/drawing/2014/main" id="{B961C27E-2BBB-413E-AD76-16E68EFE42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1092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 xmlns:a16="http://schemas.microsoft.com/office/drawing/2014/main" id="{14EF4974-FC2E-459F-A4BB-958A38968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 xmlns:a16="http://schemas.microsoft.com/office/drawing/2014/main" id="{5372D74F-CCCB-46C1-AFAB-A8E93A6F0DC8}"/>
              </a:ext>
            </a:extLst>
          </p:cNvPr>
          <p:cNvPicPr>
            <a:picLocks noChangeAspect="1"/>
          </p:cNvPicPr>
          <p:nvPr/>
        </p:nvPicPr>
        <p:blipFill>
          <a:blip r:embed="rId5"/>
          <a:stretch>
            <a:fillRect/>
          </a:stretch>
        </p:blipFill>
        <p:spPr>
          <a:xfrm>
            <a:off x="2287666" y="243929"/>
            <a:ext cx="8037053" cy="1354817"/>
          </a:xfrm>
          <a:prstGeom prst="rect">
            <a:avLst/>
          </a:prstGeom>
        </p:spPr>
      </p:pic>
      <p:pic>
        <p:nvPicPr>
          <p:cNvPr id="12" name="Picture 11">
            <a:extLst>
              <a:ext uri="{FF2B5EF4-FFF2-40B4-BE49-F238E27FC236}">
                <a16:creationId xmlns="" xmlns:a16="http://schemas.microsoft.com/office/drawing/2014/main" id="{30700F90-F984-493E-963E-B79818BB604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6607761" y="3612461"/>
            <a:ext cx="5579407" cy="3245539"/>
          </a:xfrm>
          <a:prstGeom prst="rect">
            <a:avLst/>
          </a:prstGeom>
        </p:spPr>
      </p:pic>
      <p:sp>
        <p:nvSpPr>
          <p:cNvPr id="13" name="Rectangle: Rounded Corners 8">
            <a:extLst>
              <a:ext uri="{FF2B5EF4-FFF2-40B4-BE49-F238E27FC236}">
                <a16:creationId xmlns=""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Calibri" panose="020F0502020204030204" pitchFamily="34" charset="0"/>
                <a:cs typeface="Calibri" panose="020F0502020204030204" pitchFamily="34" charset="0"/>
              </a:rPr>
              <a:t>Ảo thuật: </a:t>
            </a:r>
            <a:r>
              <a:rPr lang="vi-VN" sz="2800" b="1" dirty="0">
                <a:solidFill>
                  <a:srgbClr val="002060"/>
                </a:solidFill>
                <a:latin typeface="Calibri" panose="020F0502020204030204" pitchFamily="34" charset="0"/>
                <a:cs typeface="Calibri" panose="020F0502020204030204" pitchFamily="34"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14" name="Picture 2">
            <a:extLst>
              <a:ext uri="{FF2B5EF4-FFF2-40B4-BE49-F238E27FC236}">
                <a16:creationId xmlns="" xmlns:a16="http://schemas.microsoft.com/office/drawing/2014/main" id="{B961C27E-2BBB-413E-AD76-16E68EFE42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391850" y="1501798"/>
            <a:ext cx="5075500" cy="2857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705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6477FA88-3543-4848-92DE-B3FB3FA6ECBE}"/>
              </a:ext>
            </a:extLst>
          </p:cNvPr>
          <p:cNvPicPr>
            <a:picLocks noChangeAspect="1"/>
          </p:cNvPicPr>
          <p:nvPr/>
        </p:nvPicPr>
        <p:blipFill rotWithShape="1">
          <a:blip r:embed="rId4"/>
          <a:srcRect l="18500" t="22653" r="19500" b="17984"/>
          <a:stretch/>
        </p:blipFill>
        <p:spPr>
          <a:xfrm>
            <a:off x="-1" y="0"/>
            <a:ext cx="12202041" cy="6858000"/>
          </a:xfrm>
          <a:prstGeom prst="rect">
            <a:avLst/>
          </a:prstGeom>
        </p:spPr>
      </p:pic>
      <p:sp>
        <p:nvSpPr>
          <p:cNvPr id="10" name="Rectangle: Rounded Corners 9">
            <a:extLst>
              <a:ext uri="{FF2B5EF4-FFF2-40B4-BE49-F238E27FC236}">
                <a16:creationId xmlns="" xmlns:a16="http://schemas.microsoft.com/office/drawing/2014/main" id="{7161B5A2-A6E7-42F5-9B1A-130ADC76C645}"/>
              </a:ext>
            </a:extLst>
          </p:cNvPr>
          <p:cNvSpPr/>
          <p:nvPr/>
        </p:nvSpPr>
        <p:spPr>
          <a:xfrm>
            <a:off x="830580" y="5745480"/>
            <a:ext cx="10530840" cy="1112520"/>
          </a:xfrm>
          <a:prstGeom prst="roundRect">
            <a:avLst/>
          </a:prstGeom>
          <a:solidFill>
            <a:srgbClr val="FFFFFF"/>
          </a:solidFill>
          <a:ln w="28575">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Mụ phù thủy vẫn ráo riết đuổi chị em mình. Hãy giúp chúng tớ trả lời câu hỏi của mụ phù thủy nhé!</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82254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3777" y="688637"/>
            <a:ext cx="12035691" cy="5775059"/>
          </a:xfrm>
          <a:prstGeom prst="rect">
            <a:avLst/>
          </a:prstGeom>
        </p:spPr>
      </p:pic>
      <p:sp>
        <p:nvSpPr>
          <p:cNvPr id="10" name="TextBox 9">
            <a:extLst>
              <a:ext uri="{FF2B5EF4-FFF2-40B4-BE49-F238E27FC236}">
                <a16:creationId xmlns="" xmlns:a16="http://schemas.microsoft.com/office/drawing/2014/main" id="{63E9FF19-AE45-4EC2-9E0E-F4A89F5C1312}"/>
              </a:ext>
            </a:extLst>
          </p:cNvPr>
          <p:cNvSpPr txBox="1"/>
          <p:nvPr/>
        </p:nvSpPr>
        <p:spPr>
          <a:xfrm rot="20615280">
            <a:off x="-1278698" y="2418842"/>
            <a:ext cx="4475127" cy="1354217"/>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4" name="Rectangle 13">
            <a:extLst>
              <a:ext uri="{FF2B5EF4-FFF2-40B4-BE49-F238E27FC236}">
                <a16:creationId xmlns="" xmlns:a16="http://schemas.microsoft.com/office/drawing/2014/main" id="{259AAF6F-E3EB-4451-A41C-9DAF68CEB7F8}"/>
              </a:ext>
            </a:extLst>
          </p:cNvPr>
          <p:cNvSpPr/>
          <p:nvPr/>
        </p:nvSpPr>
        <p:spPr>
          <a:xfrm>
            <a:off x="1192683" y="1238672"/>
            <a:ext cx="10265517" cy="3970318"/>
          </a:xfrm>
          <a:prstGeom prst="rect">
            <a:avLst/>
          </a:prstGeom>
        </p:spPr>
        <p:txBody>
          <a:bodyPr wrap="square">
            <a:spAutoFit/>
          </a:bodyPr>
          <a:lstStyle/>
          <a:p>
            <a:pPr marL="742950" indent="-742950" algn="just" defTabSz="1219170">
              <a:buClr>
                <a:srgbClr val="000000"/>
              </a:buClr>
              <a:buAutoNum type="arabicPeriod"/>
            </a:pPr>
            <a:r>
              <a:rPr lang="vi-VN" sz="36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endParaRPr lang="en-US" sz="3600" b="1" kern="0" dirty="0">
              <a:solidFill>
                <a:srgbClr val="002060"/>
              </a:solidFill>
              <a:latin typeface="Calibri" panose="020F0502020204030204" pitchFamily="34" charset="0"/>
              <a:cs typeface="Calibri" panose="020F0502020204030204" pitchFamily="34" charset="0"/>
              <a:sym typeface="Arial"/>
            </a:endParaRPr>
          </a:p>
          <a:p>
            <a:pPr marL="742950" indent="-742950" algn="just" defTabSz="1219170">
              <a:buClr>
                <a:srgbClr val="000000"/>
              </a:buClr>
              <a:buAutoNum type="arabicPeriod"/>
            </a:pPr>
            <a:r>
              <a:rPr lang="en-US" sz="3600" b="1" dirty="0" err="1">
                <a:solidFill>
                  <a:srgbClr val="002060"/>
                </a:solidFill>
                <a:latin typeface="Calibri" panose="020F0502020204030204" pitchFamily="34" charset="0"/>
                <a:cs typeface="Calibri" panose="020F0502020204030204" pitchFamily="34" charset="0"/>
              </a:rPr>
              <a:t>Cùng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đáp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con </a:t>
            </a:r>
            <a:r>
              <a:rPr lang="en-US" sz="3600" b="1" dirty="0" err="1">
                <a:solidFill>
                  <a:srgbClr val="002060"/>
                </a:solidFill>
                <a:latin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ngày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rừng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xanh</a:t>
            </a:r>
            <a:r>
              <a:rPr lang="en-US" sz="3600" b="1" dirty="0">
                <a:solidFill>
                  <a:srgbClr val="002060"/>
                </a:solidFill>
                <a:latin typeface="Calibri" panose="020F0502020204030204" pitchFamily="34" charset="0"/>
                <a:cs typeface="Calibri" panose="020F0502020204030204" pitchFamily="34" charset="0"/>
              </a:rPr>
              <a:t>. </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nói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âm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thanh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ấy</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có</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dụng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a:p>
            <a:pPr marL="742950" indent="-742950" algn="just" defTabSz="1219170">
              <a:buClr>
                <a:srgbClr val="000000"/>
              </a:buClr>
              <a:buFontTx/>
              <a:buAutoNum type="arabicPeriod"/>
            </a:pP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nhất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hình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ảnh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thơ</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Vì</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sao</a:t>
            </a:r>
            <a:r>
              <a:rPr lang="en-US" sz="3600" b="1" dirty="0">
                <a:solidFill>
                  <a:srgbClr val="002060"/>
                </a:solidFill>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 xmlns:a16="http://schemas.microsoft.com/office/drawing/2014/main" id="{F7967B00-8779-49C0-B172-5B1D4962D93F}"/>
              </a:ext>
            </a:extLst>
          </p:cNvPr>
          <p:cNvPicPr>
            <a:picLocks noChangeAspect="1"/>
          </p:cNvPicPr>
          <p:nvPr/>
        </p:nvPicPr>
        <p:blipFill>
          <a:blip r:embed="rId7"/>
          <a:stretch>
            <a:fillRect/>
          </a:stretch>
        </p:blipFill>
        <p:spPr>
          <a:xfrm>
            <a:off x="3577747" y="86452"/>
            <a:ext cx="5169856" cy="798645"/>
          </a:xfrm>
          <a:prstGeom prst="rect">
            <a:avLst/>
          </a:prstGeom>
        </p:spPr>
      </p:pic>
    </p:spTree>
    <p:custDataLst>
      <p:tags r:id="rId1"/>
    </p:custDataLst>
    <p:extLst>
      <p:ext uri="{BB962C8B-B14F-4D97-AF65-F5344CB8AC3E}">
        <p14:creationId xmlns:p14="http://schemas.microsoft.com/office/powerpoint/2010/main" val="207155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58DDD59-F198-4256-BCA2-CCC0C88FD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 xmlns:a16="http://schemas.microsoft.com/office/drawing/2014/main" id="{246257B4-6DE1-4711-BE5E-352907759A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80653" y="4435677"/>
            <a:ext cx="10163080" cy="2344265"/>
          </a:xfrm>
          <a:prstGeom prst="rect">
            <a:avLst/>
          </a:prstGeom>
        </p:spPr>
      </p:pic>
      <p:pic>
        <p:nvPicPr>
          <p:cNvPr id="4" name="Picture 3">
            <a:extLst>
              <a:ext uri="{FF2B5EF4-FFF2-40B4-BE49-F238E27FC236}">
                <a16:creationId xmlns="" xmlns:a16="http://schemas.microsoft.com/office/drawing/2014/main" id="{83A4C722-8331-4836-849C-249C772C45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 xmlns:a16="http://schemas.microsoft.com/office/drawing/2014/main" id="{64D795F9-90BA-4E20-9E03-E9344ECD01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 xmlns:a16="http://schemas.microsoft.com/office/drawing/2014/main" id="{BA26E8E7-A352-43DF-A0F1-552706700BE8}"/>
              </a:ext>
            </a:extLst>
          </p:cNvPr>
          <p:cNvSpPr/>
          <p:nvPr/>
        </p:nvSpPr>
        <p:spPr>
          <a:xfrm>
            <a:off x="2783246" y="4580514"/>
            <a:ext cx="7158195" cy="1754326"/>
          </a:xfrm>
          <a:prstGeom prst="rect">
            <a:avLst/>
          </a:prstGeom>
        </p:spPr>
        <p:txBody>
          <a:bodyPr wrap="square">
            <a:spAutoFit/>
          </a:bodyPr>
          <a:lstStyle/>
          <a:p>
            <a:pPr algn="ctr" defTabSz="1219170">
              <a:buClr>
                <a:srgbClr val="000000"/>
              </a:buClr>
            </a:pPr>
            <a:r>
              <a:rPr lang="vi-VN" sz="3600" b="1" i="1" kern="0" dirty="0">
                <a:solidFill>
                  <a:srgbClr val="002060"/>
                </a:solidFill>
                <a:latin typeface="Calibri" panose="020F0502020204030204" pitchFamily="34" charset="0"/>
                <a:cs typeface="Calibri" panose="020F0502020204030204" pitchFamily="34" charset="0"/>
                <a:sym typeface="Arial"/>
              </a:rPr>
              <a:t>Tre, trúc nổi nhạc sáo, khe suối gảy nhạc đàn, nấm mang ô đi hội, cọn nước chơi trò đu quay. </a:t>
            </a:r>
            <a:endParaRPr lang="en-US" sz="3600" b="1" i="1" kern="0" dirty="0">
              <a:solidFill>
                <a:srgbClr val="002060"/>
              </a:solidFill>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 xmlns:a16="http://schemas.microsoft.com/office/drawing/2014/main" id="{6E4E7B92-F841-4674-87C9-1F838125E72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 xmlns:a16="http://schemas.microsoft.com/office/drawing/2014/main" id="{F7B59564-E551-4FB4-8CAF-DB7A4C26CB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 xmlns:a16="http://schemas.microsoft.com/office/drawing/2014/main" id="{0ABD1791-24BA-40CB-B7F5-7796B1EF9B5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 xmlns:a16="http://schemas.microsoft.com/office/drawing/2014/main" id="{34DACC74-C469-4386-B9E9-952FAEF1C4E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186192"/>
            <a:ext cx="12035691" cy="890133"/>
          </a:xfrm>
          <a:prstGeom prst="rect">
            <a:avLst/>
          </a:prstGeom>
        </p:spPr>
      </p:pic>
      <p:sp>
        <p:nvSpPr>
          <p:cNvPr id="12" name="Rectangle 11">
            <a:extLst>
              <a:ext uri="{FF2B5EF4-FFF2-40B4-BE49-F238E27FC236}">
                <a16:creationId xmlns="" xmlns:a16="http://schemas.microsoft.com/office/drawing/2014/main" id="{F2B4ED0E-5F21-4329-9E5E-FFD9F159BAE8}"/>
              </a:ext>
            </a:extLst>
          </p:cNvPr>
          <p:cNvSpPr/>
          <p:nvPr/>
        </p:nvSpPr>
        <p:spPr>
          <a:xfrm>
            <a:off x="973005" y="341239"/>
            <a:ext cx="10265517"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1. </a:t>
            </a:r>
            <a:r>
              <a:rPr lang="vi-VN" sz="4000" b="1" kern="0" dirty="0">
                <a:solidFill>
                  <a:srgbClr val="002060"/>
                </a:solidFill>
                <a:latin typeface="Calibri" panose="020F0502020204030204" pitchFamily="34" charset="0"/>
                <a:cs typeface="Calibri" panose="020F0502020204030204" pitchFamily="34" charset="0"/>
                <a:sym typeface="Arial"/>
              </a:rPr>
              <a:t>Các sự vật tham gia ngày hội như thế nào?</a:t>
            </a:r>
          </a:p>
        </p:txBody>
      </p:sp>
      <p:pic>
        <p:nvPicPr>
          <p:cNvPr id="11" name="Picture 10">
            <a:extLst>
              <a:ext uri="{FF2B5EF4-FFF2-40B4-BE49-F238E27FC236}">
                <a16:creationId xmlns="" xmlns:a16="http://schemas.microsoft.com/office/drawing/2014/main" id="{94565166-0ED1-4991-BBDD-5FDD85C5D070}"/>
              </a:ext>
            </a:extLst>
          </p:cNvPr>
          <p:cNvPicPr>
            <a:picLocks noChangeAspect="1"/>
          </p:cNvPicPr>
          <p:nvPr/>
        </p:nvPicPr>
        <p:blipFill>
          <a:blip r:embed="rId18"/>
          <a:stretch>
            <a:fillRect/>
          </a:stretch>
        </p:blipFill>
        <p:spPr>
          <a:xfrm>
            <a:off x="3586162" y="1143000"/>
            <a:ext cx="5419725" cy="3309937"/>
          </a:xfrm>
          <a:prstGeom prst="rect">
            <a:avLst/>
          </a:prstGeom>
        </p:spPr>
      </p:pic>
    </p:spTree>
    <p:custDataLst>
      <p:tags r:id="rId1"/>
    </p:custDataLst>
    <p:extLst>
      <p:ext uri="{BB962C8B-B14F-4D97-AF65-F5344CB8AC3E}">
        <p14:creationId xmlns:p14="http://schemas.microsoft.com/office/powerpoint/2010/main" val="330312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 presetClass="exit" presetSubtype="0" fill="hold" nodeType="withEffect">
                                  <p:stCondLst>
                                    <p:cond delay="0"/>
                                  </p:stCondLst>
                                  <p:childTnLst>
                                    <p:set>
                                      <p:cBhvr>
                                        <p:cTn id="19" dur="1" fill="hold">
                                          <p:stCondLst>
                                            <p:cond delay="0"/>
                                          </p:stCondLst>
                                        </p:cTn>
                                        <p:tgtEl>
                                          <p:spTgt spid="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0" presetClass="entr" presetSubtype="0" fill="hold" nodeType="withEffect">
                                  <p:stCondLst>
                                    <p:cond delay="2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 presetClass="exit" presetSubtype="0" fill="hold" nodeType="withEffect">
                                  <p:stCondLst>
                                    <p:cond delay="2000"/>
                                  </p:stCondLst>
                                  <p:childTnLst>
                                    <p:set>
                                      <p:cBhvr>
                                        <p:cTn id="31" dur="1" fill="hold">
                                          <p:stCondLst>
                                            <p:cond delay="0"/>
                                          </p:stCondLst>
                                        </p:cTn>
                                        <p:tgtEl>
                                          <p:spTgt spid="5"/>
                                        </p:tgtEl>
                                        <p:attrNameLst>
                                          <p:attrName>style.visibility</p:attrName>
                                        </p:attrNameLst>
                                      </p:cBhvr>
                                      <p:to>
                                        <p:strVal val="hidden"/>
                                      </p:to>
                                    </p:set>
                                  </p:childTnLst>
                                </p:cTn>
                              </p:par>
                              <p:par>
                                <p:cTn id="32" presetID="1" presetClass="exit" presetSubtype="0" fill="hold" nodeType="withEffect">
                                  <p:stCondLst>
                                    <p:cond delay="200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58DDD59-F198-4256-BCA2-CCC0C88FD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 xmlns:a16="http://schemas.microsoft.com/office/drawing/2014/main" id="{D78ED8D8-2C3F-456B-A592-0FA21047C45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42900" y="3294792"/>
            <a:ext cx="10312400" cy="3413689"/>
          </a:xfrm>
          <a:prstGeom prst="rect">
            <a:avLst/>
          </a:prstGeom>
        </p:spPr>
      </p:pic>
      <p:pic>
        <p:nvPicPr>
          <p:cNvPr id="4" name="Picture 3">
            <a:extLst>
              <a:ext uri="{FF2B5EF4-FFF2-40B4-BE49-F238E27FC236}">
                <a16:creationId xmlns="" xmlns:a16="http://schemas.microsoft.com/office/drawing/2014/main" id="{83A4C722-8331-4836-849C-249C772C45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 xmlns:a16="http://schemas.microsoft.com/office/drawing/2014/main" id="{64D795F9-90BA-4E20-9E03-E9344ECD01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 xmlns:a16="http://schemas.microsoft.com/office/drawing/2014/main" id="{BA26E8E7-A352-43DF-A0F1-552706700BE8}"/>
              </a:ext>
            </a:extLst>
          </p:cNvPr>
          <p:cNvSpPr/>
          <p:nvPr/>
        </p:nvSpPr>
        <p:spPr>
          <a:xfrm>
            <a:off x="3110955" y="3637132"/>
            <a:ext cx="6720840" cy="2308324"/>
          </a:xfrm>
          <a:prstGeom prst="rect">
            <a:avLst/>
          </a:prstGeom>
        </p:spPr>
        <p:txBody>
          <a:bodyPr wrap="square">
            <a:spAutoFit/>
          </a:bodyPr>
          <a:lstStyle/>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Mẫu:</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làm gì?</a:t>
            </a:r>
          </a:p>
          <a:p>
            <a:pPr algn="ctr" defTabSz="1219170">
              <a:buClr>
                <a:srgbClr val="000000"/>
              </a:buClr>
            </a:pPr>
            <a:r>
              <a:rPr lang="vi-VN" sz="4800" b="1" kern="0" dirty="0">
                <a:solidFill>
                  <a:srgbClr val="002060"/>
                </a:solidFill>
                <a:latin typeface="Calibri" panose="020F0502020204030204" pitchFamily="34" charset="0"/>
                <a:cs typeface="Calibri" panose="020F0502020204030204" pitchFamily="34" charset="0"/>
                <a:sym typeface="Arial"/>
              </a:rPr>
              <a:t>- Chim gõ kiến nổi mõ.</a:t>
            </a:r>
            <a:endParaRPr lang="vi-VN" sz="4800" kern="0" dirty="0">
              <a:solidFill>
                <a:srgbClr val="FF0000"/>
              </a:solidFill>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 xmlns:a16="http://schemas.microsoft.com/office/drawing/2014/main" id="{880F04D1-805D-455B-9B5B-CC336E9D45E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 xmlns:a16="http://schemas.microsoft.com/office/drawing/2014/main" id="{E26D24B8-439D-4ACA-BCAC-21B94A87024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9">
            <a:extLst>
              <a:ext uri="{FF2B5EF4-FFF2-40B4-BE49-F238E27FC236}">
                <a16:creationId xmlns="" xmlns:a16="http://schemas.microsoft.com/office/drawing/2014/main" id="{84AB96F0-14D1-4E4F-88D4-7409DB023A1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0625" b="66927" l="50659" r="62372">
                        <a14:foregroundMark x1="55710" y1="40625" x2="55710" y2="40625"/>
                        <a14:foregroundMark x1="52562" y1="52865" x2="52562" y2="52865"/>
                        <a14:foregroundMark x1="51977" y1="57422" x2="51977" y2="57422"/>
                        <a14:foregroundMark x1="51977" y1="61719" x2="51977" y2="61719"/>
                        <a14:foregroundMark x1="51391" y1="59245" x2="51391" y2="59245"/>
                        <a14:foregroundMark x1="50805" y1="59245" x2="50805" y2="59245"/>
                        <a14:foregroundMark x1="51171" y1="59375" x2="51171" y2="59375"/>
                        <a14:foregroundMark x1="51757" y1="67057" x2="51757" y2="67057"/>
                        <a14:foregroundMark x1="55344" y1="66797" x2="56881" y2="66797"/>
                        <a14:foregroundMark x1="54392" y1="66276" x2="55417" y2="66406"/>
                        <a14:foregroundMark x1="52123" y1="59896" x2="52123" y2="59896"/>
                        <a14:foregroundMark x1="61640" y1="61589" x2="61640" y2="61589"/>
                        <a14:foregroundMark x1="62372" y1="60677" x2="62372" y2="60677"/>
                        <a14:foregroundMark x1="60981" y1="58594" x2="60981" y2="58594"/>
                        <a14:foregroundMark x1="60688" y1="57422" x2="60688" y2="57422"/>
                        <a14:foregroundMark x1="61054" y1="58594" x2="61054" y2="58594"/>
                        <a14:foregroundMark x1="61347" y1="58594" x2="61347" y2="58594"/>
                        <a14:foregroundMark x1="60908" y1="57813" x2="60908" y2="57813"/>
                        <a14:foregroundMark x1="60542" y1="55729" x2="60688" y2="56901"/>
                        <a14:foregroundMark x1="59517" y1="50911" x2="59517" y2="50911"/>
                      </a14:backgroundRemoval>
                    </a14:imgEffect>
                  </a14:imgLayer>
                </a14:imgProps>
              </a:ext>
            </a:extLst>
          </a:blip>
          <a:srcRect l="50458" t="38087" r="37042" b="30065"/>
          <a:stretch/>
        </p:blipFill>
        <p:spPr>
          <a:xfrm>
            <a:off x="55057" y="3114106"/>
            <a:ext cx="2720831" cy="3897623"/>
          </a:xfrm>
          <a:prstGeom prst="rect">
            <a:avLst/>
          </a:prstGeom>
        </p:spPr>
      </p:pic>
      <p:pic>
        <p:nvPicPr>
          <p:cNvPr id="12" name="Picture 29">
            <a:extLst>
              <a:ext uri="{FF2B5EF4-FFF2-40B4-BE49-F238E27FC236}">
                <a16:creationId xmlns="" xmlns:a16="http://schemas.microsoft.com/office/drawing/2014/main" id="{1D871CA5-F901-4CBA-94D8-931D477D4D9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186192"/>
            <a:ext cx="12035691" cy="2535680"/>
          </a:xfrm>
          <a:prstGeom prst="rect">
            <a:avLst/>
          </a:prstGeom>
        </p:spPr>
      </p:pic>
      <p:sp>
        <p:nvSpPr>
          <p:cNvPr id="13" name="Rectangle 12">
            <a:extLst>
              <a:ext uri="{FF2B5EF4-FFF2-40B4-BE49-F238E27FC236}">
                <a16:creationId xmlns="" xmlns:a16="http://schemas.microsoft.com/office/drawing/2014/main" id="{469D93AA-DE80-4577-ADD2-161DF85A9A8C}"/>
              </a:ext>
            </a:extLst>
          </p:cNvPr>
          <p:cNvSpPr/>
          <p:nvPr/>
        </p:nvSpPr>
        <p:spPr>
          <a:xfrm>
            <a:off x="1443478" y="566120"/>
            <a:ext cx="9405498" cy="1405641"/>
          </a:xfrm>
          <a:prstGeom prst="rect">
            <a:avLst/>
          </a:prstGeom>
        </p:spPr>
        <p:txBody>
          <a:bodyPr wrap="square">
            <a:spAutoFit/>
          </a:bodyPr>
          <a:lstStyle/>
          <a:p>
            <a:pPr algn="just"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2. </a:t>
            </a:r>
            <a:r>
              <a:rPr lang="en-US" sz="4267" b="1" kern="0" dirty="0" err="1">
                <a:solidFill>
                  <a:srgbClr val="002060"/>
                </a:solidFill>
                <a:latin typeface="Calibri" panose="020F0502020204030204" pitchFamily="34" charset="0"/>
                <a:cs typeface="Calibri" panose="020F0502020204030204" pitchFamily="34" charset="0"/>
                <a:sym typeface="Arial"/>
              </a:rPr>
              <a:t>Cùng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bạn</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hỏi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đáp</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về</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hoạt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động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của</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các</a:t>
            </a:r>
            <a:r>
              <a:rPr lang="en-US" sz="4267" b="1" kern="0" dirty="0">
                <a:solidFill>
                  <a:srgbClr val="002060"/>
                </a:solidFill>
                <a:latin typeface="Calibri" panose="020F0502020204030204" pitchFamily="34" charset="0"/>
                <a:cs typeface="Calibri" panose="020F0502020204030204" pitchFamily="34" charset="0"/>
                <a:sym typeface="Arial"/>
              </a:rPr>
              <a:t> con </a:t>
            </a:r>
            <a:r>
              <a:rPr lang="en-US" sz="4267" b="1" kern="0" dirty="0" err="1">
                <a:solidFill>
                  <a:srgbClr val="002060"/>
                </a:solidFill>
                <a:latin typeface="Calibri" panose="020F0502020204030204" pitchFamily="34" charset="0"/>
                <a:cs typeface="Calibri" panose="020F0502020204030204" pitchFamily="34" charset="0"/>
                <a:sym typeface="Arial"/>
              </a:rPr>
              <a:t>vật</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trong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ngày</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hội</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rừng</a:t>
            </a:r>
            <a:r>
              <a:rPr lang="en-US" sz="4267" b="1" kern="0" dirty="0">
                <a:solidFill>
                  <a:srgbClr val="002060"/>
                </a:solidFill>
                <a:latin typeface="Calibri" panose="020F0502020204030204" pitchFamily="34" charset="0"/>
                <a:cs typeface="Calibri" panose="020F0502020204030204" pitchFamily="34" charset="0"/>
                <a:sym typeface="Arial"/>
              </a:rPr>
              <a:t> </a:t>
            </a:r>
            <a:r>
              <a:rPr lang="en-US" sz="4267" b="1" kern="0" dirty="0" err="1">
                <a:solidFill>
                  <a:srgbClr val="002060"/>
                </a:solidFill>
                <a:latin typeface="Calibri" panose="020F0502020204030204" pitchFamily="34" charset="0"/>
                <a:cs typeface="Calibri" panose="020F0502020204030204" pitchFamily="34" charset="0"/>
                <a:sym typeface="Arial"/>
              </a:rPr>
              <a:t>xanh</a:t>
            </a:r>
            <a:r>
              <a:rPr lang="en-US" sz="4267" b="1" kern="0" dirty="0">
                <a:solidFill>
                  <a:srgbClr val="002060"/>
                </a:solidFill>
                <a:latin typeface="Calibri" panose="020F0502020204030204" pitchFamily="34" charset="0"/>
                <a:cs typeface="Calibri" panose="020F0502020204030204" pitchFamily="34" charset="0"/>
                <a:sym typeface="Arial"/>
              </a:rPr>
              <a:t>. </a:t>
            </a:r>
          </a:p>
        </p:txBody>
      </p:sp>
    </p:spTree>
    <p:custDataLst>
      <p:tags r:id="rId1"/>
    </p:custDataLst>
    <p:extLst>
      <p:ext uri="{BB962C8B-B14F-4D97-AF65-F5344CB8AC3E}">
        <p14:creationId xmlns:p14="http://schemas.microsoft.com/office/powerpoint/2010/main" val="22350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0" presetClass="entr" presetSubtype="0" fill="hold" nodeType="withEffect">
                                  <p:stCondLst>
                                    <p:cond delay="2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2000"/>
                                  </p:stCondLst>
                                  <p:childTnLst>
                                    <p:set>
                                      <p:cBhvr>
                                        <p:cTn id="33"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58DDD59-F198-4256-BCA2-CCC0C88FD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9">
            <a:extLst>
              <a:ext uri="{FF2B5EF4-FFF2-40B4-BE49-F238E27FC236}">
                <a16:creationId xmlns="" xmlns:a16="http://schemas.microsoft.com/office/drawing/2014/main" id="{D77A76EB-A1AB-473F-821B-A678D082F1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7636" y="3917770"/>
            <a:ext cx="12035691" cy="2873199"/>
          </a:xfrm>
          <a:prstGeom prst="rect">
            <a:avLst/>
          </a:prstGeom>
        </p:spPr>
      </p:pic>
      <p:pic>
        <p:nvPicPr>
          <p:cNvPr id="4" name="Picture 3">
            <a:extLst>
              <a:ext uri="{FF2B5EF4-FFF2-40B4-BE49-F238E27FC236}">
                <a16:creationId xmlns="" xmlns:a16="http://schemas.microsoft.com/office/drawing/2014/main" id="{83A4C722-8331-4836-849C-249C772C45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 xmlns:a16="http://schemas.microsoft.com/office/drawing/2014/main" id="{64D795F9-90BA-4E20-9E03-E9344ECD01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4" y="2940942"/>
            <a:ext cx="3546313" cy="4243953"/>
          </a:xfrm>
          <a:prstGeom prst="rect">
            <a:avLst/>
          </a:prstGeom>
        </p:spPr>
      </p:pic>
      <p:sp>
        <p:nvSpPr>
          <p:cNvPr id="6" name="Rectangle 5">
            <a:extLst>
              <a:ext uri="{FF2B5EF4-FFF2-40B4-BE49-F238E27FC236}">
                <a16:creationId xmlns="" xmlns:a16="http://schemas.microsoft.com/office/drawing/2014/main" id="{BA26E8E7-A352-43DF-A0F1-552706700BE8}"/>
              </a:ext>
            </a:extLst>
          </p:cNvPr>
          <p:cNvSpPr/>
          <p:nvPr/>
        </p:nvSpPr>
        <p:spPr>
          <a:xfrm>
            <a:off x="2600325" y="4051304"/>
            <a:ext cx="7767797" cy="2554545"/>
          </a:xfrm>
          <a:prstGeom prst="rect">
            <a:avLst/>
          </a:prstGeom>
        </p:spPr>
        <p:txBody>
          <a:bodyPr wrap="square">
            <a:spAutoFit/>
          </a:bodyPr>
          <a:lstStyle/>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Tiếng mõ, tiếng gà rừng gọi, tiếng nhạc sáo của tre trúc, tiếng nhạc đàn của khe suối, tiếng lĩnh xướng của khướu.</a:t>
            </a:r>
            <a:endParaRPr lang="en-US" sz="3200" b="1" i="1" kern="0" dirty="0">
              <a:solidFill>
                <a:srgbClr val="002060"/>
              </a:solidFill>
              <a:latin typeface="Calibri" panose="020F0502020204030204" pitchFamily="34" charset="0"/>
              <a:cs typeface="Calibri" panose="020F0502020204030204" pitchFamily="34" charset="0"/>
              <a:sym typeface="Arial"/>
            </a:endParaRPr>
          </a:p>
          <a:p>
            <a:pPr marL="457200" indent="-457200" algn="just" defTabSz="1219170">
              <a:buClr>
                <a:srgbClr val="000000"/>
              </a:buClr>
              <a:buFont typeface="Arial" panose="020B0604020202020204" pitchFamily="34" charset="0"/>
              <a:buChar char="•"/>
            </a:pPr>
            <a:r>
              <a:rPr lang="vi-VN" sz="3200" b="1" i="1" kern="0" dirty="0">
                <a:solidFill>
                  <a:srgbClr val="002060"/>
                </a:solidFill>
                <a:latin typeface="Calibri" panose="020F0502020204030204" pitchFamily="34" charset="0"/>
                <a:cs typeface="Calibri" panose="020F0502020204030204" pitchFamily="34" charset="0"/>
                <a:sym typeface="Arial"/>
              </a:rPr>
              <a:t>Tác dụng: Những âm thanh đa dạng đó làm cho ngày hội vui tươi, rộn rã hơn.</a:t>
            </a:r>
          </a:p>
        </p:txBody>
      </p:sp>
      <p:pic>
        <p:nvPicPr>
          <p:cNvPr id="8" name="Picture 7">
            <a:extLst>
              <a:ext uri="{FF2B5EF4-FFF2-40B4-BE49-F238E27FC236}">
                <a16:creationId xmlns="" xmlns:a16="http://schemas.microsoft.com/office/drawing/2014/main" id="{880F04D1-805D-455B-9B5B-CC336E9D45E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41240" b="74324" l="37162" r="49462"/>
                    </a14:imgEffect>
                    <a14:imgEffect>
                      <a14:saturation sat="200000"/>
                    </a14:imgEffect>
                  </a14:imgLayer>
                </a14:imgProps>
              </a:ext>
            </a:extLst>
          </a:blip>
          <a:srcRect l="35625" t="37105" r="49000" b="21541"/>
          <a:stretch/>
        </p:blipFill>
        <p:spPr>
          <a:xfrm flipH="1">
            <a:off x="9987192" y="3665318"/>
            <a:ext cx="2327461" cy="3519577"/>
          </a:xfrm>
          <a:prstGeom prst="rect">
            <a:avLst/>
          </a:prstGeom>
        </p:spPr>
      </p:pic>
      <p:pic>
        <p:nvPicPr>
          <p:cNvPr id="9" name="Picture 8">
            <a:extLst>
              <a:ext uri="{FF2B5EF4-FFF2-40B4-BE49-F238E27FC236}">
                <a16:creationId xmlns="" xmlns:a16="http://schemas.microsoft.com/office/drawing/2014/main" id="{E26D24B8-439D-4ACA-BCAC-21B94A87024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3" name="Picture 2">
            <a:extLst>
              <a:ext uri="{FF2B5EF4-FFF2-40B4-BE49-F238E27FC236}">
                <a16:creationId xmlns="" xmlns:a16="http://schemas.microsoft.com/office/drawing/2014/main" id="{DEF93D9F-12CD-47EC-B2E9-2CD6A5344313}"/>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8802" b="67708" l="64129" r="74744">
                        <a14:foregroundMark x1="66764" y1="40104" x2="66764" y2="40104"/>
                        <a14:foregroundMark x1="69327" y1="38802" x2="69327" y2="38802"/>
                        <a14:foregroundMark x1="67496" y1="66667" x2="69839" y2="66406"/>
                        <a14:foregroundMark x1="68082" y1="66927" x2="69693" y2="67188"/>
                        <a14:foregroundMark x1="70132" y1="67188" x2="70132" y2="67188"/>
                      </a14:backgroundRemoval>
                    </a14:imgEffect>
                  </a14:imgLayer>
                </a14:imgProps>
              </a:ext>
            </a:extLst>
          </a:blip>
          <a:srcRect l="62833" t="36141" r="23917" b="28731"/>
          <a:stretch/>
        </p:blipFill>
        <p:spPr>
          <a:xfrm>
            <a:off x="-63842" y="3020106"/>
            <a:ext cx="2794097" cy="4164789"/>
          </a:xfrm>
          <a:prstGeom prst="rect">
            <a:avLst/>
          </a:prstGeom>
        </p:spPr>
      </p:pic>
      <p:pic>
        <p:nvPicPr>
          <p:cNvPr id="11" name="Picture 29">
            <a:extLst>
              <a:ext uri="{FF2B5EF4-FFF2-40B4-BE49-F238E27FC236}">
                <a16:creationId xmlns="" xmlns:a16="http://schemas.microsoft.com/office/drawing/2014/main" id="{79AF8E5C-11BD-468A-9FE0-4C94CB7563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9" y="385547"/>
            <a:ext cx="12035691" cy="2092879"/>
          </a:xfrm>
          <a:prstGeom prst="rect">
            <a:avLst/>
          </a:prstGeom>
        </p:spPr>
      </p:pic>
      <p:sp>
        <p:nvSpPr>
          <p:cNvPr id="13" name="Rectangle 12">
            <a:extLst>
              <a:ext uri="{FF2B5EF4-FFF2-40B4-BE49-F238E27FC236}">
                <a16:creationId xmlns="" xmlns:a16="http://schemas.microsoft.com/office/drawing/2014/main" id="{295DF0EF-8658-4F83-B41D-A3CAEB737FA8}"/>
              </a:ext>
            </a:extLst>
          </p:cNvPr>
          <p:cNvSpPr/>
          <p:nvPr/>
        </p:nvSpPr>
        <p:spPr>
          <a:xfrm>
            <a:off x="963242" y="614976"/>
            <a:ext cx="10265517" cy="1405641"/>
          </a:xfrm>
          <a:prstGeom prst="rect">
            <a:avLst/>
          </a:prstGeom>
        </p:spPr>
        <p:txBody>
          <a:bodyPr wrap="square">
            <a:spAutoFit/>
          </a:bodyPr>
          <a:lstStyle/>
          <a:p>
            <a:pPr algn="ctr" defTabSz="1219170">
              <a:buClr>
                <a:srgbClr val="000000"/>
              </a:buClr>
            </a:pPr>
            <a:r>
              <a:rPr lang="en-US" sz="4267" b="1" kern="0" dirty="0">
                <a:solidFill>
                  <a:srgbClr val="002060"/>
                </a:solidFill>
                <a:latin typeface="Calibri" panose="020F0502020204030204" pitchFamily="34" charset="0"/>
                <a:cs typeface="Calibri" panose="020F0502020204030204" pitchFamily="34" charset="0"/>
                <a:sym typeface="Arial"/>
              </a:rPr>
              <a:t>3. </a:t>
            </a:r>
            <a:r>
              <a:rPr lang="vi-VN" sz="4267" b="1" kern="0" dirty="0">
                <a:solidFill>
                  <a:srgbClr val="002060"/>
                </a:solidFill>
                <a:latin typeface="Calibri" panose="020F0502020204030204" pitchFamily="34" charset="0"/>
                <a:cs typeface="Calibri" panose="020F0502020204030204" pitchFamily="34" charset="0"/>
                <a:sym typeface="Arial"/>
              </a:rPr>
              <a:t>Bài thơ nói đến những âm thanh nào? Những âm thanh ấy có tác dụng gì?</a:t>
            </a:r>
          </a:p>
        </p:txBody>
      </p:sp>
    </p:spTree>
    <p:custDataLst>
      <p:tags r:id="rId1"/>
    </p:custDataLst>
    <p:extLst>
      <p:ext uri="{BB962C8B-B14F-4D97-AF65-F5344CB8AC3E}">
        <p14:creationId xmlns:p14="http://schemas.microsoft.com/office/powerpoint/2010/main" val="125118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 presetClass="exit" presetSubtype="0" fill="hold"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6" dur="2000" fill="hold"/>
                                        <p:tgtEl>
                                          <p:spTgt spid="9"/>
                                        </p:tgtEl>
                                        <p:attrNameLst>
                                          <p:attrName>ppt_x</p:attrName>
                                          <p:attrName>ppt_y</p:attrName>
                                        </p:attrNameLst>
                                      </p:cBhvr>
                                      <p:rCtr x="-32917" y="-9290"/>
                                    </p:animMotion>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xit" presetSubtype="0" fill="hold" nodeType="withEffect">
                                  <p:stCondLst>
                                    <p:cond delay="200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ntr" presetSubtype="0" fill="hold" nodeType="withEffect">
                                  <p:stCondLst>
                                    <p:cond delay="200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58DDD59-F198-4256-BCA2-CCC0C88FD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9">
            <a:extLst>
              <a:ext uri="{FF2B5EF4-FFF2-40B4-BE49-F238E27FC236}">
                <a16:creationId xmlns="" xmlns:a16="http://schemas.microsoft.com/office/drawing/2014/main" id="{F0B82917-D7BA-4345-A366-AE8926E85BB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6516" y="1897853"/>
            <a:ext cx="10163080" cy="4047836"/>
          </a:xfrm>
          <a:prstGeom prst="rect">
            <a:avLst/>
          </a:prstGeom>
        </p:spPr>
      </p:pic>
      <p:pic>
        <p:nvPicPr>
          <p:cNvPr id="4" name="Picture 3">
            <a:extLst>
              <a:ext uri="{FF2B5EF4-FFF2-40B4-BE49-F238E27FC236}">
                <a16:creationId xmlns="" xmlns:a16="http://schemas.microsoft.com/office/drawing/2014/main" id="{83A4C722-8331-4836-849C-249C772C45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pic>
        <p:nvPicPr>
          <p:cNvPr id="5" name="Picture 4">
            <a:extLst>
              <a:ext uri="{FF2B5EF4-FFF2-40B4-BE49-F238E27FC236}">
                <a16:creationId xmlns="" xmlns:a16="http://schemas.microsoft.com/office/drawing/2014/main" id="{64D795F9-90BA-4E20-9E03-E9344ECD01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3724" b="60156" l="24597" r="36750">
                        <a14:foregroundMark x1="26428" y1="38802" x2="28843" y2="38802"/>
                        <a14:foregroundMark x1="28843" y1="36198" x2="29941" y2="36198"/>
                        <a14:foregroundMark x1="34114" y1="35938" x2="34114" y2="35938"/>
                        <a14:foregroundMark x1="34846" y1="33724" x2="34846" y2="33724"/>
                        <a14:foregroundMark x1="34993" y1="36589" x2="34993" y2="36589"/>
                        <a14:foregroundMark x1="29356" y1="58984" x2="29356" y2="58984"/>
                        <a14:foregroundMark x1="30673" y1="58984" x2="30673" y2="58984"/>
                        <a14:foregroundMark x1="32577" y1="36849" x2="32577" y2="36849"/>
                        <a14:foregroundMark x1="32796" y1="36589" x2="32796" y2="36589"/>
                        <a14:foregroundMark x1="28843" y1="35677" x2="28843" y2="35677"/>
                        <a14:foregroundMark x1="34114" y1="39844" x2="32357" y2="39844"/>
                        <a14:foregroundMark x1="32138" y1="38021" x2="33163" y2="38542"/>
                        <a14:foregroundMark x1="33968" y1="34766" x2="33968" y2="34766"/>
                        <a14:foregroundMark x1="34919" y1="35417" x2="34919" y2="35547"/>
                        <a14:foregroundMark x1="34919" y1="35547" x2="34919" y2="35547"/>
                        <a14:foregroundMark x1="28843" y1="58333" x2="29429" y2="58984"/>
                        <a14:foregroundMark x1="28917" y1="59245" x2="29356" y2="59245"/>
                        <a14:foregroundMark x1="30527" y1="59245" x2="30893" y2="59375"/>
                        <a14:foregroundMark x1="33968" y1="33854" x2="33968" y2="33854"/>
                        <a14:foregroundMark x1="33968" y1="36068" x2="33895" y2="38802"/>
                        <a14:foregroundMark x1="33895" y1="41927" x2="33835" y2="45410"/>
                        <a14:foregroundMark x1="34114" y1="53125" x2="34114" y2="54297"/>
                        <a14:backgroundMark x1="33602" y1="45052" x2="33529" y2="43750"/>
                        <a14:backgroundMark x1="33602" y1="54297" x2="33602" y2="55859"/>
                        <a14:backgroundMark x1="33821" y1="54167" x2="33675" y2="57943"/>
                      </a14:backgroundRemoval>
                    </a14:imgEffect>
                  </a14:imgLayer>
                </a14:imgProps>
              </a:ext>
            </a:extLst>
          </a:blip>
          <a:srcRect l="23083" t="31028" r="61667" b="36512"/>
          <a:stretch/>
        </p:blipFill>
        <p:spPr>
          <a:xfrm>
            <a:off x="-208755" y="2940941"/>
            <a:ext cx="3546315" cy="4243955"/>
          </a:xfrm>
          <a:prstGeom prst="rect">
            <a:avLst/>
          </a:prstGeom>
        </p:spPr>
      </p:pic>
      <p:sp>
        <p:nvSpPr>
          <p:cNvPr id="6" name="Rectangle 5">
            <a:extLst>
              <a:ext uri="{FF2B5EF4-FFF2-40B4-BE49-F238E27FC236}">
                <a16:creationId xmlns="" xmlns:a16="http://schemas.microsoft.com/office/drawing/2014/main" id="{BA26E8E7-A352-43DF-A0F1-552706700BE8}"/>
              </a:ext>
            </a:extLst>
          </p:cNvPr>
          <p:cNvSpPr/>
          <p:nvPr/>
        </p:nvSpPr>
        <p:spPr>
          <a:xfrm>
            <a:off x="2884555" y="2146190"/>
            <a:ext cx="7360247" cy="2964594"/>
          </a:xfrm>
          <a:prstGeom prst="rect">
            <a:avLst/>
          </a:prstGeom>
        </p:spPr>
        <p:txBody>
          <a:bodyPr wrap="square">
            <a:spAutoFit/>
          </a:bodyPr>
          <a:lstStyle/>
          <a:p>
            <a:pPr algn="just" defTabSz="1219170">
              <a:buClr>
                <a:srgbClr val="000000"/>
              </a:buClr>
            </a:pPr>
            <a:r>
              <a:rPr lang="en-US" sz="3733" b="1" i="1" kern="0" dirty="0" err="1">
                <a:solidFill>
                  <a:srgbClr val="002060"/>
                </a:solidFill>
                <a:latin typeface="Calibri" panose="020F0502020204030204" pitchFamily="34" charset="0"/>
                <a:cs typeface="Calibri" panose="020F0502020204030204" pitchFamily="34" charset="0"/>
                <a:sym typeface="Arial"/>
              </a:rPr>
              <a:t>Ví</a:t>
            </a:r>
            <a:r>
              <a:rPr lang="en-US" sz="3733" b="1" i="1" kern="0" dirty="0">
                <a:solidFill>
                  <a:srgbClr val="002060"/>
                </a:solidFill>
                <a:latin typeface="Calibri" panose="020F0502020204030204" pitchFamily="34" charset="0"/>
                <a:cs typeface="Calibri" panose="020F0502020204030204" pitchFamily="34" charset="0"/>
                <a:sym typeface="Arial"/>
              </a:rPr>
              <a:t> </a:t>
            </a:r>
            <a:r>
              <a:rPr lang="en-US" sz="3733" b="1" i="1" kern="0" dirty="0" err="1">
                <a:solidFill>
                  <a:srgbClr val="002060"/>
                </a:solidFill>
                <a:latin typeface="Calibri" panose="020F0502020204030204" pitchFamily="34" charset="0"/>
                <a:cs typeface="Calibri" panose="020F0502020204030204" pitchFamily="34" charset="0"/>
                <a:sym typeface="Arial"/>
              </a:rPr>
              <a:t>dụ</a:t>
            </a:r>
            <a:r>
              <a:rPr lang="en-US" sz="3733" b="1" i="1" kern="0" dirty="0">
                <a:solidFill>
                  <a:srgbClr val="002060"/>
                </a:solidFill>
                <a:latin typeface="Calibri" panose="020F0502020204030204" pitchFamily="34" charset="0"/>
                <a:cs typeface="Calibri" panose="020F0502020204030204" pitchFamily="34" charset="0"/>
                <a:sym typeface="Arial"/>
              </a:rPr>
              <a:t>: </a:t>
            </a:r>
            <a:r>
              <a:rPr lang="vi-VN" sz="3733" b="1" i="1" kern="0" dirty="0">
                <a:solidFill>
                  <a:srgbClr val="002060"/>
                </a:solidFill>
                <a:latin typeface="Calibri" panose="020F0502020204030204" pitchFamily="34" charset="0"/>
                <a:cs typeface="Calibri" panose="020F0502020204030204" pitchFamily="34" charset="0"/>
                <a:sym typeface="Arial"/>
              </a:rPr>
              <a:t>Em thích nhất hình ảnh công dẫn đầu đội múa.</a:t>
            </a:r>
          </a:p>
          <a:p>
            <a:pPr algn="just" defTabSz="1219170">
              <a:buClr>
                <a:srgbClr val="000000"/>
              </a:buClr>
            </a:pPr>
            <a:r>
              <a:rPr lang="vi-VN" sz="3733" b="1" i="1" kern="0" dirty="0">
                <a:solidFill>
                  <a:srgbClr val="002060"/>
                </a:solidFill>
                <a:latin typeface="Calibri" panose="020F0502020204030204" pitchFamily="34" charset="0"/>
                <a:cs typeface="Calibri" panose="020F0502020204030204" pitchFamily="34" charset="0"/>
                <a:sym typeface="Arial"/>
              </a:rPr>
              <a:t>Vì công có bộ lông rất đẹp, rất lớn, rất sặc sỡ và dẫn đầu đội múa sẽ có những màn múa ấn tượng.</a:t>
            </a:r>
          </a:p>
        </p:txBody>
      </p:sp>
      <p:pic>
        <p:nvPicPr>
          <p:cNvPr id="7" name="Picture 6">
            <a:extLst>
              <a:ext uri="{FF2B5EF4-FFF2-40B4-BE49-F238E27FC236}">
                <a16:creationId xmlns="" xmlns:a16="http://schemas.microsoft.com/office/drawing/2014/main" id="{6E4E7B92-F841-4674-87C9-1F838125E72E}"/>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2422" b="59505" l="38214" r="50952">
                        <a14:foregroundMark x1="41362" y1="33724" x2="41362" y2="33724"/>
                        <a14:foregroundMark x1="38799" y1="54557" x2="38799" y2="54557"/>
                        <a14:foregroundMark x1="38799" y1="54557" x2="38799" y2="54557"/>
                        <a14:foregroundMark x1="38799" y1="58984" x2="38946" y2="56120"/>
                        <a14:foregroundMark x1="38214" y1="52604" x2="38214" y2="52604"/>
                        <a14:foregroundMark x1="49854" y1="40365" x2="49854" y2="40365"/>
                        <a14:foregroundMark x1="49707" y1="40365" x2="48097" y2="41016"/>
                        <a14:foregroundMark x1="49561" y1="38411" x2="48829" y2="41016"/>
                        <a14:foregroundMark x1="50952" y1="40625" x2="50805" y2="40625"/>
                        <a14:foregroundMark x1="50805" y1="40625" x2="50805" y2="40625"/>
                        <a14:foregroundMark x1="50952" y1="40365" x2="49854" y2="41016"/>
                        <a14:foregroundMark x1="39824" y1="35026" x2="39824" y2="35026"/>
                        <a14:foregroundMark x1="39824" y1="35026" x2="39824" y2="35026"/>
                        <a14:foregroundMark x1="40117" y1="33854" x2="40117" y2="33854"/>
                        <a14:foregroundMark x1="41801" y1="32422" x2="41801" y2="32422"/>
                        <a14:foregroundMark x1="42826" y1="36328" x2="44802" y2="37109"/>
                        <a14:foregroundMark x1="49048" y1="42318" x2="50220" y2="42318"/>
                        <a14:foregroundMark x1="49122" y1="38411" x2="49122" y2="38411"/>
                        <a14:foregroundMark x1="47365" y1="42318" x2="47365" y2="42318"/>
                        <a14:foregroundMark x1="47584" y1="44010" x2="47584" y2="44010"/>
                        <a14:foregroundMark x1="41654" y1="58984" x2="42240" y2="59115"/>
                        <a14:foregroundMark x1="43558" y1="59505" x2="43924" y2="59505"/>
                        <a14:foregroundMark x1="38653" y1="59505" x2="38653" y2="59505"/>
                        <a14:foregroundMark x1="43119" y1="59245" x2="43704" y2="59375"/>
                      </a14:backgroundRemoval>
                    </a14:imgEffect>
                  </a14:imgLayer>
                </a14:imgProps>
              </a:ext>
            </a:extLst>
          </a:blip>
          <a:srcRect l="36834" t="31028" r="47916" b="38513"/>
          <a:stretch/>
        </p:blipFill>
        <p:spPr>
          <a:xfrm>
            <a:off x="-325240" y="2983487"/>
            <a:ext cx="3546315" cy="3982340"/>
          </a:xfrm>
          <a:prstGeom prst="rect">
            <a:avLst/>
          </a:prstGeom>
        </p:spPr>
      </p:pic>
      <p:pic>
        <p:nvPicPr>
          <p:cNvPr id="8" name="Picture 7">
            <a:extLst>
              <a:ext uri="{FF2B5EF4-FFF2-40B4-BE49-F238E27FC236}">
                <a16:creationId xmlns="" xmlns:a16="http://schemas.microsoft.com/office/drawing/2014/main" id="{F7B59564-E551-4FB4-8CAF-DB7A4C26CB20}"/>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41240" b="74324" l="37162" r="49462"/>
                    </a14:imgEffect>
                    <a14:imgEffect>
                      <a14:saturation sat="200000"/>
                    </a14:imgEffect>
                  </a14:imgLayer>
                </a14:imgProps>
              </a:ext>
            </a:extLst>
          </a:blip>
          <a:srcRect l="35625" t="37105" r="49000" b="21541"/>
          <a:stretch/>
        </p:blipFill>
        <p:spPr>
          <a:xfrm flipH="1">
            <a:off x="10008116" y="3720134"/>
            <a:ext cx="2327461" cy="3519577"/>
          </a:xfrm>
          <a:prstGeom prst="rect">
            <a:avLst/>
          </a:prstGeom>
        </p:spPr>
      </p:pic>
      <p:pic>
        <p:nvPicPr>
          <p:cNvPr id="9" name="Picture 8">
            <a:extLst>
              <a:ext uri="{FF2B5EF4-FFF2-40B4-BE49-F238E27FC236}">
                <a16:creationId xmlns="" xmlns:a16="http://schemas.microsoft.com/office/drawing/2014/main" id="{0ABD1791-24BA-40CB-B7F5-7796B1EF9B57}"/>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3093" b="52457" l="29439" r="35234"/>
                    </a14:imgEffect>
                  </a14:imgLayer>
                </a14:imgProps>
              </a:ext>
            </a:extLst>
          </a:blip>
          <a:srcRect l="28715" t="41922" r="64042" b="46372"/>
          <a:stretch/>
        </p:blipFill>
        <p:spPr>
          <a:xfrm>
            <a:off x="9975717" y="3584098"/>
            <a:ext cx="883076" cy="802405"/>
          </a:xfrm>
          <a:prstGeom prst="rect">
            <a:avLst/>
          </a:prstGeom>
        </p:spPr>
      </p:pic>
      <p:pic>
        <p:nvPicPr>
          <p:cNvPr id="10" name="Picture 29">
            <a:extLst>
              <a:ext uri="{FF2B5EF4-FFF2-40B4-BE49-F238E27FC236}">
                <a16:creationId xmlns="" xmlns:a16="http://schemas.microsoft.com/office/drawing/2014/main" id="{9D4A94BE-E246-4FF0-9AFB-51EE0C31C65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6200" y="186192"/>
            <a:ext cx="12111891" cy="1199509"/>
          </a:xfrm>
          <a:prstGeom prst="rect">
            <a:avLst/>
          </a:prstGeom>
        </p:spPr>
      </p:pic>
      <p:sp>
        <p:nvSpPr>
          <p:cNvPr id="12" name="Rectangle 11">
            <a:extLst>
              <a:ext uri="{FF2B5EF4-FFF2-40B4-BE49-F238E27FC236}">
                <a16:creationId xmlns="" xmlns:a16="http://schemas.microsoft.com/office/drawing/2014/main" id="{55176C65-ED20-44E4-B809-0CF3FAEA6BBD}"/>
              </a:ext>
            </a:extLst>
          </p:cNvPr>
          <p:cNvSpPr/>
          <p:nvPr/>
        </p:nvSpPr>
        <p:spPr>
          <a:xfrm>
            <a:off x="476250" y="390138"/>
            <a:ext cx="11424805" cy="707886"/>
          </a:xfrm>
          <a:prstGeom prst="rect">
            <a:avLst/>
          </a:prstGeom>
        </p:spPr>
        <p:txBody>
          <a:bodyPr wrap="square">
            <a:spAutoFit/>
          </a:bodyPr>
          <a:lstStyle/>
          <a:p>
            <a:pPr algn="just" defTabSz="1219170">
              <a:buClr>
                <a:srgbClr val="000000"/>
              </a:buClr>
            </a:pPr>
            <a:r>
              <a:rPr lang="en-US" sz="4000" b="1" kern="0" dirty="0">
                <a:solidFill>
                  <a:srgbClr val="002060"/>
                </a:solidFill>
                <a:latin typeface="Calibri" panose="020F0502020204030204" pitchFamily="34" charset="0"/>
                <a:cs typeface="Calibri" panose="020F0502020204030204" pitchFamily="34" charset="0"/>
                <a:sym typeface="Arial"/>
              </a:rPr>
              <a:t>5. </a:t>
            </a:r>
            <a:r>
              <a:rPr lang="vi-VN" sz="4000" b="1" kern="0" dirty="0">
                <a:solidFill>
                  <a:srgbClr val="002060"/>
                </a:solidFill>
                <a:latin typeface="Calibri" panose="020F0502020204030204" pitchFamily="34" charset="0"/>
                <a:cs typeface="Calibri" panose="020F0502020204030204" pitchFamily="34" charset="0"/>
                <a:sym typeface="Arial"/>
              </a:rPr>
              <a:t>Em thích nhất hình ảnh nào trong bài thơ? Vì sao? </a:t>
            </a:r>
          </a:p>
        </p:txBody>
      </p:sp>
    </p:spTree>
    <p:custDataLst>
      <p:tags r:id="rId1"/>
    </p:custDataLst>
    <p:extLst>
      <p:ext uri="{BB962C8B-B14F-4D97-AF65-F5344CB8AC3E}">
        <p14:creationId xmlns:p14="http://schemas.microsoft.com/office/powerpoint/2010/main" val="218182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77778E-7 -4.19753E-6 L -0.17674 -0.13827 C -0.21371 -0.17098 -0.26892 -0.18549 -0.32674 -0.18549 C -0.39253 -0.18549 -0.44531 -0.17098 -0.48212 -0.13827 L -0.65816 -4.19753E-6 " pathEditMode="relative" rAng="0" ptsTypes="AAAAA">
                                      <p:cBhvr>
                                        <p:cTn id="21" dur="2000" fill="hold"/>
                                        <p:tgtEl>
                                          <p:spTgt spid="9"/>
                                        </p:tgtEl>
                                        <p:attrNameLst>
                                          <p:attrName>ppt_x</p:attrName>
                                          <p:attrName>ppt_y</p:attrName>
                                        </p:attrNameLst>
                                      </p:cBhvr>
                                      <p:rCtr x="-32917" y="-9290"/>
                                    </p:animMotion>
                                  </p:childTnLst>
                                </p:cTn>
                              </p:par>
                              <p:par>
                                <p:cTn id="22" presetID="10" presetClass="entr" presetSubtype="0" fill="hold" nodeType="withEffect">
                                  <p:stCondLst>
                                    <p:cond delay="2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 presetClass="exit" presetSubtype="0" fill="hold" nodeType="withEffect">
                                  <p:stCondLst>
                                    <p:cond delay="200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nodeType="withEffect">
                                  <p:stCondLst>
                                    <p:cond delay="2000"/>
                                  </p:stCondLst>
                                  <p:childTnLst>
                                    <p:set>
                                      <p:cBhvr>
                                        <p:cTn id="2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080592" y="1720416"/>
            <a:ext cx="7673009" cy="2241987"/>
          </a:xfrm>
          <a:prstGeom prst="rect">
            <a:avLst/>
          </a:prstGeom>
        </p:spPr>
      </p:pic>
      <p:grpSp>
        <p:nvGrpSpPr>
          <p:cNvPr id="6" name="Group 5">
            <a:extLst>
              <a:ext uri="{FF2B5EF4-FFF2-40B4-BE49-F238E27FC236}">
                <a16:creationId xmlns="" xmlns:a16="http://schemas.microsoft.com/office/drawing/2014/main" id="{1F647396-2275-4373-AB7B-D65BD21A8C66}"/>
              </a:ext>
            </a:extLst>
          </p:cNvPr>
          <p:cNvGrpSpPr/>
          <p:nvPr/>
        </p:nvGrpSpPr>
        <p:grpSpPr>
          <a:xfrm>
            <a:off x="968715" y="1685086"/>
            <a:ext cx="9990568" cy="2084987"/>
            <a:chOff x="3327910" y="7227241"/>
            <a:chExt cx="8584866" cy="1815882"/>
          </a:xfrm>
        </p:grpSpPr>
        <p:sp>
          <p:nvSpPr>
            <p:cNvPr id="7" name="TextBox 6">
              <a:extLst>
                <a:ext uri="{FF2B5EF4-FFF2-40B4-BE49-F238E27FC236}">
                  <a16:creationId xmlns="" xmlns:a16="http://schemas.microsoft.com/office/drawing/2014/main" id="{84BB0D30-A8B3-4CC5-9E21-701C366B1CAA}"/>
                </a:ext>
              </a:extLst>
            </p:cNvPr>
            <p:cNvSpPr txBox="1"/>
            <p:nvPr/>
          </p:nvSpPr>
          <p:spPr>
            <a:xfrm>
              <a:off x="4283342" y="7227241"/>
              <a:ext cx="7193902" cy="1815882"/>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sp>
          <p:nvSpPr>
            <p:cNvPr id="8" name="TextBox 7">
              <a:extLst>
                <a:ext uri="{FF2B5EF4-FFF2-40B4-BE49-F238E27FC236}">
                  <a16:creationId xmlns="" xmlns:a16="http://schemas.microsoft.com/office/drawing/2014/main" id="{95F3EFBA-8D74-4827-AF3C-BF05DE13C47A}"/>
                </a:ext>
              </a:extLst>
            </p:cNvPr>
            <p:cNvSpPr txBox="1"/>
            <p:nvPr/>
          </p:nvSpPr>
          <p:spPr>
            <a:xfrm>
              <a:off x="3327910" y="7727121"/>
              <a:ext cx="8584866" cy="1109737"/>
            </a:xfrm>
            <a:prstGeom prst="rect">
              <a:avLst/>
            </a:prstGeom>
            <a:noFill/>
          </p:spPr>
          <p:txBody>
            <a:bodyPr wrap="square" rtlCol="0">
              <a:spAutoFit/>
            </a:bodyPr>
            <a:lstStyle/>
            <a:p>
              <a:pPr algn="ctr" defTabSz="1219170">
                <a:lnSpc>
                  <a:spcPct val="80000"/>
                </a:lnSpc>
                <a:buClr>
                  <a:srgbClr val="000000"/>
                </a:buClr>
              </a:pP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K</a:t>
              </a:r>
              <a:r>
                <a:rPr lang="vi-VN" sz="96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H</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Ở</a:t>
              </a:r>
              <a:r>
                <a:rPr lang="vi-VN" sz="96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I </a:t>
              </a:r>
              <a:r>
                <a:rPr lang="vi-VN" sz="96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Đ</a:t>
              </a:r>
              <a:r>
                <a:rPr lang="vi-VN" sz="96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Ộ</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N</a:t>
              </a:r>
              <a:r>
                <a:rPr lang="vi-VN" sz="96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G </a:t>
              </a:r>
              <a:r>
                <a:rPr lang="vi-VN"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rPr>
                <a:t> </a:t>
              </a:r>
              <a:endParaRPr lang="en-US" sz="96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SVN-Poky's" panose="020B0606040200020203" pitchFamily="34" charset="0"/>
                <a:cs typeface="Arial"/>
                <a:sym typeface="Arial"/>
              </a:endParaRPr>
            </a:p>
          </p:txBody>
        </p:sp>
      </p:grpSp>
    </p:spTree>
    <p:custDataLst>
      <p:tags r:id="rId1"/>
    </p:custDataLst>
    <p:extLst>
      <p:ext uri="{BB962C8B-B14F-4D97-AF65-F5344CB8AC3E}">
        <p14:creationId xmlns:p14="http://schemas.microsoft.com/office/powerpoint/2010/main" val="306962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58DDD59-F198-4256-BCA2-CCC0C88FDE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9">
            <a:extLst>
              <a:ext uri="{FF2B5EF4-FFF2-40B4-BE49-F238E27FC236}">
                <a16:creationId xmlns="" xmlns:a16="http://schemas.microsoft.com/office/drawing/2014/main" id="{57C4C383-EBB2-4AE0-87D5-38DF09A4C1F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80653" y="2507378"/>
            <a:ext cx="10163080" cy="3434365"/>
          </a:xfrm>
          <a:prstGeom prst="rect">
            <a:avLst/>
          </a:prstGeom>
        </p:spPr>
      </p:pic>
      <p:pic>
        <p:nvPicPr>
          <p:cNvPr id="4" name="Picture 3">
            <a:extLst>
              <a:ext uri="{FF2B5EF4-FFF2-40B4-BE49-F238E27FC236}">
                <a16:creationId xmlns="" xmlns:a16="http://schemas.microsoft.com/office/drawing/2014/main" id="{83A4C722-8331-4836-849C-249C772C45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1840" b="76048" l="52558" r="61358"/>
                    </a14:imgEffect>
                  </a14:imgLayer>
                </a14:imgProps>
              </a:ext>
            </a:extLst>
          </a:blip>
          <a:srcRect l="51458" t="48814" r="37542" b="20926"/>
          <a:stretch/>
        </p:blipFill>
        <p:spPr>
          <a:xfrm flipH="1">
            <a:off x="9987192" y="3774953"/>
            <a:ext cx="2204808" cy="3409943"/>
          </a:xfrm>
          <a:prstGeom prst="rect">
            <a:avLst/>
          </a:prstGeom>
        </p:spPr>
      </p:pic>
      <p:sp>
        <p:nvSpPr>
          <p:cNvPr id="6" name="Rectangle 5">
            <a:extLst>
              <a:ext uri="{FF2B5EF4-FFF2-40B4-BE49-F238E27FC236}">
                <a16:creationId xmlns="" xmlns:a16="http://schemas.microsoft.com/office/drawing/2014/main" id="{BA26E8E7-A352-43DF-A0F1-552706700BE8}"/>
              </a:ext>
            </a:extLst>
          </p:cNvPr>
          <p:cNvSpPr/>
          <p:nvPr/>
        </p:nvSpPr>
        <p:spPr>
          <a:xfrm>
            <a:off x="2736263" y="2535163"/>
            <a:ext cx="7636583" cy="3539430"/>
          </a:xfrm>
          <a:prstGeom prst="rect">
            <a:avLst/>
          </a:prstGeom>
        </p:spPr>
        <p:txBody>
          <a:bodyPr wrap="square">
            <a:spAutoFit/>
          </a:bodyPr>
          <a:lstStyle/>
          <a:p>
            <a:pPr algn="just" defTabSz="1219170">
              <a:buClr>
                <a:srgbClr val="000000"/>
              </a:buClr>
            </a:pPr>
            <a:r>
              <a:rPr lang="vi-VN" sz="3200" b="1" i="1" kern="0">
                <a:solidFill>
                  <a:srgbClr val="002060"/>
                </a:solidFill>
                <a:latin typeface="Arial"/>
                <a:cs typeface="Arial"/>
                <a:sym typeface="Arial"/>
              </a:rPr>
              <a:t>Em cảm thấy vô cùng khâm phục sự cố gắng của Tiến Anh. Bạn ấy đã chấp nhẫn khuyết điểm của mình, không ngừng nỗ lực vươn lên vượt qua khó khăn. Và nghị lực kiên cường của Tiến Anh đã giúp bạn gặt hái được nhiều thành quả tốt đẹp.</a:t>
            </a:r>
            <a:endParaRPr lang="vi-VN" sz="5333" b="1" i="1" kern="0" dirty="0">
              <a:solidFill>
                <a:srgbClr val="FF0000"/>
              </a:solidFill>
              <a:latin typeface="Calibri" panose="020F0502020204030204" pitchFamily="34" charset="0"/>
              <a:cs typeface="Calibri" panose="020F0502020204030204" pitchFamily="34" charset="0"/>
              <a:sym typeface="Arial"/>
            </a:endParaRPr>
          </a:p>
        </p:txBody>
      </p:sp>
      <p:pic>
        <p:nvPicPr>
          <p:cNvPr id="11" name="Picture 10">
            <a:extLst>
              <a:ext uri="{FF2B5EF4-FFF2-40B4-BE49-F238E27FC236}">
                <a16:creationId xmlns="" xmlns:a16="http://schemas.microsoft.com/office/drawing/2014/main" id="{FF329EA2-B9D6-471F-BFFA-6F632F979E0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7" name="Picture 29">
            <a:extLst>
              <a:ext uri="{FF2B5EF4-FFF2-40B4-BE49-F238E27FC236}">
                <a16:creationId xmlns="" xmlns:a16="http://schemas.microsoft.com/office/drawing/2014/main" id="{124BF956-871A-4E13-93E5-15DF949838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2930" y="196487"/>
            <a:ext cx="12035691" cy="1690989"/>
          </a:xfrm>
          <a:prstGeom prst="rect">
            <a:avLst/>
          </a:prstGeom>
        </p:spPr>
      </p:pic>
      <p:sp>
        <p:nvSpPr>
          <p:cNvPr id="8" name="Rectangle 7">
            <a:extLst>
              <a:ext uri="{FF2B5EF4-FFF2-40B4-BE49-F238E27FC236}">
                <a16:creationId xmlns="" xmlns:a16="http://schemas.microsoft.com/office/drawing/2014/main" id="{76B02940-ED5A-4A3F-A21E-D13ACE2EAF70}"/>
              </a:ext>
            </a:extLst>
          </p:cNvPr>
          <p:cNvSpPr/>
          <p:nvPr/>
        </p:nvSpPr>
        <p:spPr>
          <a:xfrm>
            <a:off x="1046732" y="437857"/>
            <a:ext cx="11015649" cy="1241237"/>
          </a:xfrm>
          <a:prstGeom prst="rect">
            <a:avLst/>
          </a:prstGeom>
        </p:spPr>
        <p:txBody>
          <a:bodyPr wrap="square">
            <a:spAutoFit/>
          </a:bodyPr>
          <a:lstStyle/>
          <a:p>
            <a:pPr algn="just" defTabSz="1219170">
              <a:buClr>
                <a:srgbClr val="000000"/>
              </a:buClr>
            </a:pPr>
            <a:r>
              <a:rPr lang="en-US" sz="3733" b="1" kern="0">
                <a:solidFill>
                  <a:srgbClr val="002060"/>
                </a:solidFill>
                <a:latin typeface="Calibri" panose="020F0502020204030204" pitchFamily="34" charset="0"/>
                <a:cs typeface="Calibri" panose="020F0502020204030204" pitchFamily="34" charset="0"/>
                <a:sym typeface="Arial"/>
              </a:rPr>
              <a:t>5. Em có suy nghĩ gì về sự cố gắng của Tiến Anh?</a:t>
            </a:r>
          </a:p>
          <a:p>
            <a:pPr algn="just" defTabSz="1219170">
              <a:buClr>
                <a:srgbClr val="000000"/>
              </a:buClr>
            </a:pPr>
            <a:endParaRPr lang="en-US" sz="3733" b="1" kern="0" dirty="0">
              <a:solidFill>
                <a:srgbClr val="002060"/>
              </a:solidFill>
              <a:latin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408537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een sky Vectors &amp; Illustrations for Free Download | Freepik">
            <a:extLst>
              <a:ext uri="{FF2B5EF4-FFF2-40B4-BE49-F238E27FC236}">
                <a16:creationId xmlns="" xmlns:a16="http://schemas.microsoft.com/office/drawing/2014/main" id="{9E53A9D3-390E-4F6B-A6C4-EB6AAC24E1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4527A06-EF07-4312-8903-648F78A1E8C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3134390" y="3855720"/>
            <a:ext cx="5161220" cy="3002280"/>
          </a:xfrm>
          <a:prstGeom prst="rect">
            <a:avLst/>
          </a:prstGeom>
        </p:spPr>
      </p:pic>
      <p:sp>
        <p:nvSpPr>
          <p:cNvPr id="5" name="Rectangle: Rounded Corners 8">
            <a:extLst>
              <a:ext uri="{FF2B5EF4-FFF2-40B4-BE49-F238E27FC236}">
                <a16:creationId xmlns="" xmlns:a16="http://schemas.microsoft.com/office/drawing/2014/main" id="{5B2AD172-BE22-459A-BD50-ADEF8FE63D58}"/>
              </a:ext>
            </a:extLst>
          </p:cNvPr>
          <p:cNvSpPr/>
          <p:nvPr/>
        </p:nvSpPr>
        <p:spPr>
          <a:xfrm>
            <a:off x="886692" y="1641035"/>
            <a:ext cx="10723417" cy="2446056"/>
          </a:xfrm>
          <a:custGeom>
            <a:avLst/>
            <a:gdLst>
              <a:gd name="connsiteX0" fmla="*/ 0 w 10723417"/>
              <a:gd name="connsiteY0" fmla="*/ 597351 h 2446056"/>
              <a:gd name="connsiteX1" fmla="*/ 597351 w 10723417"/>
              <a:gd name="connsiteY1" fmla="*/ 0 h 2446056"/>
              <a:gd name="connsiteX2" fmla="*/ 10126066 w 10723417"/>
              <a:gd name="connsiteY2" fmla="*/ 0 h 2446056"/>
              <a:gd name="connsiteX3" fmla="*/ 10723417 w 10723417"/>
              <a:gd name="connsiteY3" fmla="*/ 597351 h 2446056"/>
              <a:gd name="connsiteX4" fmla="*/ 10723417 w 10723417"/>
              <a:gd name="connsiteY4" fmla="*/ 1848705 h 2446056"/>
              <a:gd name="connsiteX5" fmla="*/ 10126066 w 10723417"/>
              <a:gd name="connsiteY5" fmla="*/ 2446056 h 2446056"/>
              <a:gd name="connsiteX6" fmla="*/ 597351 w 10723417"/>
              <a:gd name="connsiteY6" fmla="*/ 2446056 h 2446056"/>
              <a:gd name="connsiteX7" fmla="*/ 0 w 10723417"/>
              <a:gd name="connsiteY7" fmla="*/ 1848705 h 2446056"/>
              <a:gd name="connsiteX8" fmla="*/ 0 w 10723417"/>
              <a:gd name="connsiteY8" fmla="*/ 597351 h 2446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23417" h="2446056" fill="none" extrusionOk="0">
                <a:moveTo>
                  <a:pt x="0" y="597351"/>
                </a:moveTo>
                <a:cubicBezTo>
                  <a:pt x="-2783" y="277195"/>
                  <a:pt x="256533" y="-7332"/>
                  <a:pt x="597351" y="0"/>
                </a:cubicBezTo>
                <a:cubicBezTo>
                  <a:pt x="4343404" y="-35273"/>
                  <a:pt x="8640266" y="-144294"/>
                  <a:pt x="10126066" y="0"/>
                </a:cubicBezTo>
                <a:cubicBezTo>
                  <a:pt x="10505912" y="15200"/>
                  <a:pt x="10674990" y="226612"/>
                  <a:pt x="10723417" y="597351"/>
                </a:cubicBezTo>
                <a:cubicBezTo>
                  <a:pt x="10666592" y="741422"/>
                  <a:pt x="10796806" y="1361561"/>
                  <a:pt x="10723417" y="1848705"/>
                </a:cubicBezTo>
                <a:cubicBezTo>
                  <a:pt x="10740812" y="2165459"/>
                  <a:pt x="10491791" y="2407227"/>
                  <a:pt x="10126066" y="2446056"/>
                </a:cubicBezTo>
                <a:cubicBezTo>
                  <a:pt x="7587935" y="2523581"/>
                  <a:pt x="2072764" y="2402353"/>
                  <a:pt x="597351" y="2446056"/>
                </a:cubicBezTo>
                <a:cubicBezTo>
                  <a:pt x="217705" y="2432275"/>
                  <a:pt x="-10443" y="2178470"/>
                  <a:pt x="0" y="1848705"/>
                </a:cubicBezTo>
                <a:cubicBezTo>
                  <a:pt x="-5900" y="1440390"/>
                  <a:pt x="75847" y="937315"/>
                  <a:pt x="0" y="597351"/>
                </a:cubicBezTo>
                <a:close/>
              </a:path>
              <a:path w="10723417" h="2446056" stroke="0" extrusionOk="0">
                <a:moveTo>
                  <a:pt x="0" y="597351"/>
                </a:moveTo>
                <a:cubicBezTo>
                  <a:pt x="-15051" y="215440"/>
                  <a:pt x="248117" y="15653"/>
                  <a:pt x="597351" y="0"/>
                </a:cubicBezTo>
                <a:cubicBezTo>
                  <a:pt x="4285726" y="-95379"/>
                  <a:pt x="5508609" y="58096"/>
                  <a:pt x="10126066" y="0"/>
                </a:cubicBezTo>
                <a:cubicBezTo>
                  <a:pt x="10431186" y="-17449"/>
                  <a:pt x="10715255" y="261577"/>
                  <a:pt x="10723417" y="597351"/>
                </a:cubicBezTo>
                <a:cubicBezTo>
                  <a:pt x="10767162" y="837243"/>
                  <a:pt x="10673511" y="1655576"/>
                  <a:pt x="10723417" y="1848705"/>
                </a:cubicBezTo>
                <a:cubicBezTo>
                  <a:pt x="10744336" y="2153747"/>
                  <a:pt x="10429216" y="2419402"/>
                  <a:pt x="10126066" y="2446056"/>
                </a:cubicBezTo>
                <a:cubicBezTo>
                  <a:pt x="6960338" y="2386150"/>
                  <a:pt x="3265542" y="2528570"/>
                  <a:pt x="597351" y="2446056"/>
                </a:cubicBezTo>
                <a:cubicBezTo>
                  <a:pt x="231156" y="2455027"/>
                  <a:pt x="-6881" y="2185596"/>
                  <a:pt x="0" y="1848705"/>
                </a:cubicBezTo>
                <a:cubicBezTo>
                  <a:pt x="38858" y="1243317"/>
                  <a:pt x="59730" y="823700"/>
                  <a:pt x="0" y="597351"/>
                </a:cubicBezTo>
                <a:close/>
              </a:path>
            </a:pathLst>
          </a:custGeom>
          <a:solidFill>
            <a:srgbClr val="FFFFFF">
              <a:alpha val="82000"/>
            </a:srgb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err="1">
                <a:solidFill>
                  <a:srgbClr val="C00000"/>
                </a:solidFill>
                <a:latin typeface="Calibri" panose="020F0502020204030204" pitchFamily="34" charset="0"/>
                <a:cs typeface="Calibri" panose="020F0502020204030204" pitchFamily="34" charset="0"/>
                <a:sym typeface="Arial"/>
              </a:rPr>
              <a:t>Bài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thơ</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kể</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về</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ngày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hội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xanh</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của</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các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loài</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cây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cối</a:t>
            </a:r>
            <a:r>
              <a:rPr lang="en-US" sz="3733" b="1" kern="0" dirty="0">
                <a:solidFill>
                  <a:srgbClr val="C00000"/>
                </a:solidFill>
                <a:latin typeface="Calibri" panose="020F0502020204030204" pitchFamily="34" charset="0"/>
                <a:cs typeface="Calibri" panose="020F0502020204030204" pitchFamily="34" charset="0"/>
                <a:sym typeface="Arial"/>
              </a:rPr>
              <a:t> ở </a:t>
            </a:r>
            <a:r>
              <a:rPr lang="en-US" sz="3733" b="1" kern="0" dirty="0" err="1">
                <a:solidFill>
                  <a:srgbClr val="C00000"/>
                </a:solidFill>
                <a:latin typeface="Calibri" panose="020F0502020204030204" pitchFamily="34" charset="0"/>
                <a:cs typeface="Calibri" panose="020F0502020204030204" pitchFamily="34" charset="0"/>
                <a:sym typeface="Arial"/>
              </a:rPr>
              <a:t>trong</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rừng</a:t>
            </a:r>
            <a:r>
              <a:rPr lang="en-US" sz="3733" b="1" kern="0" dirty="0">
                <a:solidFill>
                  <a:srgbClr val="C00000"/>
                </a:solidFill>
                <a:latin typeface="Calibri" panose="020F0502020204030204" pitchFamily="34" charset="0"/>
                <a:cs typeface="Calibri" panose="020F0502020204030204" pitchFamily="34" charset="0"/>
                <a:sym typeface="Arial"/>
              </a:rPr>
              <a:t>. Qua </a:t>
            </a:r>
            <a:r>
              <a:rPr lang="en-US" sz="3733" b="1" kern="0" dirty="0" err="1">
                <a:solidFill>
                  <a:srgbClr val="C00000"/>
                </a:solidFill>
                <a:latin typeface="Calibri" panose="020F0502020204030204" pitchFamily="34" charset="0"/>
                <a:cs typeface="Calibri" panose="020F0502020204030204" pitchFamily="34" charset="0"/>
                <a:sym typeface="Arial"/>
              </a:rPr>
              <a:t>đó</a:t>
            </a:r>
            <a:r>
              <a:rPr lang="en-US" sz="3733" b="1" kern="0" dirty="0">
                <a:solidFill>
                  <a:srgbClr val="C00000"/>
                </a:solidFill>
                <a:latin typeface="Calibri" panose="020F0502020204030204" pitchFamily="34" charset="0"/>
                <a:cs typeface="Calibri" panose="020F0502020204030204" pitchFamily="34" charset="0"/>
                <a:sym typeface="Arial"/>
              </a:rPr>
              <a:t> ta </a:t>
            </a:r>
            <a:r>
              <a:rPr lang="en-US" sz="3733" b="1" kern="0" dirty="0" err="1">
                <a:solidFill>
                  <a:srgbClr val="C00000"/>
                </a:solidFill>
                <a:latin typeface="Calibri" panose="020F0502020204030204" pitchFamily="34" charset="0"/>
                <a:cs typeface="Calibri" panose="020F0502020204030204" pitchFamily="34" charset="0"/>
                <a:sym typeface="Arial"/>
              </a:rPr>
              <a:t>thấy</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được</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nhiên</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thật</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kì</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thú</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và</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hấp</a:t>
            </a:r>
            <a:r>
              <a:rPr lang="en-US" sz="3733" b="1" kern="0" dirty="0">
                <a:solidFill>
                  <a:srgbClr val="C00000"/>
                </a:solidFill>
                <a:latin typeface="Calibri" panose="020F0502020204030204" pitchFamily="34" charset="0"/>
                <a:cs typeface="Calibri" panose="020F0502020204030204" pitchFamily="34" charset="0"/>
                <a:sym typeface="Arial"/>
              </a:rPr>
              <a:t> </a:t>
            </a:r>
            <a:r>
              <a:rPr lang="en-US" sz="3733" b="1" kern="0" dirty="0" err="1">
                <a:solidFill>
                  <a:srgbClr val="C00000"/>
                </a:solidFill>
                <a:latin typeface="Calibri" panose="020F0502020204030204" pitchFamily="34" charset="0"/>
                <a:cs typeface="Calibri" panose="020F0502020204030204" pitchFamily="34" charset="0"/>
                <a:sym typeface="Arial"/>
              </a:rPr>
              <a:t>dẫn</a:t>
            </a:r>
            <a:r>
              <a:rPr lang="en-US" sz="3733" b="1" kern="0" dirty="0">
                <a:solidFill>
                  <a:srgbClr val="C00000"/>
                </a:solidFill>
                <a:latin typeface="Calibri" panose="020F0502020204030204" pitchFamily="34" charset="0"/>
                <a:cs typeface="Calibri" panose="020F0502020204030204" pitchFamily="34" charset="0"/>
                <a:sym typeface="Arial"/>
              </a:rPr>
              <a:t>.</a:t>
            </a:r>
            <a:endParaRPr lang="vi-VN" sz="3733" kern="0" dirty="0">
              <a:solidFill>
                <a:srgbClr val="C00000"/>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 xmlns:a16="http://schemas.microsoft.com/office/drawing/2014/main" id="{46F5298D-D414-49F7-965E-3B3559853006}"/>
              </a:ext>
            </a:extLst>
          </p:cNvPr>
          <p:cNvPicPr>
            <a:picLocks noChangeAspect="1"/>
          </p:cNvPicPr>
          <p:nvPr/>
        </p:nvPicPr>
        <p:blipFill>
          <a:blip r:embed="rId7"/>
          <a:stretch>
            <a:fillRect/>
          </a:stretch>
        </p:blipFill>
        <p:spPr>
          <a:xfrm>
            <a:off x="937970" y="175973"/>
            <a:ext cx="9992210" cy="1133954"/>
          </a:xfrm>
          <a:prstGeom prst="rect">
            <a:avLst/>
          </a:prstGeom>
        </p:spPr>
      </p:pic>
    </p:spTree>
    <p:custDataLst>
      <p:tags r:id="rId1"/>
    </p:custDataLst>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391E54F4-0184-410E-B38A-84E05FAD7E4E}"/>
              </a:ext>
            </a:extLst>
          </p:cNvPr>
          <p:cNvPicPr>
            <a:picLocks noChangeAspect="1"/>
          </p:cNvPicPr>
          <p:nvPr/>
        </p:nvPicPr>
        <p:blipFill rotWithShape="1">
          <a:blip r:embed="rId4"/>
          <a:srcRect l="7250" t="28656" r="9625" b="19096"/>
          <a:stretch/>
        </p:blipFill>
        <p:spPr>
          <a:xfrm>
            <a:off x="-1" y="-30480"/>
            <a:ext cx="12204641" cy="6888480"/>
          </a:xfrm>
          <a:prstGeom prst="rect">
            <a:avLst/>
          </a:prstGeom>
        </p:spPr>
      </p:pic>
      <p:pic>
        <p:nvPicPr>
          <p:cNvPr id="3" name="Picture 2">
            <a:extLst>
              <a:ext uri="{FF2B5EF4-FFF2-40B4-BE49-F238E27FC236}">
                <a16:creationId xmlns="" xmlns:a16="http://schemas.microsoft.com/office/drawing/2014/main" id="{57BA527B-9CA9-4B56-B43C-FF132C81801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839" b="79427" l="31479" r="66618">
                        <a14:foregroundMark x1="57174" y1="43750" x2="57174" y2="43750"/>
                        <a14:foregroundMark x1="56442" y1="51693" x2="56442" y2="51693"/>
                        <a14:foregroundMark x1="60688" y1="51432" x2="56735" y2="53516"/>
                        <a14:foregroundMark x1="61201" y1="51693" x2="61201" y2="51693"/>
                        <a14:foregroundMark x1="62079" y1="43880" x2="62079" y2="43880"/>
                        <a14:foregroundMark x1="59810" y1="42839" x2="59810" y2="42839"/>
                        <a14:foregroundMark x1="52489" y1="49870" x2="52489" y2="49870"/>
                        <a14:foregroundMark x1="61201" y1="45313" x2="58565" y2="45313"/>
                        <a14:foregroundMark x1="51977" y1="51302" x2="55564" y2="47656"/>
                        <a14:foregroundMark x1="62958" y1="46615" x2="62958" y2="46615"/>
                        <a14:foregroundMark x1="65300" y1="52604" x2="64202" y2="60547"/>
                        <a14:foregroundMark x1="49854" y1="48568" x2="51684" y2="51302"/>
                        <a14:foregroundMark x1="53441" y1="78125" x2="57833" y2="69271"/>
                        <a14:foregroundMark x1="50366" y1="74609" x2="57101" y2="77995"/>
                        <a14:foregroundMark x1="58565" y1="78385" x2="59078" y2="69922"/>
                        <a14:foregroundMark x1="62225" y1="44531" x2="62225" y2="44531"/>
                        <a14:foregroundMark x1="66691" y1="50391" x2="66691" y2="50391"/>
                        <a14:foregroundMark x1="53441" y1="48307" x2="54685" y2="47005"/>
                        <a14:foregroundMark x1="59224" y1="79036" x2="59224" y2="79036"/>
                        <a14:foregroundMark x1="37482" y1="69531" x2="41215" y2="68880"/>
                        <a14:foregroundMark x1="42094" y1="66536" x2="45315" y2="71484"/>
                        <a14:foregroundMark x1="33455" y1="61068" x2="36310" y2="65104"/>
                        <a14:foregroundMark x1="36676" y1="52344" x2="41801" y2="51693"/>
                        <a14:foregroundMark x1="38067" y1="71484" x2="43851" y2="79557"/>
                        <a14:foregroundMark x1="36310" y1="56771" x2="41362" y2="57682"/>
                        <a14:foregroundMark x1="31479" y1="54557" x2="32577" y2="57422"/>
                      </a14:backgroundRemoval>
                    </a14:imgEffect>
                  </a14:imgLayer>
                </a14:imgProps>
              </a:ext>
            </a:extLst>
          </a:blip>
          <a:srcRect l="29709" t="40143" r="32041" b="20282"/>
          <a:stretch/>
        </p:blipFill>
        <p:spPr>
          <a:xfrm flipH="1">
            <a:off x="-111731" y="4177802"/>
            <a:ext cx="4607531" cy="2680199"/>
          </a:xfrm>
          <a:prstGeom prst="rect">
            <a:avLst/>
          </a:prstGeom>
        </p:spPr>
      </p:pic>
      <p:grpSp>
        <p:nvGrpSpPr>
          <p:cNvPr id="4" name="Group 3">
            <a:extLst>
              <a:ext uri="{FF2B5EF4-FFF2-40B4-BE49-F238E27FC236}">
                <a16:creationId xmlns="" xmlns:a16="http://schemas.microsoft.com/office/drawing/2014/main" id="{E6CAF032-F562-42FF-9FD3-55D99D40C3EB}"/>
              </a:ext>
            </a:extLst>
          </p:cNvPr>
          <p:cNvGrpSpPr/>
          <p:nvPr/>
        </p:nvGrpSpPr>
        <p:grpSpPr>
          <a:xfrm>
            <a:off x="3779520" y="4454263"/>
            <a:ext cx="5242560" cy="2127273"/>
            <a:chOff x="0" y="971529"/>
            <a:chExt cx="3931920" cy="1595455"/>
          </a:xfrm>
        </p:grpSpPr>
        <p:pic>
          <p:nvPicPr>
            <p:cNvPr id="5" name="Picture 5">
              <a:extLst>
                <a:ext uri="{FF2B5EF4-FFF2-40B4-BE49-F238E27FC236}">
                  <a16:creationId xmlns="" xmlns:a16="http://schemas.microsoft.com/office/drawing/2014/main" id="{4C692E5A-6AFE-45BC-AB05-D312F71350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971529"/>
              <a:ext cx="3931920" cy="1595455"/>
            </a:xfrm>
            <a:prstGeom prst="rect">
              <a:avLst/>
            </a:prstGeom>
          </p:spPr>
        </p:pic>
        <p:sp>
          <p:nvSpPr>
            <p:cNvPr id="6" name="Rectangle 5">
              <a:extLst>
                <a:ext uri="{FF2B5EF4-FFF2-40B4-BE49-F238E27FC236}">
                  <a16:creationId xmlns="" xmlns:a16="http://schemas.microsoft.com/office/drawing/2014/main" id="{EF35B761-9FF4-46F8-A7FD-2761E66DF639}"/>
                </a:ext>
              </a:extLst>
            </p:cNvPr>
            <p:cNvSpPr/>
            <p:nvPr/>
          </p:nvSpPr>
          <p:spPr>
            <a:xfrm>
              <a:off x="242853" y="1355182"/>
              <a:ext cx="3491933" cy="946269"/>
            </a:xfrm>
            <a:prstGeom prst="rect">
              <a:avLst/>
            </a:prstGeom>
          </p:spPr>
          <p:txBody>
            <a:bodyPr wrap="square">
              <a:spAutoFit/>
            </a:bodyPr>
            <a:lstStyle/>
            <a:p>
              <a:pPr algn="just" defTabSz="1219170">
                <a:buClr>
                  <a:srgbClr val="000000"/>
                </a:buClr>
              </a:pPr>
              <a:r>
                <a:rPr lang="vi-VN" sz="2533" b="1" kern="0" dirty="0">
                  <a:solidFill>
                    <a:srgbClr val="002060"/>
                  </a:solidFill>
                  <a:latin typeface="Calibri" panose="020F0502020204030204" pitchFamily="34" charset="0"/>
                  <a:ea typeface="AvantGarde" panose="00000400000000000000" pitchFamily="2" charset="0"/>
                  <a:cs typeface="Calibri" panose="020F0502020204030204" pitchFamily="34" charset="0"/>
                  <a:sym typeface="Arial"/>
                </a:rPr>
                <a:t>Cảm ơn các bạn, chúng tớ đã đánh bại được mụ phù thủy. Giờ về nhà thôi!</a:t>
              </a:r>
              <a:endParaRPr lang="en-US" sz="2533" b="1" kern="0" dirty="0">
                <a:solidFill>
                  <a:srgbClr val="002060"/>
                </a:solidFill>
                <a:latin typeface="Calibri" panose="020F0502020204030204" pitchFamily="34" charset="0"/>
                <a:cs typeface="Calibri" panose="020F0502020204030204" pitchFamily="34" charset="0"/>
                <a:sym typeface="Arial"/>
              </a:endParaRPr>
            </a:p>
          </p:txBody>
        </p:sp>
      </p:grpSp>
    </p:spTree>
    <p:custDataLst>
      <p:tags r:id="rId1"/>
    </p:custDataLst>
    <p:extLst>
      <p:ext uri="{BB962C8B-B14F-4D97-AF65-F5344CB8AC3E}">
        <p14:creationId xmlns:p14="http://schemas.microsoft.com/office/powerpoint/2010/main" val="328765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89172" y="3495348"/>
            <a:ext cx="3476829" cy="3458817"/>
          </a:xfrm>
          <a:prstGeom prst="rect">
            <a:avLst/>
          </a:prstGeom>
        </p:spPr>
      </p:pic>
      <p:pic>
        <p:nvPicPr>
          <p:cNvPr id="2" name="Picture 1">
            <a:extLst>
              <a:ext uri="{FF2B5EF4-FFF2-40B4-BE49-F238E27FC236}">
                <a16:creationId xmlns="" xmlns:a16="http://schemas.microsoft.com/office/drawing/2014/main" id="{9EA21824-58DE-4254-B8D1-A22E2E84DCD2}"/>
              </a:ext>
            </a:extLst>
          </p:cNvPr>
          <p:cNvPicPr>
            <a:picLocks noChangeAspect="1"/>
          </p:cNvPicPr>
          <p:nvPr/>
        </p:nvPicPr>
        <p:blipFill>
          <a:blip r:embed="rId9"/>
          <a:stretch>
            <a:fillRect/>
          </a:stretch>
        </p:blipFill>
        <p:spPr>
          <a:xfrm>
            <a:off x="0" y="2510382"/>
            <a:ext cx="12192000" cy="1322885"/>
          </a:xfrm>
          <a:prstGeom prst="rect">
            <a:avLst/>
          </a:prstGeom>
        </p:spPr>
      </p:pic>
    </p:spTree>
    <p:custDataLst>
      <p:tags r:id="rId1"/>
    </p:custDataLst>
    <p:extLst>
      <p:ext uri="{BB962C8B-B14F-4D97-AF65-F5344CB8AC3E}">
        <p14:creationId xmlns:p14="http://schemas.microsoft.com/office/powerpoint/2010/main" val="28912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4DA89485-4368-4AC9-A569-B56550EEA7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1DE4DBC5-643F-4CE3-900B-093B0EDEEB8B}"/>
              </a:ext>
            </a:extLst>
          </p:cNvPr>
          <p:cNvGrpSpPr/>
          <p:nvPr/>
        </p:nvGrpSpPr>
        <p:grpSpPr>
          <a:xfrm>
            <a:off x="1199329" y="2151297"/>
            <a:ext cx="9122782" cy="3486442"/>
            <a:chOff x="4841104" y="3956892"/>
            <a:chExt cx="7073839" cy="2703400"/>
          </a:xfrm>
        </p:grpSpPr>
        <p:grpSp>
          <p:nvGrpSpPr>
            <p:cNvPr id="11" name="Group 10">
              <a:extLst>
                <a:ext uri="{FF2B5EF4-FFF2-40B4-BE49-F238E27FC236}">
                  <a16:creationId xmlns="" xmlns:a16="http://schemas.microsoft.com/office/drawing/2014/main" id="{17B0B200-F6A4-48EE-BFCF-5A85691ABA37}"/>
                </a:ext>
              </a:extLst>
            </p:cNvPr>
            <p:cNvGrpSpPr/>
            <p:nvPr/>
          </p:nvGrpSpPr>
          <p:grpSpPr>
            <a:xfrm>
              <a:off x="4841104" y="3956892"/>
              <a:ext cx="7073839" cy="2703400"/>
              <a:chOff x="2975204" y="1394943"/>
              <a:chExt cx="7073839" cy="2703400"/>
            </a:xfrm>
          </p:grpSpPr>
          <p:sp>
            <p:nvSpPr>
              <p:cNvPr id="26" name="Rectangle: Rounded Corners 25">
                <a:extLst>
                  <a:ext uri="{FF2B5EF4-FFF2-40B4-BE49-F238E27FC236}">
                    <a16:creationId xmlns="" xmlns:a16="http://schemas.microsoft.com/office/drawing/2014/main" id="{FBA59E9E-7A2C-43FB-B636-275F22E4BA2E}"/>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2">
                  <a:lumMod val="20000"/>
                  <a:lumOff val="80000"/>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Calibri" panose="020F0502020204030204" pitchFamily="34" charset="0"/>
                    <a:cs typeface="Calibri" panose="020F0502020204030204" pitchFamily="34" charset="0"/>
                  </a:rPr>
                  <a:t>1.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2.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to, </a:t>
                </a:r>
                <a:r>
                  <a:rPr lang="en-US" sz="4400" dirty="0" err="1">
                    <a:solidFill>
                      <a:srgbClr val="000000"/>
                    </a:solidFill>
                    <a:latin typeface="Calibri" panose="020F0502020204030204" pitchFamily="34" charset="0"/>
                    <a:cs typeface="Calibri" panose="020F0502020204030204" pitchFamily="34" charset="0"/>
                  </a:rPr>
                  <a:t>rõ</a:t>
                </a:r>
                <a:r>
                  <a:rPr lang="en-US" sz="4400" dirty="0">
                    <a:solidFill>
                      <a:srgbClr val="000000"/>
                    </a:solidFill>
                    <a:latin typeface="Calibri" panose="020F0502020204030204" pitchFamily="34" charset="0"/>
                    <a:cs typeface="Calibri" panose="020F0502020204030204" pitchFamily="34" charset="0"/>
                  </a:rPr>
                  <a:t>.</a:t>
                </a:r>
              </a:p>
              <a:p>
                <a:pPr algn="just">
                  <a:lnSpc>
                    <a:spcPct val="110000"/>
                  </a:lnSpc>
                </a:pPr>
                <a:r>
                  <a:rPr lang="en-US" sz="4400" dirty="0">
                    <a:solidFill>
                      <a:srgbClr val="000000"/>
                    </a:solidFill>
                    <a:latin typeface="Calibri" panose="020F0502020204030204" pitchFamily="34" charset="0"/>
                    <a:cs typeface="Calibri" panose="020F0502020204030204" pitchFamily="34" charset="0"/>
                  </a:rPr>
                  <a:t>3. </a:t>
                </a:r>
                <a:r>
                  <a:rPr lang="en-US" sz="4400" dirty="0" err="1">
                    <a:solidFill>
                      <a:srgbClr val="000000"/>
                    </a:solidFill>
                    <a:latin typeface="Calibri" panose="020F0502020204030204" pitchFamily="34" charset="0"/>
                    <a:cs typeface="Calibri" panose="020F0502020204030204" pitchFamily="34" charset="0"/>
                  </a:rPr>
                  <a:t>Đọc</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ngắt</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nghỉ</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đúng</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chỗ</a:t>
                </a:r>
                <a:r>
                  <a:rPr lang="en-US" sz="4400" dirty="0">
                    <a:solidFill>
                      <a:srgbClr val="000000"/>
                    </a:solidFill>
                    <a:latin typeface="Calibri" panose="020F0502020204030204" pitchFamily="34" charset="0"/>
                    <a:cs typeface="Calibri" panose="020F0502020204030204" pitchFamily="34" charset="0"/>
                  </a:rPr>
                  <a:t>.</a:t>
                </a:r>
                <a:endParaRPr lang="en-US" sz="4400" b="0" i="0" dirty="0">
                  <a:solidFill>
                    <a:srgbClr val="000000"/>
                  </a:solidFill>
                  <a:effectLst/>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 xmlns:a16="http://schemas.microsoft.com/office/drawing/2014/main" id="{506D58D5-4818-462A-AA1A-757BC2C2AA2D}"/>
                  </a:ext>
                </a:extLst>
              </p:cNvPr>
              <p:cNvSpPr/>
              <p:nvPr/>
            </p:nvSpPr>
            <p:spPr>
              <a:xfrm>
                <a:off x="4201409" y="1394943"/>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12" name="Picture 11">
              <a:extLst>
                <a:ext uri="{FF2B5EF4-FFF2-40B4-BE49-F238E27FC236}">
                  <a16:creationId xmlns="" xmlns:a16="http://schemas.microsoft.com/office/drawing/2014/main" id="{39A16E1A-7F92-4B22-A911-2FB8311541A5}"/>
                </a:ext>
              </a:extLst>
            </p:cNvPr>
            <p:cNvPicPr>
              <a:picLocks noChangeAspect="1"/>
            </p:cNvPicPr>
            <p:nvPr/>
          </p:nvPicPr>
          <p:blipFill>
            <a:blip r:embed="rId5"/>
            <a:stretch>
              <a:fillRect/>
            </a:stretch>
          </p:blipFill>
          <p:spPr>
            <a:xfrm>
              <a:off x="7566958" y="4801718"/>
              <a:ext cx="469963" cy="469963"/>
            </a:xfrm>
            <a:prstGeom prst="rect">
              <a:avLst/>
            </a:prstGeom>
          </p:spPr>
        </p:pic>
        <p:pic>
          <p:nvPicPr>
            <p:cNvPr id="13" name="Picture 12">
              <a:extLst>
                <a:ext uri="{FF2B5EF4-FFF2-40B4-BE49-F238E27FC236}">
                  <a16:creationId xmlns="" xmlns:a16="http://schemas.microsoft.com/office/drawing/2014/main" id="{D964F7C5-69C0-4B6D-A8BA-B8D8EEC73772}"/>
                </a:ext>
              </a:extLst>
            </p:cNvPr>
            <p:cNvPicPr>
              <a:picLocks noChangeAspect="1"/>
            </p:cNvPicPr>
            <p:nvPr/>
          </p:nvPicPr>
          <p:blipFill>
            <a:blip r:embed="rId6"/>
            <a:stretch>
              <a:fillRect/>
            </a:stretch>
          </p:blipFill>
          <p:spPr>
            <a:xfrm>
              <a:off x="7135841" y="4794333"/>
              <a:ext cx="469963" cy="469963"/>
            </a:xfrm>
            <a:prstGeom prst="rect">
              <a:avLst/>
            </a:prstGeom>
          </p:spPr>
        </p:pic>
        <p:pic>
          <p:nvPicPr>
            <p:cNvPr id="14" name="Picture 13">
              <a:extLst>
                <a:ext uri="{FF2B5EF4-FFF2-40B4-BE49-F238E27FC236}">
                  <a16:creationId xmlns="" xmlns:a16="http://schemas.microsoft.com/office/drawing/2014/main" id="{DA965C7D-68F7-4253-A39F-49C5838F950A}"/>
                </a:ext>
              </a:extLst>
            </p:cNvPr>
            <p:cNvPicPr>
              <a:picLocks noChangeAspect="1"/>
            </p:cNvPicPr>
            <p:nvPr/>
          </p:nvPicPr>
          <p:blipFill>
            <a:blip r:embed="rId7"/>
            <a:stretch>
              <a:fillRect/>
            </a:stretch>
          </p:blipFill>
          <p:spPr>
            <a:xfrm>
              <a:off x="8027618" y="4801718"/>
              <a:ext cx="469963" cy="469963"/>
            </a:xfrm>
            <a:prstGeom prst="rect">
              <a:avLst/>
            </a:prstGeom>
          </p:spPr>
        </p:pic>
        <p:pic>
          <p:nvPicPr>
            <p:cNvPr id="15" name="Picture 14">
              <a:extLst>
                <a:ext uri="{FF2B5EF4-FFF2-40B4-BE49-F238E27FC236}">
                  <a16:creationId xmlns="" xmlns:a16="http://schemas.microsoft.com/office/drawing/2014/main" id="{A325B90D-0286-4164-8F52-ADEDE3FE5C3A}"/>
                </a:ext>
              </a:extLst>
            </p:cNvPr>
            <p:cNvPicPr>
              <a:picLocks noChangeAspect="1"/>
            </p:cNvPicPr>
            <p:nvPr/>
          </p:nvPicPr>
          <p:blipFill>
            <a:blip r:embed="rId5"/>
            <a:stretch>
              <a:fillRect/>
            </a:stretch>
          </p:blipFill>
          <p:spPr>
            <a:xfrm>
              <a:off x="7792636" y="5402382"/>
              <a:ext cx="469963" cy="469963"/>
            </a:xfrm>
            <a:prstGeom prst="rect">
              <a:avLst/>
            </a:prstGeom>
          </p:spPr>
        </p:pic>
        <p:pic>
          <p:nvPicPr>
            <p:cNvPr id="18" name="Picture 17">
              <a:extLst>
                <a:ext uri="{FF2B5EF4-FFF2-40B4-BE49-F238E27FC236}">
                  <a16:creationId xmlns="" xmlns:a16="http://schemas.microsoft.com/office/drawing/2014/main" id="{69CF1993-1B53-4DC5-B742-1EECBA228222}"/>
                </a:ext>
              </a:extLst>
            </p:cNvPr>
            <p:cNvPicPr>
              <a:picLocks noChangeAspect="1"/>
            </p:cNvPicPr>
            <p:nvPr/>
          </p:nvPicPr>
          <p:blipFill>
            <a:blip r:embed="rId6"/>
            <a:stretch>
              <a:fillRect/>
            </a:stretch>
          </p:blipFill>
          <p:spPr>
            <a:xfrm>
              <a:off x="7280276" y="5387610"/>
              <a:ext cx="469963" cy="469963"/>
            </a:xfrm>
            <a:prstGeom prst="rect">
              <a:avLst/>
            </a:prstGeom>
          </p:spPr>
        </p:pic>
        <p:pic>
          <p:nvPicPr>
            <p:cNvPr id="19" name="Picture 18">
              <a:extLst>
                <a:ext uri="{FF2B5EF4-FFF2-40B4-BE49-F238E27FC236}">
                  <a16:creationId xmlns="" xmlns:a16="http://schemas.microsoft.com/office/drawing/2014/main" id="{C327E650-4A11-4FD5-96FE-27B300DA3DAB}"/>
                </a:ext>
              </a:extLst>
            </p:cNvPr>
            <p:cNvPicPr>
              <a:picLocks noChangeAspect="1"/>
            </p:cNvPicPr>
            <p:nvPr/>
          </p:nvPicPr>
          <p:blipFill>
            <a:blip r:embed="rId7"/>
            <a:stretch>
              <a:fillRect/>
            </a:stretch>
          </p:blipFill>
          <p:spPr>
            <a:xfrm>
              <a:off x="8349310" y="5402382"/>
              <a:ext cx="469963" cy="469963"/>
            </a:xfrm>
            <a:prstGeom prst="rect">
              <a:avLst/>
            </a:prstGeom>
          </p:spPr>
        </p:pic>
        <p:pic>
          <p:nvPicPr>
            <p:cNvPr id="20" name="Picture 19">
              <a:extLst>
                <a:ext uri="{FF2B5EF4-FFF2-40B4-BE49-F238E27FC236}">
                  <a16:creationId xmlns="" xmlns:a16="http://schemas.microsoft.com/office/drawing/2014/main" id="{FCA6FA12-2F27-4A0C-9B68-90D2C0EEC7F4}"/>
                </a:ext>
              </a:extLst>
            </p:cNvPr>
            <p:cNvPicPr>
              <a:picLocks noChangeAspect="1"/>
            </p:cNvPicPr>
            <p:nvPr/>
          </p:nvPicPr>
          <p:blipFill>
            <a:blip r:embed="rId5"/>
            <a:stretch>
              <a:fillRect/>
            </a:stretch>
          </p:blipFill>
          <p:spPr>
            <a:xfrm>
              <a:off x="10189028" y="5935176"/>
              <a:ext cx="469963" cy="469963"/>
            </a:xfrm>
            <a:prstGeom prst="rect">
              <a:avLst/>
            </a:prstGeom>
          </p:spPr>
        </p:pic>
        <p:pic>
          <p:nvPicPr>
            <p:cNvPr id="24" name="Picture 23">
              <a:extLst>
                <a:ext uri="{FF2B5EF4-FFF2-40B4-BE49-F238E27FC236}">
                  <a16:creationId xmlns="" xmlns:a16="http://schemas.microsoft.com/office/drawing/2014/main" id="{5934609E-8191-4AAD-B841-68B2E8DBB2FE}"/>
                </a:ext>
              </a:extLst>
            </p:cNvPr>
            <p:cNvPicPr>
              <a:picLocks noChangeAspect="1"/>
            </p:cNvPicPr>
            <p:nvPr/>
          </p:nvPicPr>
          <p:blipFill>
            <a:blip r:embed="rId6"/>
            <a:stretch>
              <a:fillRect/>
            </a:stretch>
          </p:blipFill>
          <p:spPr>
            <a:xfrm>
              <a:off x="9735754" y="5949948"/>
              <a:ext cx="469963" cy="469963"/>
            </a:xfrm>
            <a:prstGeom prst="rect">
              <a:avLst/>
            </a:prstGeom>
          </p:spPr>
        </p:pic>
        <p:pic>
          <p:nvPicPr>
            <p:cNvPr id="25" name="Picture 24">
              <a:extLst>
                <a:ext uri="{FF2B5EF4-FFF2-40B4-BE49-F238E27FC236}">
                  <a16:creationId xmlns="" xmlns:a16="http://schemas.microsoft.com/office/drawing/2014/main" id="{B8FECECF-FB21-485B-A852-FDE9124AF96B}"/>
                </a:ext>
              </a:extLst>
            </p:cNvPr>
            <p:cNvPicPr>
              <a:picLocks noChangeAspect="1"/>
            </p:cNvPicPr>
            <p:nvPr/>
          </p:nvPicPr>
          <p:blipFill>
            <a:blip r:embed="rId7"/>
            <a:stretch>
              <a:fillRect/>
            </a:stretch>
          </p:blipFill>
          <p:spPr>
            <a:xfrm>
              <a:off x="10686617" y="5935176"/>
              <a:ext cx="469963" cy="469963"/>
            </a:xfrm>
            <a:prstGeom prst="rect">
              <a:avLst/>
            </a:prstGeom>
          </p:spPr>
        </p:pic>
      </p:grpSp>
      <p:pic>
        <p:nvPicPr>
          <p:cNvPr id="2" name="Picture 1">
            <a:extLst>
              <a:ext uri="{FF2B5EF4-FFF2-40B4-BE49-F238E27FC236}">
                <a16:creationId xmlns="" xmlns:a16="http://schemas.microsoft.com/office/drawing/2014/main" id="{F5264442-80F1-43A4-AB4A-270865475D79}"/>
              </a:ext>
            </a:extLst>
          </p:cNvPr>
          <p:cNvPicPr>
            <a:picLocks noChangeAspect="1"/>
          </p:cNvPicPr>
          <p:nvPr/>
        </p:nvPicPr>
        <p:blipFill>
          <a:blip r:embed="rId8"/>
          <a:stretch>
            <a:fillRect/>
          </a:stretch>
        </p:blipFill>
        <p:spPr>
          <a:xfrm>
            <a:off x="1413119" y="824440"/>
            <a:ext cx="9022862" cy="1018120"/>
          </a:xfrm>
          <a:prstGeom prst="rect">
            <a:avLst/>
          </a:prstGeom>
        </p:spPr>
      </p:pic>
    </p:spTree>
    <p:custDataLst>
      <p:tags r:id="rId1"/>
    </p:custDataLst>
    <p:extLst>
      <p:ext uri="{BB962C8B-B14F-4D97-AF65-F5344CB8AC3E}">
        <p14:creationId xmlns:p14="http://schemas.microsoft.com/office/powerpoint/2010/main" val="5722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1FB98B1-3F4C-4FB0-B21C-1473C213B818}"/>
              </a:ext>
            </a:extLst>
          </p:cNvPr>
          <p:cNvPicPr>
            <a:picLocks noChangeAspect="1"/>
          </p:cNvPicPr>
          <p:nvPr/>
        </p:nvPicPr>
        <p:blipFill>
          <a:blip r:embed="rId4"/>
          <a:stretch>
            <a:fillRect/>
          </a:stretch>
        </p:blipFill>
        <p:spPr>
          <a:xfrm>
            <a:off x="7572375" y="614362"/>
            <a:ext cx="3790950" cy="5667375"/>
          </a:xfrm>
          <a:prstGeom prst="rect">
            <a:avLst/>
          </a:prstGeom>
        </p:spPr>
      </p:pic>
      <p:sp>
        <p:nvSpPr>
          <p:cNvPr id="6" name="TextBox 5">
            <a:extLst>
              <a:ext uri="{FF2B5EF4-FFF2-40B4-BE49-F238E27FC236}">
                <a16:creationId xmlns=""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nổi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mõ</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Sáng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ngủ</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nữa</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hội</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Tre, trúc nổi nhạc sáo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Khe suối gảy nhạc đàn</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 rủ nhau thay áo</a:t>
            </a:r>
            <a:b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 dẫn đầu đội múa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Khuớu lĩnh xướng dàn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 đổi hoài màu da.</a:t>
            </a: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Nấm mang ô đi hội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Tới suối, nhìn mê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Ô kìa anh cọn </a:t>
            </a: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 xmlns:a16="http://schemas.microsoft.com/office/drawing/2014/main" id="{26FD0921-75EB-4366-B763-059CA7E17387}"/>
              </a:ext>
            </a:extLst>
          </p:cNvPr>
          <p:cNvPicPr>
            <a:picLocks noChangeAspect="1"/>
          </p:cNvPicPr>
          <p:nvPr/>
        </p:nvPicPr>
        <p:blipFill>
          <a:blip r:embed="rId5"/>
          <a:stretch>
            <a:fillRect/>
          </a:stretch>
        </p:blipFill>
        <p:spPr>
          <a:xfrm>
            <a:off x="3878424" y="301705"/>
            <a:ext cx="3596952" cy="1072989"/>
          </a:xfrm>
          <a:prstGeom prst="rect">
            <a:avLst/>
          </a:prstGeom>
        </p:spPr>
      </p:pic>
      <p:sp>
        <p:nvSpPr>
          <p:cNvPr id="12" name="TextBox 11">
            <a:extLst>
              <a:ext uri="{FF2B5EF4-FFF2-40B4-BE49-F238E27FC236}">
                <a16:creationId xmlns=""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(Vương Trọng)</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5619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 xmlns:a16="http://schemas.microsoft.com/office/drawing/2014/main" id="{59692F8D-95FE-448F-BB68-8F706F29311C}"/>
              </a:ext>
            </a:extLst>
          </p:cNvPr>
          <p:cNvPicPr>
            <a:picLocks noChangeAspect="1"/>
          </p:cNvPicPr>
          <p:nvPr/>
        </p:nvPicPr>
        <p:blipFill>
          <a:blip r:embed="rId4"/>
          <a:stretch>
            <a:fillRect/>
          </a:stretch>
        </p:blipFill>
        <p:spPr>
          <a:xfrm>
            <a:off x="5483146" y="963519"/>
            <a:ext cx="6458390" cy="4332381"/>
          </a:xfrm>
          <a:prstGeom prst="rect">
            <a:avLst/>
          </a:prstGeom>
        </p:spPr>
      </p:pic>
    </p:spTree>
    <p:custDataLst>
      <p:tags r:id="rId1"/>
    </p:custDataLst>
    <p:extLst>
      <p:ext uri="{BB962C8B-B14F-4D97-AF65-F5344CB8AC3E}">
        <p14:creationId xmlns:p14="http://schemas.microsoft.com/office/powerpoint/2010/main" val="252072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DF0F21B-6998-48B4-9D60-4B9705B4FA03}"/>
              </a:ext>
            </a:extLst>
          </p:cNvPr>
          <p:cNvPicPr>
            <a:picLocks noChangeAspect="1"/>
          </p:cNvPicPr>
          <p:nvPr/>
        </p:nvPicPr>
        <p:blipFill>
          <a:blip r:embed="rId4"/>
          <a:stretch>
            <a:fillRect/>
          </a:stretch>
        </p:blipFill>
        <p:spPr>
          <a:xfrm>
            <a:off x="7339012" y="500062"/>
            <a:ext cx="3762375" cy="5819775"/>
          </a:xfrm>
          <a:prstGeom prst="rect">
            <a:avLst/>
          </a:prstGeom>
        </p:spPr>
      </p:pic>
      <p:grpSp>
        <p:nvGrpSpPr>
          <p:cNvPr id="11" name="Group 10">
            <a:extLst>
              <a:ext uri="{FF2B5EF4-FFF2-40B4-BE49-F238E27FC236}">
                <a16:creationId xmlns="" xmlns:a16="http://schemas.microsoft.com/office/drawing/2014/main" id="{FF1E871D-F91D-4690-AD1B-819DA9A6CC42}"/>
              </a:ext>
            </a:extLst>
          </p:cNvPr>
          <p:cNvGrpSpPr/>
          <p:nvPr/>
        </p:nvGrpSpPr>
        <p:grpSpPr>
          <a:xfrm>
            <a:off x="1186814" y="495300"/>
            <a:ext cx="5995035" cy="2164377"/>
            <a:chOff x="0" y="971529"/>
            <a:chExt cx="3931920" cy="1595455"/>
          </a:xfrm>
        </p:grpSpPr>
        <p:pic>
          <p:nvPicPr>
            <p:cNvPr id="12" name="Picture 5">
              <a:extLst>
                <a:ext uri="{FF2B5EF4-FFF2-40B4-BE49-F238E27FC236}">
                  <a16:creationId xmlns="" xmlns:a16="http://schemas.microsoft.com/office/drawing/2014/main" id="{ABCC08EF-B191-45AF-909E-93B7F8DADD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971529"/>
              <a:ext cx="3931920" cy="1595455"/>
            </a:xfrm>
            <a:prstGeom prst="rect">
              <a:avLst/>
            </a:prstGeom>
          </p:spPr>
        </p:pic>
        <p:sp>
          <p:nvSpPr>
            <p:cNvPr id="13" name="Rectangle 12">
              <a:extLst>
                <a:ext uri="{FF2B5EF4-FFF2-40B4-BE49-F238E27FC236}">
                  <a16:creationId xmlns="" xmlns:a16="http://schemas.microsoft.com/office/drawing/2014/main" id="{A99A9168-F0DD-45E0-A854-6325479610C5}"/>
                </a:ext>
              </a:extLst>
            </p:cNvPr>
            <p:cNvSpPr/>
            <p:nvPr/>
          </p:nvSpPr>
          <p:spPr>
            <a:xfrm>
              <a:off x="408561" y="1320076"/>
              <a:ext cx="3107577" cy="794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Kể tên những con vật đi dự ngày hội rừng xanh?</a:t>
              </a:r>
              <a:endParaRPr lang="en-US" sz="3200" b="1" dirty="0">
                <a:solidFill>
                  <a:srgbClr val="002060"/>
                </a:solidFill>
                <a:latin typeface="Calibri" panose="020F0502020204030204" pitchFamily="34" charset="0"/>
                <a:cs typeface="Calibri" panose="020F0502020204030204" pitchFamily="34" charset="0"/>
              </a:endParaRPr>
            </a:p>
          </p:txBody>
        </p:sp>
      </p:grpSp>
      <p:sp>
        <p:nvSpPr>
          <p:cNvPr id="14" name="TextBox 13">
            <a:extLst>
              <a:ext uri="{FF2B5EF4-FFF2-40B4-BE49-F238E27FC236}">
                <a16:creationId xmlns="" xmlns:a16="http://schemas.microsoft.com/office/drawing/2014/main" id="{F3692499-4FE3-49C0-970D-26AC70627F07}"/>
              </a:ext>
            </a:extLst>
          </p:cNvPr>
          <p:cNvSpPr txBox="1"/>
          <p:nvPr/>
        </p:nvSpPr>
        <p:spPr>
          <a:xfrm>
            <a:off x="1143000" y="2914650"/>
            <a:ext cx="5676900" cy="954107"/>
          </a:xfrm>
          <a:prstGeom prst="rect">
            <a:avLst/>
          </a:prstGeom>
          <a:noFill/>
        </p:spPr>
        <p:txBody>
          <a:bodyPr wrap="square" rtlCol="0">
            <a:spAutoFit/>
          </a:bodyPr>
          <a:lstStyle/>
          <a:p>
            <a:pPr marL="457200" indent="-457200" algn="just">
              <a:buFont typeface="Arial" panose="020B0604020202020204" pitchFamily="34" charset="0"/>
              <a:buChar char="•"/>
            </a:pPr>
            <a:r>
              <a:rPr lang="vi-VN" sz="2800" dirty="0">
                <a:latin typeface="Calibri" panose="020F0502020204030204" pitchFamily="34" charset="0"/>
                <a:cs typeface="Calibri" panose="020F0502020204030204" pitchFamily="34" charset="0"/>
              </a:rPr>
              <a:t>chim gõ kiến, gà rừng, công, khướu, kì nhông.</a:t>
            </a:r>
            <a:endParaRPr lang="en-US" sz="28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 xmlns:a16="http://schemas.microsoft.com/office/drawing/2014/main" id="{C0395BCF-6711-4334-A2E1-0C3E7819398C}"/>
              </a:ext>
            </a:extLst>
          </p:cNvPr>
          <p:cNvGrpSpPr/>
          <p:nvPr/>
        </p:nvGrpSpPr>
        <p:grpSpPr>
          <a:xfrm>
            <a:off x="1062989" y="3781425"/>
            <a:ext cx="5995035" cy="2164377"/>
            <a:chOff x="0" y="971529"/>
            <a:chExt cx="3931920" cy="1595455"/>
          </a:xfrm>
        </p:grpSpPr>
        <p:pic>
          <p:nvPicPr>
            <p:cNvPr id="16" name="Picture 5">
              <a:extLst>
                <a:ext uri="{FF2B5EF4-FFF2-40B4-BE49-F238E27FC236}">
                  <a16:creationId xmlns="" xmlns:a16="http://schemas.microsoft.com/office/drawing/2014/main" id="{B3FEC4A1-6DC7-4E60-89CE-550E3AC660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971529"/>
              <a:ext cx="3931920" cy="1595455"/>
            </a:xfrm>
            <a:prstGeom prst="rect">
              <a:avLst/>
            </a:prstGeom>
          </p:spPr>
        </p:pic>
        <p:sp>
          <p:nvSpPr>
            <p:cNvPr id="17" name="Rectangle 16">
              <a:extLst>
                <a:ext uri="{FF2B5EF4-FFF2-40B4-BE49-F238E27FC236}">
                  <a16:creationId xmlns="" xmlns:a16="http://schemas.microsoft.com/office/drawing/2014/main" id="{C3641118-4FD4-4B84-B2B9-112D9E309310}"/>
                </a:ext>
              </a:extLst>
            </p:cNvPr>
            <p:cNvSpPr/>
            <p:nvPr/>
          </p:nvSpPr>
          <p:spPr>
            <a:xfrm>
              <a:off x="233643" y="1235821"/>
              <a:ext cx="3479630" cy="1157064"/>
            </a:xfrm>
            <a:prstGeom prst="rect">
              <a:avLst/>
            </a:prstGeom>
          </p:spPr>
          <p:txBody>
            <a:bodyPr wrap="square">
              <a:spAutoFit/>
            </a:bodyPr>
            <a:lstStyle/>
            <a:p>
              <a:pPr algn="ctr"/>
              <a:r>
                <a:rPr lang="vi-VN" sz="3200" b="1" dirty="0">
                  <a:solidFill>
                    <a:srgbClr val="002060"/>
                  </a:solidFill>
                  <a:latin typeface="Calibri" panose="020F0502020204030204" pitchFamily="34" charset="0"/>
                  <a:ea typeface="AvantGarde" panose="00000400000000000000" pitchFamily="2" charset="0"/>
                  <a:cs typeface="Calibri" panose="020F0502020204030204" pitchFamily="34" charset="0"/>
                </a:rPr>
                <a:t>Các em hãy đoán thử xem những con vật này làm gì trong ngày hội?</a:t>
              </a:r>
              <a:endParaRPr lang="en-US" sz="32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85175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Blank rainbow with smiley stars on bright blue sky  background">
            <a:extLst>
              <a:ext uri="{FF2B5EF4-FFF2-40B4-BE49-F238E27FC236}">
                <a16:creationId xmlns="" xmlns:a16="http://schemas.microsoft.com/office/drawing/2014/main" id="{EDB11E16-07C7-4DFA-9471-49648655F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9">
            <a:extLst>
              <a:ext uri="{FF2B5EF4-FFF2-40B4-BE49-F238E27FC236}">
                <a16:creationId xmlns="" xmlns:a16="http://schemas.microsoft.com/office/drawing/2014/main" id="{67BCDC3A-1C8F-4E90-8A14-E2E15CF8699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algn="ctr" defTabSz="1219170">
              <a:lnSpc>
                <a:spcPct val="80000"/>
              </a:lnSpc>
              <a:buClr>
                <a:srgbClr val="000000"/>
              </a:buClr>
            </a:pPr>
            <a:endParaRPr lang="en-US" sz="8800" kern="0" dirty="0">
              <a:ln w="295275">
                <a:solidFill>
                  <a:srgbClr val="B3C3F0"/>
                </a:solidFill>
              </a:ln>
              <a:solidFill>
                <a:srgbClr val="FFFFFF"/>
              </a:solidFill>
              <a:latin typeface="SVN-Poky's" panose="020B0606040200020203" pitchFamily="34" charset="0"/>
              <a:cs typeface="Arial"/>
              <a:sym typeface="Arial"/>
            </a:endParaRPr>
          </a:p>
        </p:txBody>
      </p:sp>
      <p:grpSp>
        <p:nvGrpSpPr>
          <p:cNvPr id="9" name="Group 8">
            <a:extLst>
              <a:ext uri="{FF2B5EF4-FFF2-40B4-BE49-F238E27FC236}">
                <a16:creationId xmlns="" xmlns:a16="http://schemas.microsoft.com/office/drawing/2014/main" id="{CA7185D0-F79F-41F0-A722-1A4F7246DA59}"/>
              </a:ext>
            </a:extLst>
          </p:cNvPr>
          <p:cNvGrpSpPr/>
          <p:nvPr/>
        </p:nvGrpSpPr>
        <p:grpSpPr>
          <a:xfrm>
            <a:off x="-1278699" y="2310058"/>
            <a:ext cx="6355429" cy="1463001"/>
            <a:chOff x="159959" y="912415"/>
            <a:chExt cx="6055113" cy="1097251"/>
          </a:xfrm>
        </p:grpSpPr>
        <p:sp>
          <p:nvSpPr>
            <p:cNvPr id="10" name="TextBox 9">
              <a:extLst>
                <a:ext uri="{FF2B5EF4-FFF2-40B4-BE49-F238E27FC236}">
                  <a16:creationId xmlns=""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defTabSz="1219170">
                <a:buClr>
                  <a:srgbClr val="000000"/>
                </a:buClr>
              </a:pPr>
              <a:endParaRPr lang="en-US" sz="5333" kern="0" dirty="0">
                <a:ln w="127000">
                  <a:solidFill>
                    <a:srgbClr val="B3C3F0"/>
                  </a:solidFill>
                </a:ln>
                <a:solidFill>
                  <a:srgbClr val="000000"/>
                </a:solidFill>
                <a:latin typeface="#9Slide05 Phobia" panose="02000506000000020003" pitchFamily="2" charset="0"/>
                <a:cs typeface="Arial"/>
                <a:sym typeface="Arial"/>
              </a:endParaRPr>
            </a:p>
          </p:txBody>
        </p:sp>
        <p:sp>
          <p:nvSpPr>
            <p:cNvPr id="11" name="TextBox 10">
              <a:extLst>
                <a:ext uri="{FF2B5EF4-FFF2-40B4-BE49-F238E27FC236}">
                  <a16:creationId xmlns=""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defTabSz="1219170">
                <a:buClr>
                  <a:srgbClr val="000000"/>
                </a:buClr>
              </a:pPr>
              <a:r>
                <a:rPr lang="en-US" sz="5333" kern="0" dirty="0" err="1">
                  <a:solidFill>
                    <a:srgbClr val="003366"/>
                  </a:solidFill>
                  <a:latin typeface="Calibri" panose="020F0502020204030204" pitchFamily="34" charset="0"/>
                  <a:cs typeface="Calibri" panose="020F0502020204030204" pitchFamily="34" charset="0"/>
                  <a:sym typeface="Arial"/>
                </a:rPr>
                <a:t>Hoạt</a:t>
              </a:r>
              <a:r>
                <a:rPr lang="en-US" sz="5333" kern="0" dirty="0">
                  <a:solidFill>
                    <a:srgbClr val="003366"/>
                  </a:solidFill>
                  <a:latin typeface="Calibri" panose="020F0502020204030204" pitchFamily="34" charset="0"/>
                  <a:cs typeface="Calibri" panose="020F0502020204030204" pitchFamily="34" charset="0"/>
                  <a:sym typeface="Arial"/>
                </a:rPr>
                <a:t>  </a:t>
              </a:r>
              <a:r>
                <a:rPr lang="en-US" sz="5333" kern="0" dirty="0" err="1">
                  <a:solidFill>
                    <a:srgbClr val="003366"/>
                  </a:solidFill>
                  <a:latin typeface="Calibri" panose="020F0502020204030204" pitchFamily="34" charset="0"/>
                  <a:cs typeface="Calibri" panose="020F0502020204030204" pitchFamily="34" charset="0"/>
                  <a:sym typeface="Arial"/>
                </a:rPr>
                <a:t>Động</a:t>
              </a:r>
              <a:endParaRPr lang="en-US" sz="5333" kern="0" dirty="0">
                <a:solidFill>
                  <a:srgbClr val="003366"/>
                </a:solidFill>
                <a:latin typeface="Calibri" panose="020F0502020204030204" pitchFamily="34" charset="0"/>
                <a:cs typeface="Calibri" panose="020F0502020204030204" pitchFamily="34" charset="0"/>
                <a:sym typeface="Arial"/>
              </a:endParaRPr>
            </a:p>
          </p:txBody>
        </p:sp>
      </p:grpSp>
      <p:sp>
        <p:nvSpPr>
          <p:cNvPr id="12" name="TextBox 11">
            <a:extLst>
              <a:ext uri="{FF2B5EF4-FFF2-40B4-BE49-F238E27FC236}">
                <a16:creationId xmlns="" xmlns:a16="http://schemas.microsoft.com/office/drawing/2014/main" id="{7CE8DDD4-FE29-434D-B015-C02D1DDA926B}"/>
              </a:ext>
            </a:extLst>
          </p:cNvPr>
          <p:cNvSpPr txBox="1"/>
          <p:nvPr/>
        </p:nvSpPr>
        <p:spPr>
          <a:xfrm>
            <a:off x="29760" y="2802729"/>
            <a:ext cx="12473507" cy="880241"/>
          </a:xfrm>
          <a:prstGeom prst="rect">
            <a:avLst/>
          </a:prstGeom>
          <a:noFill/>
        </p:spPr>
        <p:txBody>
          <a:bodyPr wrap="square">
            <a:spAutoFit/>
          </a:bodyPr>
          <a:lstStyle/>
          <a:p>
            <a:pPr algn="ctr" defTabSz="1219170">
              <a:lnSpc>
                <a:spcPct val="80000"/>
              </a:lnSpc>
              <a:buClr>
                <a:srgbClr val="000000"/>
              </a:buClr>
            </a:pP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L</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U</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Y</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Ệ</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Đ</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Ọ</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C</a:t>
            </a:r>
            <a:r>
              <a:rPr lang="en-US" sz="6400" b="1" kern="0" dirty="0">
                <a:ln w="28575">
                  <a:solidFill>
                    <a:srgbClr val="002060"/>
                  </a:solidFill>
                  <a:prstDash val="solid"/>
                </a:ln>
                <a:solidFill>
                  <a:srgbClr val="EDD26B"/>
                </a:solidFill>
                <a:effectLst>
                  <a:outerShdw blurRad="12700" dist="38100" dir="2700000" algn="tl" rotWithShape="0">
                    <a:srgbClr val="EDD26B">
                      <a:lumMod val="60000"/>
                      <a:lumOff val="40000"/>
                    </a:srgbClr>
                  </a:outerShdw>
                </a:effectLst>
                <a:latin typeface="UVN Banh Mi" pitchFamily="2" charset="0"/>
                <a:cs typeface="Arial"/>
                <a:sym typeface="Arial"/>
              </a:rPr>
              <a:t> </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H</a:t>
            </a:r>
            <a:r>
              <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rPr>
              <a:t>À</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H </a:t>
            </a:r>
            <a:r>
              <a:rPr lang="en-US" sz="6400" b="1" kern="0" dirty="0">
                <a:ln w="28575">
                  <a:solidFill>
                    <a:srgbClr val="002060"/>
                  </a:solidFill>
                  <a:prstDash val="solid"/>
                </a:ln>
                <a:solidFill>
                  <a:srgbClr val="CC99FF"/>
                </a:solidFill>
                <a:effectLst>
                  <a:outerShdw blurRad="12700" dist="38100" dir="2700000" algn="tl" rotWithShape="0">
                    <a:srgbClr val="EDD26B">
                      <a:lumMod val="60000"/>
                      <a:lumOff val="40000"/>
                    </a:srgbClr>
                  </a:outerShdw>
                </a:effectLst>
                <a:latin typeface="UVN Banh Mi" pitchFamily="2" charset="0"/>
                <a:cs typeface="Arial"/>
                <a:sym typeface="Arial"/>
              </a:rPr>
              <a:t>T</a:t>
            </a:r>
            <a:r>
              <a:rPr lang="en-US" sz="6400" b="1" kern="0" dirty="0">
                <a:ln w="28575">
                  <a:solidFill>
                    <a:srgbClr val="002060"/>
                  </a:solidFill>
                  <a:prstDash val="solid"/>
                </a:ln>
                <a:solidFill>
                  <a:srgbClr val="66FFFF"/>
                </a:solidFill>
                <a:effectLst>
                  <a:outerShdw blurRad="12700" dist="38100" dir="2700000" algn="tl" rotWithShape="0">
                    <a:srgbClr val="EDD26B">
                      <a:lumMod val="60000"/>
                      <a:lumOff val="40000"/>
                    </a:srgbClr>
                  </a:outerShdw>
                </a:effectLst>
                <a:latin typeface="UVN Banh Mi" pitchFamily="2" charset="0"/>
                <a:cs typeface="Arial"/>
                <a:sym typeface="Arial"/>
              </a:rPr>
              <a:t>I</a:t>
            </a:r>
            <a:r>
              <a:rPr lang="en-US" sz="6400" b="1" kern="0" dirty="0">
                <a:ln w="28575">
                  <a:solidFill>
                    <a:srgbClr val="002060"/>
                  </a:solidFill>
                  <a:prstDash val="solid"/>
                </a:ln>
                <a:solidFill>
                  <a:srgbClr val="99FF99"/>
                </a:solidFill>
                <a:effectLst>
                  <a:outerShdw blurRad="12700" dist="38100" dir="2700000" algn="tl" rotWithShape="0">
                    <a:srgbClr val="EDD26B">
                      <a:lumMod val="60000"/>
                      <a:lumOff val="40000"/>
                    </a:srgbClr>
                  </a:outerShdw>
                </a:effectLst>
                <a:latin typeface="UVN Banh Mi" pitchFamily="2" charset="0"/>
                <a:cs typeface="Arial"/>
                <a:sym typeface="Arial"/>
              </a:rPr>
              <a:t>Ế</a:t>
            </a:r>
            <a:r>
              <a:rPr lang="en-US" sz="6400" b="1" kern="0" dirty="0">
                <a:ln w="28575">
                  <a:solidFill>
                    <a:srgbClr val="002060"/>
                  </a:solidFill>
                  <a:prstDash val="solid"/>
                </a:ln>
                <a:solidFill>
                  <a:srgbClr val="FFFF99"/>
                </a:solidFill>
                <a:effectLst>
                  <a:outerShdw blurRad="12700" dist="38100" dir="2700000" algn="tl" rotWithShape="0">
                    <a:srgbClr val="EDD26B">
                      <a:lumMod val="60000"/>
                      <a:lumOff val="40000"/>
                    </a:srgbClr>
                  </a:outerShdw>
                </a:effectLst>
                <a:latin typeface="UVN Banh Mi" pitchFamily="2" charset="0"/>
                <a:cs typeface="Arial"/>
                <a:sym typeface="Arial"/>
              </a:rPr>
              <a:t>N</a:t>
            </a:r>
            <a:r>
              <a:rPr lang="en-US" sz="6400" b="1" kern="0" dirty="0">
                <a:ln w="28575">
                  <a:solidFill>
                    <a:srgbClr val="002060"/>
                  </a:solidFill>
                  <a:prstDash val="solid"/>
                </a:ln>
                <a:solidFill>
                  <a:srgbClr val="FF9999"/>
                </a:solidFill>
                <a:effectLst>
                  <a:outerShdw blurRad="12700" dist="38100" dir="2700000" algn="tl" rotWithShape="0">
                    <a:srgbClr val="EDD26B">
                      <a:lumMod val="60000"/>
                      <a:lumOff val="40000"/>
                    </a:srgbClr>
                  </a:outerShdw>
                </a:effectLst>
                <a:latin typeface="UVN Banh Mi" pitchFamily="2" charset="0"/>
                <a:cs typeface="Arial"/>
                <a:sym typeface="Arial"/>
              </a:rPr>
              <a:t>G</a:t>
            </a:r>
            <a:endParaRPr lang="en-US" sz="6400" b="1" kern="0" dirty="0">
              <a:ln w="28575">
                <a:solidFill>
                  <a:srgbClr val="002060"/>
                </a:solidFill>
                <a:prstDash val="solid"/>
              </a:ln>
              <a:solidFill>
                <a:srgbClr val="FFCC66"/>
              </a:solidFill>
              <a:effectLst>
                <a:outerShdw blurRad="12700" dist="38100" dir="2700000" algn="tl" rotWithShape="0">
                  <a:srgbClr val="EDD26B">
                    <a:lumMod val="60000"/>
                    <a:lumOff val="40000"/>
                  </a:srgbClr>
                </a:outerShdw>
              </a:effectLst>
              <a:latin typeface="UVN Banh Mi" pitchFamily="2" charset="0"/>
              <a:cs typeface="Arial"/>
              <a:sym typeface="Arial"/>
            </a:endParaRPr>
          </a:p>
        </p:txBody>
      </p:sp>
      <p:pic>
        <p:nvPicPr>
          <p:cNvPr id="3" name="Picture 2">
            <a:extLst>
              <a:ext uri="{FF2B5EF4-FFF2-40B4-BE49-F238E27FC236}">
                <a16:creationId xmlns="" xmlns:a16="http://schemas.microsoft.com/office/drawing/2014/main" id="{9C3C11B1-0E27-43F0-8B0C-40BC9FD054B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21" b="84115" l="41069" r="59810">
                        <a14:foregroundMark x1="41801" y1="56380" x2="41801" y2="56380"/>
                        <a14:foregroundMark x1="44729" y1="54557" x2="44729" y2="54557"/>
                        <a14:foregroundMark x1="41142" y1="55859" x2="41142" y2="55859"/>
                        <a14:foregroundMark x1="54246" y1="51823" x2="54246" y2="51823"/>
                        <a14:foregroundMark x1="56881" y1="51693" x2="56881" y2="51693"/>
                        <a14:foregroundMark x1="54173" y1="50651" x2="54173" y2="50651"/>
                        <a14:foregroundMark x1="58858" y1="54557" x2="58858" y2="54557"/>
                        <a14:foregroundMark x1="59810" y1="55729" x2="59810" y2="55729"/>
                        <a14:foregroundMark x1="52123" y1="51823" x2="52123" y2="51823"/>
                        <a14:foregroundMark x1="54100" y1="53255" x2="54100" y2="53255"/>
                        <a14:foregroundMark x1="46559" y1="57943" x2="46559" y2="57943"/>
                        <a14:foregroundMark x1="45095" y1="76693" x2="45095" y2="76693"/>
                        <a14:foregroundMark x1="45095" y1="76693" x2="45095" y2="76693"/>
                        <a14:foregroundMark x1="45681" y1="74089" x2="44802" y2="76953"/>
                        <a14:foregroundMark x1="45168" y1="74219" x2="45242" y2="74219"/>
                        <a14:foregroundMark x1="45242" y1="74219" x2="45242" y2="74219"/>
                        <a14:foregroundMark x1="47877" y1="84115" x2="50220" y2="83594"/>
                        <a14:foregroundMark x1="57394" y1="75521" x2="57394" y2="75521"/>
                        <a14:foregroundMark x1="47365" y1="59766" x2="47365" y2="59766"/>
                      </a14:backgroundRemoval>
                    </a14:imgEffect>
                    <a14:imgEffect>
                      <a14:saturation sat="200000"/>
                    </a14:imgEffect>
                  </a14:imgLayer>
                </a14:imgProps>
              </a:ext>
            </a:extLst>
          </a:blip>
          <a:srcRect l="40181" t="49017" r="38841" b="13863"/>
          <a:stretch/>
        </p:blipFill>
        <p:spPr>
          <a:xfrm>
            <a:off x="-1123604" y="3779648"/>
            <a:ext cx="3476829" cy="3458817"/>
          </a:xfrm>
          <a:prstGeom prst="rect">
            <a:avLst/>
          </a:prstGeom>
        </p:spPr>
      </p:pic>
    </p:spTree>
    <p:custDataLst>
      <p:tags r:id="rId1"/>
    </p:custDataLst>
    <p:extLst>
      <p:ext uri="{BB962C8B-B14F-4D97-AF65-F5344CB8AC3E}">
        <p14:creationId xmlns:p14="http://schemas.microsoft.com/office/powerpoint/2010/main" val="21389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1.11111E-6 5.55112E-17 L 1.11111E-6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E6443E5-D5DE-4319-B71C-926A6B993901}"/>
              </a:ext>
            </a:extLst>
          </p:cNvPr>
          <p:cNvPicPr>
            <a:picLocks noChangeAspect="1"/>
          </p:cNvPicPr>
          <p:nvPr/>
        </p:nvPicPr>
        <p:blipFill rotWithShape="1">
          <a:blip r:embed="rId4"/>
          <a:srcRect l="20249" t="19318" r="22000" b="23987"/>
          <a:stretch/>
        </p:blipFill>
        <p:spPr>
          <a:xfrm>
            <a:off x="0" y="0"/>
            <a:ext cx="12192000" cy="6858000"/>
          </a:xfrm>
          <a:prstGeom prst="rect">
            <a:avLst/>
          </a:prstGeom>
        </p:spPr>
      </p:pic>
      <p:sp>
        <p:nvSpPr>
          <p:cNvPr id="5" name="Rectangle: Rounded Corners 4">
            <a:extLst>
              <a:ext uri="{FF2B5EF4-FFF2-40B4-BE49-F238E27FC236}">
                <a16:creationId xmlns="" xmlns:a16="http://schemas.microsoft.com/office/drawing/2014/main" id="{C144F355-43B7-4BE6-80B5-09C0383E3083}"/>
              </a:ext>
            </a:extLst>
          </p:cNvPr>
          <p:cNvSpPr/>
          <p:nvPr/>
        </p:nvSpPr>
        <p:spPr>
          <a:xfrm>
            <a:off x="274320" y="91440"/>
            <a:ext cx="11445240" cy="960120"/>
          </a:xfrm>
          <a:prstGeom prst="roundRect">
            <a:avLst/>
          </a:prstGeom>
          <a:solidFill>
            <a:srgbClr val="FFFFFF"/>
          </a:solidFill>
          <a:ln w="28575" cap="flat" cmpd="sng" algn="ctr">
            <a:solidFill>
              <a:srgbClr val="BAECCE">
                <a:shade val="50000"/>
              </a:srgbClr>
            </a:solidFill>
            <a:prstDash val="dashDo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vi-VN"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Chị em mình đang lênh đênh trên dòng sông sữa chua thì mụ phù thủy phát hiện và liền đuổi theo. Hãy giúp chúng tớ chạy thoát bằng cách đọc thật hay nhé!</a:t>
            </a:r>
            <a:endParaRPr kumimoji="0" lang="en-US" sz="2667"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51264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Laeacco Cartoon Rainbow Clouds Portrait Scene Baby Children Photography  Background Photographic Vinyl Backdrops For Photo Studio|Background| -  AliExpress">
            <a:extLst>
              <a:ext uri="{FF2B5EF4-FFF2-40B4-BE49-F238E27FC236}">
                <a16:creationId xmlns="" xmlns:a16="http://schemas.microsoft.com/office/drawing/2014/main" id="{2B7D7B8A-7E5F-4A3F-B16D-00BDA3FB28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2"/>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 xmlns:a16="http://schemas.microsoft.com/office/drawing/2014/main" id="{72383FD8-CB79-4204-AF64-333B349F5C9A}"/>
              </a:ext>
            </a:extLst>
          </p:cNvPr>
          <p:cNvGrpSpPr/>
          <p:nvPr/>
        </p:nvGrpSpPr>
        <p:grpSpPr>
          <a:xfrm>
            <a:off x="852552" y="1644163"/>
            <a:ext cx="2974777" cy="1550088"/>
            <a:chOff x="139959" y="1387023"/>
            <a:chExt cx="3172408" cy="1636095"/>
          </a:xfrm>
        </p:grpSpPr>
        <p:sp>
          <p:nvSpPr>
            <p:cNvPr id="63" name="Rectangle: Rounded Corners 14">
              <a:extLst>
                <a:ext uri="{FF2B5EF4-FFF2-40B4-BE49-F238E27FC236}">
                  <a16:creationId xmlns="" xmlns:a16="http://schemas.microsoft.com/office/drawing/2014/main" id="{9090AC91-9552-47DA-B9CB-E7AF02FA2C3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Mắt</a:t>
              </a: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dõi</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4" name="Picture 63">
              <a:extLst>
                <a:ext uri="{FF2B5EF4-FFF2-40B4-BE49-F238E27FC236}">
                  <a16:creationId xmlns="" xmlns:a16="http://schemas.microsoft.com/office/drawing/2014/main" id="{D8DF550D-7604-4909-BA12-B57DCC66C3F6}"/>
                </a:ext>
              </a:extLst>
            </p:cNvPr>
            <p:cNvPicPr>
              <a:picLocks noChangeAspect="1"/>
            </p:cNvPicPr>
            <p:nvPr/>
          </p:nvPicPr>
          <p:blipFill>
            <a:blip r:embed="rId5"/>
            <a:stretch>
              <a:fillRect/>
            </a:stretch>
          </p:blipFill>
          <p:spPr>
            <a:xfrm>
              <a:off x="139959" y="1387023"/>
              <a:ext cx="947057" cy="947057"/>
            </a:xfrm>
            <a:prstGeom prst="rect">
              <a:avLst/>
            </a:prstGeom>
          </p:spPr>
        </p:pic>
      </p:grpSp>
      <p:grpSp>
        <p:nvGrpSpPr>
          <p:cNvPr id="65" name="Group 64">
            <a:extLst>
              <a:ext uri="{FF2B5EF4-FFF2-40B4-BE49-F238E27FC236}">
                <a16:creationId xmlns="" xmlns:a16="http://schemas.microsoft.com/office/drawing/2014/main" id="{9DA0F757-9B2B-4725-88C5-D025C5D462B9}"/>
              </a:ext>
            </a:extLst>
          </p:cNvPr>
          <p:cNvGrpSpPr/>
          <p:nvPr/>
        </p:nvGrpSpPr>
        <p:grpSpPr>
          <a:xfrm>
            <a:off x="4270230" y="3200741"/>
            <a:ext cx="3651540" cy="1477328"/>
            <a:chOff x="4424729" y="3902060"/>
            <a:chExt cx="3397434" cy="1559458"/>
          </a:xfrm>
        </p:grpSpPr>
        <p:sp>
          <p:nvSpPr>
            <p:cNvPr id="66" name="Rectangle: Rounded Corners 20">
              <a:extLst>
                <a:ext uri="{FF2B5EF4-FFF2-40B4-BE49-F238E27FC236}">
                  <a16:creationId xmlns="" xmlns:a16="http://schemas.microsoft.com/office/drawing/2014/main" id="{DE541234-F55D-4E3D-A6BA-686C64E5EF2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Tai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nghe</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67" name="Picture 66">
              <a:extLst>
                <a:ext uri="{FF2B5EF4-FFF2-40B4-BE49-F238E27FC236}">
                  <a16:creationId xmlns="" xmlns:a16="http://schemas.microsoft.com/office/drawing/2014/main" id="{71710951-BE9B-49EB-9EAC-F18060A5E938}"/>
                </a:ext>
              </a:extLst>
            </p:cNvPr>
            <p:cNvPicPr>
              <a:picLocks noChangeAspect="1"/>
            </p:cNvPicPr>
            <p:nvPr/>
          </p:nvPicPr>
          <p:blipFill>
            <a:blip r:embed="rId6"/>
            <a:stretch>
              <a:fillRect/>
            </a:stretch>
          </p:blipFill>
          <p:spPr>
            <a:xfrm>
              <a:off x="4424729" y="3902060"/>
              <a:ext cx="1083597" cy="1083597"/>
            </a:xfrm>
            <a:prstGeom prst="rect">
              <a:avLst/>
            </a:prstGeom>
          </p:spPr>
        </p:pic>
      </p:grpSp>
      <p:grpSp>
        <p:nvGrpSpPr>
          <p:cNvPr id="68" name="Group 67">
            <a:extLst>
              <a:ext uri="{FF2B5EF4-FFF2-40B4-BE49-F238E27FC236}">
                <a16:creationId xmlns="" xmlns:a16="http://schemas.microsoft.com/office/drawing/2014/main" id="{14217B86-4CDA-4ADF-A27D-DC6588438940}"/>
              </a:ext>
            </a:extLst>
          </p:cNvPr>
          <p:cNvGrpSpPr/>
          <p:nvPr/>
        </p:nvGrpSpPr>
        <p:grpSpPr>
          <a:xfrm>
            <a:off x="8123239" y="1803816"/>
            <a:ext cx="3294383" cy="1390435"/>
            <a:chOff x="8110962" y="1828720"/>
            <a:chExt cx="3329164" cy="1371679"/>
          </a:xfrm>
        </p:grpSpPr>
        <p:sp>
          <p:nvSpPr>
            <p:cNvPr id="69" name="Rectangle: Rounded Corners 26">
              <a:extLst>
                <a:ext uri="{FF2B5EF4-FFF2-40B4-BE49-F238E27FC236}">
                  <a16:creationId xmlns="" xmlns:a16="http://schemas.microsoft.com/office/drawing/2014/main" id="{ECCC56B9-49C4-4D89-AB21-72959ECADCFF}"/>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cap="flat" cmpd="sng" algn="ctr">
              <a:solidFill>
                <a:srgbClr val="002060"/>
              </a:solidFill>
              <a:prstDash val="solid"/>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Tay </a:t>
              </a:r>
              <a:r>
                <a:rPr kumimoji="0" lang="en-US" sz="5333"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dò</a:t>
              </a:r>
              <a:endParaRPr kumimoji="0" lang="en-US" sz="5333"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pic>
          <p:nvPicPr>
            <p:cNvPr id="70" name="Picture 69">
              <a:extLst>
                <a:ext uri="{FF2B5EF4-FFF2-40B4-BE49-F238E27FC236}">
                  <a16:creationId xmlns="" xmlns:a16="http://schemas.microsoft.com/office/drawing/2014/main" id="{DB79730F-8C3B-4BE6-AA05-779DCB5FCD1E}"/>
                </a:ext>
              </a:extLst>
            </p:cNvPr>
            <p:cNvPicPr>
              <a:picLocks noChangeAspect="1"/>
            </p:cNvPicPr>
            <p:nvPr/>
          </p:nvPicPr>
          <p:blipFill>
            <a:blip r:embed="rId7"/>
            <a:stretch>
              <a:fillRect/>
            </a:stretch>
          </p:blipFill>
          <p:spPr>
            <a:xfrm>
              <a:off x="8110962" y="1828720"/>
              <a:ext cx="1023707" cy="1023707"/>
            </a:xfrm>
            <a:prstGeom prst="rect">
              <a:avLst/>
            </a:prstGeom>
          </p:spPr>
        </p:pic>
      </p:grpSp>
      <p:pic>
        <p:nvPicPr>
          <p:cNvPr id="71" name="Picture 70">
            <a:extLst>
              <a:ext uri="{FF2B5EF4-FFF2-40B4-BE49-F238E27FC236}">
                <a16:creationId xmlns="" xmlns:a16="http://schemas.microsoft.com/office/drawing/2014/main" id="{2D653D86-FD78-4F44-B0CF-B304AC5DF77D}"/>
              </a:ext>
            </a:extLst>
          </p:cNvPr>
          <p:cNvPicPr>
            <a:picLocks noChangeAspect="1"/>
          </p:cNvPicPr>
          <p:nvPr/>
        </p:nvPicPr>
        <p:blipFill>
          <a:blip r:embed="rId8"/>
          <a:stretch>
            <a:fillRect/>
          </a:stretch>
        </p:blipFill>
        <p:spPr>
          <a:xfrm>
            <a:off x="3323919" y="257166"/>
            <a:ext cx="5272995" cy="1576729"/>
          </a:xfrm>
          <a:prstGeom prst="rect">
            <a:avLst/>
          </a:prstGeom>
        </p:spPr>
      </p:pic>
      <p:pic>
        <p:nvPicPr>
          <p:cNvPr id="72" name="Picture 71">
            <a:extLst>
              <a:ext uri="{FF2B5EF4-FFF2-40B4-BE49-F238E27FC236}">
                <a16:creationId xmlns="" xmlns:a16="http://schemas.microsoft.com/office/drawing/2014/main" id="{EE203B43-13D3-4BD1-AE4B-C53FF3A4583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51693" b="78125" l="19327" r="42899">
                        <a14:foregroundMark x1="25110" y1="60938" x2="28404" y2="58984"/>
                        <a14:foregroundMark x1="28404" y1="58984" x2="27745" y2="57943"/>
                        <a14:foregroundMark x1="19546" y1="66667" x2="20425" y2="68359"/>
                        <a14:foregroundMark x1="19327" y1="67318" x2="20864" y2="67578"/>
                        <a14:foregroundMark x1="23133" y1="71875" x2="23133" y2="71875"/>
                        <a14:foregroundMark x1="23133" y1="71875" x2="21596" y2="68880"/>
                        <a14:foregroundMark x1="31552" y1="76953" x2="32430" y2="75000"/>
                        <a14:foregroundMark x1="33455" y1="77214" x2="33455" y2="77214"/>
                        <a14:foregroundMark x1="31479" y1="78125" x2="31479" y2="78125"/>
                        <a14:foregroundMark x1="35944" y1="72135" x2="36091" y2="73307"/>
                        <a14:foregroundMark x1="24671" y1="51693" x2="26061" y2="53125"/>
                        <a14:foregroundMark x1="22328" y1="54036" x2="22548" y2="57292"/>
                        <a14:foregroundMark x1="22987" y1="54818" x2="22621" y2="56771"/>
                        <a14:foregroundMark x1="20132" y1="68620" x2="21010" y2="69010"/>
                        <a14:foregroundMark x1="29283" y1="61198" x2="29283" y2="61198"/>
                        <a14:foregroundMark x1="29283" y1="60807" x2="29283" y2="60807"/>
                        <a14:foregroundMark x1="24597" y1="66016" x2="24597" y2="66016"/>
                        <a14:foregroundMark x1="23206" y1="65755" x2="23206" y2="65755"/>
                        <a14:foregroundMark x1="23572" y1="66146" x2="23572" y2="66146"/>
                        <a14:foregroundMark x1="23280" y1="65885" x2="22767" y2="63932"/>
                        <a14:backgroundMark x1="33309" y1="57943" x2="38433" y2="62630"/>
                        <a14:backgroundMark x1="34114" y1="55729" x2="41362" y2="65495"/>
                        <a14:backgroundMark x1="34480" y1="64193" x2="37262" y2="64063"/>
                        <a14:backgroundMark x1="37555" y1="69401" x2="41874" y2="67057"/>
                        <a14:backgroundMark x1="38214" y1="70443" x2="41142" y2="67188"/>
                        <a14:backgroundMark x1="41142" y1="67188" x2="43777" y2="61068"/>
                        <a14:backgroundMark x1="43777" y1="61068" x2="42533" y2="66146"/>
                        <a14:backgroundMark x1="37994" y1="70964" x2="37994" y2="70964"/>
                        <a14:backgroundMark x1="37994" y1="70573" x2="38726" y2="71615"/>
                      </a14:backgroundRemoval>
                    </a14:imgEffect>
                    <a14:imgEffect>
                      <a14:saturation sat="200000"/>
                    </a14:imgEffect>
                  </a14:imgLayer>
                </a14:imgProps>
              </a:ext>
            </a:extLst>
          </a:blip>
          <a:srcRect l="18687" t="49994" r="61717" b="20321"/>
          <a:stretch/>
        </p:blipFill>
        <p:spPr>
          <a:xfrm>
            <a:off x="600023" y="3396107"/>
            <a:ext cx="3776871" cy="3260035"/>
          </a:xfrm>
          <a:prstGeom prst="rect">
            <a:avLst/>
          </a:prstGeom>
        </p:spPr>
      </p:pic>
    </p:spTree>
    <p:custDataLst>
      <p:tags r:id="rId1"/>
    </p:custDataLst>
    <p:extLst>
      <p:ext uri="{BB962C8B-B14F-4D97-AF65-F5344CB8AC3E}">
        <p14:creationId xmlns:p14="http://schemas.microsoft.com/office/powerpoint/2010/main" val="250296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66000">
                                          <p:cBhvr additive="base">
                                            <p:cTn id="7" dur="1000" fill="hold"/>
                                            <p:tgtEl>
                                              <p:spTgt spid="6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14:bounceEnd="66000">
                                          <p:cBhvr additive="base">
                                            <p:cTn id="12" dur="1000" fill="hold"/>
                                            <p:tgtEl>
                                              <p:spTgt spid="6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14:bounceEnd="66000">
                                          <p:cBhvr additive="base">
                                            <p:cTn id="17" dur="1000" fill="hold"/>
                                            <p:tgtEl>
                                              <p:spTgt spid="6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1000" fill="hold"/>
                                            <p:tgtEl>
                                              <p:spTgt spid="65"/>
                                            </p:tgtEl>
                                            <p:attrNameLst>
                                              <p:attrName>ppt_x</p:attrName>
                                            </p:attrNameLst>
                                          </p:cBhvr>
                                          <p:tavLst>
                                            <p:tav tm="0">
                                              <p:val>
                                                <p:strVal val="#ppt_x"/>
                                              </p:val>
                                            </p:tav>
                                            <p:tav tm="100000">
                                              <p:val>
                                                <p:strVal val="#ppt_x"/>
                                              </p:val>
                                            </p:tav>
                                          </p:tavLst>
                                        </p:anim>
                                        <p:anim calcmode="lin" valueType="num">
                                          <p:cBhvr additive="base">
                                            <p:cTn id="13" dur="10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1000" fill="hold"/>
                                            <p:tgtEl>
                                              <p:spTgt spid="68"/>
                                            </p:tgtEl>
                                            <p:attrNameLst>
                                              <p:attrName>ppt_x</p:attrName>
                                            </p:attrNameLst>
                                          </p:cBhvr>
                                          <p:tavLst>
                                            <p:tav tm="0">
                                              <p:val>
                                                <p:strVal val="#ppt_x"/>
                                              </p:val>
                                            </p:tav>
                                            <p:tav tm="100000">
                                              <p:val>
                                                <p:strVal val="#ppt_x"/>
                                              </p:val>
                                            </p:tav>
                                          </p:tavLst>
                                        </p:anim>
                                        <p:anim calcmode="lin" valueType="num">
                                          <p:cBhvr additive="base">
                                            <p:cTn id="18"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1FB98B1-3F4C-4FB0-B21C-1473C213B818}"/>
              </a:ext>
            </a:extLst>
          </p:cNvPr>
          <p:cNvPicPr>
            <a:picLocks noChangeAspect="1"/>
          </p:cNvPicPr>
          <p:nvPr/>
        </p:nvPicPr>
        <p:blipFill>
          <a:blip r:embed="rId4"/>
          <a:stretch>
            <a:fillRect/>
          </a:stretch>
        </p:blipFill>
        <p:spPr>
          <a:xfrm>
            <a:off x="7572375" y="614362"/>
            <a:ext cx="3790950" cy="5667375"/>
          </a:xfrm>
          <a:prstGeom prst="rect">
            <a:avLst/>
          </a:prstGeom>
        </p:spPr>
      </p:pic>
      <p:sp>
        <p:nvSpPr>
          <p:cNvPr id="6" name="TextBox 5">
            <a:extLst>
              <a:ext uri="{FF2B5EF4-FFF2-40B4-BE49-F238E27FC236}">
                <a16:creationId xmlns="" xmlns:a16="http://schemas.microsoft.com/office/drawing/2014/main" id="{D61212AB-E185-4D2B-8E68-A23A04E06D8C}"/>
              </a:ext>
            </a:extLst>
          </p:cNvPr>
          <p:cNvSpPr txBox="1"/>
          <p:nvPr/>
        </p:nvSpPr>
        <p:spPr>
          <a:xfrm>
            <a:off x="667385" y="1007745"/>
            <a:ext cx="3304540" cy="3139321"/>
          </a:xfrm>
          <a:prstGeom prst="rect">
            <a:avLst/>
          </a:prstGeom>
          <a:noFill/>
        </p:spPr>
        <p:txBody>
          <a:bodyPr wrap="square" rtlCol="0">
            <a:spAutoFit/>
          </a:bodyPr>
          <a:lstStyle/>
          <a:p>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Chim</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Gõ</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Kiến</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nổi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mõ</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Gà</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gọi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vòng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quanh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Sáng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rồi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ngủ</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nữa</a:t>
            </a:r>
            <a:r>
              <a:rPr lang="en-US" sz="2200" b="1" dirty="0">
                <a:latin typeface="Arial-Rounded" panose="020B0500000000000000" pitchFamily="34" charset="0"/>
                <a:ea typeface="Arial-Rounded" panose="020B0500000000000000" pitchFamily="34" charset="0"/>
                <a:cs typeface="Arial-Rounded" panose="020B0500000000000000" pitchFamily="34" charset="0"/>
              </a:rPr>
              <a:t/>
            </a:r>
            <a:br>
              <a:rPr lang="en-US" sz="2200" b="1" dirty="0">
                <a:latin typeface="Arial-Rounded" panose="020B0500000000000000" pitchFamily="34" charset="0"/>
                <a:ea typeface="Arial-Rounded" panose="020B0500000000000000" pitchFamily="34" charset="0"/>
                <a:cs typeface="Arial-Rounded" panose="020B0500000000000000" pitchFamily="34" charset="0"/>
              </a:rPr>
            </a:b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Nào</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đi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hội</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rừng</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200" b="1" i="0" dirty="0" err="1">
                <a:effectLst/>
                <a:latin typeface="Arial-Rounded" panose="020B0500000000000000" pitchFamily="34" charset="0"/>
                <a:ea typeface="Arial-Rounded" panose="020B0500000000000000" pitchFamily="34" charset="0"/>
                <a:cs typeface="Arial-Rounded" panose="020B0500000000000000" pitchFamily="34" charset="0"/>
              </a:rPr>
              <a:t>xanh</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a:t>
            </a: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Tre, trúc nổi nhạc sáo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Khe suối gảy nhạc đàn</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Cây rủ nhau thay áo</a:t>
            </a:r>
            <a:r>
              <a:rPr lang="vi-VN" sz="2200" b="1" dirty="0">
                <a:latin typeface="Arial-Rounded" panose="020B0500000000000000" pitchFamily="34" charset="0"/>
                <a:ea typeface="Arial-Rounded" panose="020B0500000000000000" pitchFamily="34" charset="0"/>
                <a:cs typeface="Arial-Rounded" panose="020B0500000000000000" pitchFamily="34" charset="0"/>
              </a:rPr>
              <a:t/>
            </a:r>
            <a:br>
              <a:rPr lang="vi-VN" sz="2200" b="1" dirty="0">
                <a:latin typeface="Arial-Rounded" panose="020B0500000000000000" pitchFamily="34" charset="0"/>
                <a:ea typeface="Arial-Rounded" panose="020B0500000000000000" pitchFamily="34" charset="0"/>
                <a:cs typeface="Arial-Rounded" panose="020B0500000000000000" pitchFamily="34" charset="0"/>
              </a:rPr>
            </a:b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Khoác bao màu tươi non.</a:t>
            </a:r>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2" name="TextBox 91">
            <a:extLst>
              <a:ext uri="{FF2B5EF4-FFF2-40B4-BE49-F238E27FC236}">
                <a16:creationId xmlns="" xmlns:a16="http://schemas.microsoft.com/office/drawing/2014/main" id="{DFFE3B8F-AB83-4C65-9F07-D6A959EF6293}"/>
              </a:ext>
            </a:extLst>
          </p:cNvPr>
          <p:cNvSpPr txBox="1"/>
          <p:nvPr/>
        </p:nvSpPr>
        <p:spPr>
          <a:xfrm>
            <a:off x="4420235" y="1131570"/>
            <a:ext cx="3618865" cy="3139321"/>
          </a:xfrm>
          <a:prstGeom prst="rect">
            <a:avLst/>
          </a:prstGeom>
          <a:noFill/>
        </p:spPr>
        <p:txBody>
          <a:bodyPr wrap="square" rtlCol="0">
            <a:spAutoFit/>
          </a:bodyPr>
          <a:lstStyle/>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Công dẫn đầu đội múa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Khuớu lĩnh xướng dàn ca</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Kỳ nhông diễn ảo thuật</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Thay đổi hoài màu da.</a:t>
            </a:r>
            <a:endParaRPr lang="en-US" sz="2200" b="1" i="0" dirty="0">
              <a:effectLst/>
              <a:latin typeface="Arial-Rounded" panose="020B0500000000000000" pitchFamily="34" charset="0"/>
              <a:ea typeface="Arial-Rounded" panose="020B0500000000000000" pitchFamily="34" charset="0"/>
              <a:cs typeface="Arial-Rounded" panose="020B0500000000000000" pitchFamily="34" charset="0"/>
            </a:endParaRPr>
          </a:p>
          <a:p>
            <a:endParaRPr lang="en-US" sz="2200" b="1" dirty="0">
              <a:latin typeface="Arial-Rounded" panose="020B0500000000000000" pitchFamily="34" charset="0"/>
              <a:ea typeface="Arial-Rounded" panose="020B0500000000000000" pitchFamily="34" charset="0"/>
              <a:cs typeface="Arial-Rounded" panose="020B0500000000000000" pitchFamily="34" charset="0"/>
            </a:endParaRP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Nấm mang ô đi hội</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Tới suối, nhìn mê say</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 Ô kìa anh cọn </a:t>
            </a:r>
            <a:r>
              <a:rPr lang="en-US" sz="2200" b="1" i="0" dirty="0">
                <a:effectLst/>
                <a:latin typeface="Arial-Rounded" panose="020B0500000000000000" pitchFamily="34" charset="0"/>
                <a:ea typeface="Arial-Rounded" panose="020B0500000000000000" pitchFamily="34" charset="0"/>
                <a:cs typeface="Arial-Rounded" panose="020B0500000000000000" pitchFamily="34" charset="0"/>
              </a:rPr>
              <a:t>n</a:t>
            </a:r>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ước</a:t>
            </a:r>
          </a:p>
          <a:p>
            <a:r>
              <a:rPr lang="vi-VN" sz="2200" b="1" i="0" dirty="0">
                <a:effectLst/>
                <a:latin typeface="Arial-Rounded" panose="020B0500000000000000" pitchFamily="34" charset="0"/>
                <a:ea typeface="Arial-Rounded" panose="020B0500000000000000" pitchFamily="34" charset="0"/>
                <a:cs typeface="Arial-Rounded" panose="020B0500000000000000" pitchFamily="34" charset="0"/>
              </a:rPr>
              <a:t>Đang chơi trò đu quay!</a:t>
            </a:r>
          </a:p>
        </p:txBody>
      </p:sp>
      <p:pic>
        <p:nvPicPr>
          <p:cNvPr id="8" name="Picture 7">
            <a:extLst>
              <a:ext uri="{FF2B5EF4-FFF2-40B4-BE49-F238E27FC236}">
                <a16:creationId xmlns="" xmlns:a16="http://schemas.microsoft.com/office/drawing/2014/main" id="{26FD0921-75EB-4366-B763-059CA7E17387}"/>
              </a:ext>
            </a:extLst>
          </p:cNvPr>
          <p:cNvPicPr>
            <a:picLocks noChangeAspect="1"/>
          </p:cNvPicPr>
          <p:nvPr/>
        </p:nvPicPr>
        <p:blipFill>
          <a:blip r:embed="rId5"/>
          <a:stretch>
            <a:fillRect/>
          </a:stretch>
        </p:blipFill>
        <p:spPr>
          <a:xfrm>
            <a:off x="3878424" y="301705"/>
            <a:ext cx="3596952" cy="1072989"/>
          </a:xfrm>
          <a:prstGeom prst="rect">
            <a:avLst/>
          </a:prstGeom>
        </p:spPr>
      </p:pic>
      <p:sp>
        <p:nvSpPr>
          <p:cNvPr id="12" name="TextBox 11">
            <a:extLst>
              <a:ext uri="{FF2B5EF4-FFF2-40B4-BE49-F238E27FC236}">
                <a16:creationId xmlns="" xmlns:a16="http://schemas.microsoft.com/office/drawing/2014/main" id="{C9BA91CA-68FF-44D3-833B-71856603B259}"/>
              </a:ext>
            </a:extLst>
          </p:cNvPr>
          <p:cNvSpPr txBox="1"/>
          <p:nvPr/>
        </p:nvSpPr>
        <p:spPr>
          <a:xfrm>
            <a:off x="5324475" y="4267200"/>
            <a:ext cx="2428875" cy="461665"/>
          </a:xfrm>
          <a:prstGeom prst="rect">
            <a:avLst/>
          </a:prstGeom>
          <a:noFill/>
        </p:spPr>
        <p:txBody>
          <a:bodyPr wrap="square" rtlCol="0">
            <a:spAutoFit/>
          </a:bodyPr>
          <a:lstStyle/>
          <a:p>
            <a:r>
              <a:rPr lang="vi-VN" sz="2400" b="1" i="1" dirty="0">
                <a:effectLst/>
                <a:latin typeface="Arial-Rounded" panose="020B0500000000000000" pitchFamily="34" charset="0"/>
                <a:ea typeface="Arial-Rounded" panose="020B0500000000000000" pitchFamily="34" charset="0"/>
                <a:cs typeface="Arial-Rounded" panose="020B0500000000000000" pitchFamily="34" charset="0"/>
              </a:rPr>
              <a:t>(Vương Trọng)</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72642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2"/>
                                        </p:tgtEl>
                                        <p:attrNameLst>
                                          <p:attrName>style.visibility</p:attrName>
                                        </p:attrNameLst>
                                      </p:cBhvr>
                                      <p:to>
                                        <p:strVal val="visible"/>
                                      </p:to>
                                    </p:set>
                                    <p:animEffect transition="in" filter="fade">
                                      <p:cBhvr>
                                        <p:cTn id="17" dur="1000"/>
                                        <p:tgtEl>
                                          <p:spTgt spid="92"/>
                                        </p:tgtEl>
                                      </p:cBhvr>
                                    </p:animEffect>
                                    <p:anim calcmode="lin" valueType="num">
                                      <p:cBhvr>
                                        <p:cTn id="18" dur="1000" fill="hold"/>
                                        <p:tgtEl>
                                          <p:spTgt spid="92"/>
                                        </p:tgtEl>
                                        <p:attrNameLst>
                                          <p:attrName>ppt_x</p:attrName>
                                        </p:attrNameLst>
                                      </p:cBhvr>
                                      <p:tavLst>
                                        <p:tav tm="0">
                                          <p:val>
                                            <p:strVal val="#ppt_x"/>
                                          </p:val>
                                        </p:tav>
                                        <p:tav tm="100000">
                                          <p:val>
                                            <p:strVal val="#ppt_x"/>
                                          </p:val>
                                        </p:tav>
                                      </p:tavLst>
                                    </p:anim>
                                    <p:anim calcmode="lin" valueType="num">
                                      <p:cBhvr>
                                        <p:cTn id="19" dur="1000" fill="hold"/>
                                        <p:tgtEl>
                                          <p:spTgt spid="9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1910;p31">
            <a:extLst>
              <a:ext uri="{FF2B5EF4-FFF2-40B4-BE49-F238E27FC236}">
                <a16:creationId xmlns="" xmlns:a16="http://schemas.microsoft.com/office/drawing/2014/main" id="{14CA8EC2-C183-4113-A9DF-66E2C3362D77}"/>
              </a:ext>
            </a:extLst>
          </p:cNvPr>
          <p:cNvSpPr txBox="1">
            <a:spLocks/>
          </p:cNvSpPr>
          <p:nvPr/>
        </p:nvSpPr>
        <p:spPr>
          <a:xfrm>
            <a:off x="2218930" y="279518"/>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6" name="Group 15">
            <a:extLst>
              <a:ext uri="{FF2B5EF4-FFF2-40B4-BE49-F238E27FC236}">
                <a16:creationId xmlns="" xmlns:a16="http://schemas.microsoft.com/office/drawing/2014/main" id="{6028409A-2E97-40FC-B5B4-25E9437AC62E}"/>
              </a:ext>
            </a:extLst>
          </p:cNvPr>
          <p:cNvGrpSpPr/>
          <p:nvPr/>
        </p:nvGrpSpPr>
        <p:grpSpPr>
          <a:xfrm>
            <a:off x="7391342" y="3718419"/>
            <a:ext cx="2844430" cy="1254387"/>
            <a:chOff x="2120933" y="2221349"/>
            <a:chExt cx="3866191" cy="1860883"/>
          </a:xfrm>
        </p:grpSpPr>
        <p:sp>
          <p:nvSpPr>
            <p:cNvPr id="19" name="Freeform: Shape 18">
              <a:extLst>
                <a:ext uri="{FF2B5EF4-FFF2-40B4-BE49-F238E27FC236}">
                  <a16:creationId xmlns="" xmlns:a16="http://schemas.microsoft.com/office/drawing/2014/main" id="{916001A2-0598-4A34-9928-B10DC44F7DA0}"/>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 xmlns:a16="http://schemas.microsoft.com/office/drawing/2014/main" id="{CDC59A5B-1599-434A-8829-1485D0BB64A1}"/>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lĩnh</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roup 21">
            <a:extLst>
              <a:ext uri="{FF2B5EF4-FFF2-40B4-BE49-F238E27FC236}">
                <a16:creationId xmlns="" xmlns:a16="http://schemas.microsoft.com/office/drawing/2014/main" id="{CEBA209F-CEBB-4861-BEF2-24A02C59465C}"/>
              </a:ext>
            </a:extLst>
          </p:cNvPr>
          <p:cNvGrpSpPr/>
          <p:nvPr/>
        </p:nvGrpSpPr>
        <p:grpSpPr>
          <a:xfrm>
            <a:off x="5304301" y="2327696"/>
            <a:ext cx="2844430" cy="1254387"/>
            <a:chOff x="2157098" y="2221349"/>
            <a:chExt cx="3866191" cy="1860883"/>
          </a:xfrm>
        </p:grpSpPr>
        <p:sp>
          <p:nvSpPr>
            <p:cNvPr id="23" name="Freeform: Shape 22">
              <a:extLst>
                <a:ext uri="{FF2B5EF4-FFF2-40B4-BE49-F238E27FC236}">
                  <a16:creationId xmlns="" xmlns:a16="http://schemas.microsoft.com/office/drawing/2014/main" id="{D94B2189-75DE-449E-A26A-BA0C700F4D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TextBox 23">
              <a:extLst>
                <a:ext uri="{FF2B5EF4-FFF2-40B4-BE49-F238E27FC236}">
                  <a16:creationId xmlns="" xmlns:a16="http://schemas.microsoft.com/office/drawing/2014/main" id="{AB0B0F16-4DB5-4454-BFA1-EA5274B0073E}"/>
                </a:ext>
              </a:extLst>
            </p:cNvPr>
            <p:cNvSpPr txBox="1"/>
            <p:nvPr/>
          </p:nvSpPr>
          <p:spPr>
            <a:xfrm>
              <a:off x="2157098" y="272656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rừng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 xmlns:a16="http://schemas.microsoft.com/office/drawing/2014/main" id="{620542A2-6979-4468-8D14-9FD1A186ECEA}"/>
              </a:ext>
            </a:extLst>
          </p:cNvPr>
          <p:cNvGrpSpPr/>
          <p:nvPr/>
        </p:nvGrpSpPr>
        <p:grpSpPr>
          <a:xfrm>
            <a:off x="1593359" y="3845301"/>
            <a:ext cx="2844430" cy="1254387"/>
            <a:chOff x="2105101" y="2221349"/>
            <a:chExt cx="3866191" cy="1860883"/>
          </a:xfrm>
        </p:grpSpPr>
        <p:sp>
          <p:nvSpPr>
            <p:cNvPr id="32" name="Freeform: Shape 31">
              <a:extLst>
                <a:ext uri="{FF2B5EF4-FFF2-40B4-BE49-F238E27FC236}">
                  <a16:creationId xmlns="" xmlns:a16="http://schemas.microsoft.com/office/drawing/2014/main" id="{C3F7D0DD-929C-424A-B270-192630FA2A8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TextBox 32">
              <a:extLst>
                <a:ext uri="{FF2B5EF4-FFF2-40B4-BE49-F238E27FC236}">
                  <a16:creationId xmlns="" xmlns:a16="http://schemas.microsoft.com/office/drawing/2014/main" id="{471F20C3-CD67-4059-A184-EE072068604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trúc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4" name="Group 33">
            <a:extLst>
              <a:ext uri="{FF2B5EF4-FFF2-40B4-BE49-F238E27FC236}">
                <a16:creationId xmlns="" xmlns:a16="http://schemas.microsoft.com/office/drawing/2014/main" id="{A8541298-F79B-4B71-85A2-1941AB0CB125}"/>
              </a:ext>
            </a:extLst>
          </p:cNvPr>
          <p:cNvGrpSpPr/>
          <p:nvPr/>
        </p:nvGrpSpPr>
        <p:grpSpPr>
          <a:xfrm>
            <a:off x="8148731" y="2298245"/>
            <a:ext cx="2844430" cy="1254387"/>
            <a:chOff x="2109830" y="2221349"/>
            <a:chExt cx="3866191" cy="1860883"/>
          </a:xfrm>
        </p:grpSpPr>
        <p:sp>
          <p:nvSpPr>
            <p:cNvPr id="35" name="Freeform: Shape 34">
              <a:extLst>
                <a:ext uri="{FF2B5EF4-FFF2-40B4-BE49-F238E27FC236}">
                  <a16:creationId xmlns="" xmlns:a16="http://schemas.microsoft.com/office/drawing/2014/main" id="{C1A81001-3629-4ADE-A666-08B4E78246D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TextBox 35">
              <a:extLst>
                <a:ext uri="{FF2B5EF4-FFF2-40B4-BE49-F238E27FC236}">
                  <a16:creationId xmlns="" xmlns:a16="http://schemas.microsoft.com/office/drawing/2014/main" id="{4C0E1B0B-513C-4D0F-B11B-1B6AE6B97D27}"/>
                </a:ext>
              </a:extLst>
            </p:cNvPr>
            <p:cNvSpPr txBox="1"/>
            <p:nvPr/>
          </p:nvSpPr>
          <p:spPr>
            <a:xfrm>
              <a:off x="2109830" y="2828517"/>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tre</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7" name="Group 36">
            <a:extLst>
              <a:ext uri="{FF2B5EF4-FFF2-40B4-BE49-F238E27FC236}">
                <a16:creationId xmlns="" xmlns:a16="http://schemas.microsoft.com/office/drawing/2014/main" id="{F7913FDF-43DB-4C15-9A88-168C562077EF}"/>
              </a:ext>
            </a:extLst>
          </p:cNvPr>
          <p:cNvGrpSpPr/>
          <p:nvPr/>
        </p:nvGrpSpPr>
        <p:grpSpPr>
          <a:xfrm>
            <a:off x="4343215" y="3737331"/>
            <a:ext cx="2844430" cy="1254387"/>
            <a:chOff x="2118699" y="2221349"/>
            <a:chExt cx="3866191" cy="1860883"/>
          </a:xfrm>
        </p:grpSpPr>
        <p:sp>
          <p:nvSpPr>
            <p:cNvPr id="38" name="Freeform: Shape 37">
              <a:extLst>
                <a:ext uri="{FF2B5EF4-FFF2-40B4-BE49-F238E27FC236}">
                  <a16:creationId xmlns="" xmlns:a16="http://schemas.microsoft.com/office/drawing/2014/main" id="{EDD845D6-D846-4AC4-8B17-236AEFE99E2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TextBox 38">
              <a:extLst>
                <a:ext uri="{FF2B5EF4-FFF2-40B4-BE49-F238E27FC236}">
                  <a16:creationId xmlns="" xmlns:a16="http://schemas.microsoft.com/office/drawing/2014/main" id="{9E7D375C-0B9C-4B06-B1E5-8B8F1EF3E3FB}"/>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khoác</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0" name="Group 39">
            <a:extLst>
              <a:ext uri="{FF2B5EF4-FFF2-40B4-BE49-F238E27FC236}">
                <a16:creationId xmlns="" xmlns:a16="http://schemas.microsoft.com/office/drawing/2014/main" id="{A3381604-B639-418D-8198-0040DD73C9FE}"/>
              </a:ext>
            </a:extLst>
          </p:cNvPr>
          <p:cNvGrpSpPr/>
          <p:nvPr/>
        </p:nvGrpSpPr>
        <p:grpSpPr>
          <a:xfrm>
            <a:off x="2658226" y="2464032"/>
            <a:ext cx="2844430" cy="1254387"/>
            <a:chOff x="2035835" y="2221349"/>
            <a:chExt cx="3866191" cy="1860883"/>
          </a:xfrm>
        </p:grpSpPr>
        <p:sp>
          <p:nvSpPr>
            <p:cNvPr id="41" name="Freeform: Shape 40">
              <a:extLst>
                <a:ext uri="{FF2B5EF4-FFF2-40B4-BE49-F238E27FC236}">
                  <a16:creationId xmlns="" xmlns:a16="http://schemas.microsoft.com/office/drawing/2014/main" id="{90B49E88-3A22-432A-986D-4F910D59B439}"/>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TextBox 41">
              <a:extLst>
                <a:ext uri="{FF2B5EF4-FFF2-40B4-BE49-F238E27FC236}">
                  <a16:creationId xmlns="" xmlns:a16="http://schemas.microsoft.com/office/drawing/2014/main" id="{E6E9787E-DFCA-4625-BFFB-15BC876F0A0A}"/>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nổi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mõ</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3" name="Picture 42">
            <a:extLst>
              <a:ext uri="{FF2B5EF4-FFF2-40B4-BE49-F238E27FC236}">
                <a16:creationId xmlns="" xmlns:a16="http://schemas.microsoft.com/office/drawing/2014/main" id="{777407A3-B4B6-4007-88B2-0A8AA91E3EDC}"/>
              </a:ext>
            </a:extLst>
          </p:cNvPr>
          <p:cNvPicPr>
            <a:picLocks noChangeAspect="1"/>
          </p:cNvPicPr>
          <p:nvPr/>
        </p:nvPicPr>
        <p:blipFill>
          <a:blip r:embed="rId4"/>
          <a:stretch>
            <a:fillRect/>
          </a:stretch>
        </p:blipFill>
        <p:spPr>
          <a:xfrm>
            <a:off x="1400788" y="191608"/>
            <a:ext cx="9105288" cy="2921345"/>
          </a:xfrm>
          <a:prstGeom prst="rect">
            <a:avLst/>
          </a:prstGeom>
        </p:spPr>
      </p:pic>
    </p:spTree>
    <p:custDataLst>
      <p:tags r:id="rId1"/>
    </p:custDataLst>
    <p:extLst>
      <p:ext uri="{BB962C8B-B14F-4D97-AF65-F5344CB8AC3E}">
        <p14:creationId xmlns:p14="http://schemas.microsoft.com/office/powerpoint/2010/main" val="13892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1000" fill="hold"/>
                                        <p:tgtEl>
                                          <p:spTgt spid="40"/>
                                        </p:tgtEl>
                                        <p:attrNameLst>
                                          <p:attrName>ppt_w</p:attrName>
                                        </p:attrNameLst>
                                      </p:cBhvr>
                                      <p:tavLst>
                                        <p:tav tm="0">
                                          <p:val>
                                            <p:strVal val="#ppt_w+.3"/>
                                          </p:val>
                                        </p:tav>
                                        <p:tav tm="100000">
                                          <p:val>
                                            <p:strVal val="#ppt_w"/>
                                          </p:val>
                                        </p:tav>
                                      </p:tavLst>
                                    </p:anim>
                                    <p:anim calcmode="lin" valueType="num">
                                      <p:cBhvr>
                                        <p:cTn id="13" dur="1000" fill="hold"/>
                                        <p:tgtEl>
                                          <p:spTgt spid="40"/>
                                        </p:tgtEl>
                                        <p:attrNameLst>
                                          <p:attrName>ppt_h</p:attrName>
                                        </p:attrNameLst>
                                      </p:cBhvr>
                                      <p:tavLst>
                                        <p:tav tm="0">
                                          <p:val>
                                            <p:strVal val="#ppt_h"/>
                                          </p:val>
                                        </p:tav>
                                        <p:tav tm="100000">
                                          <p:val>
                                            <p:strVal val="#ppt_h"/>
                                          </p:val>
                                        </p:tav>
                                      </p:tavLst>
                                    </p:anim>
                                    <p:animEffect transition="in" filter="fade">
                                      <p:cBhvr>
                                        <p:cTn id="14" dur="1000"/>
                                        <p:tgtEl>
                                          <p:spTgt spid="4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3"/>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strVal val="#ppt_w+.3"/>
                                          </p:val>
                                        </p:tav>
                                        <p:tav tm="100000">
                                          <p:val>
                                            <p:strVal val="#ppt_w"/>
                                          </p:val>
                                        </p:tav>
                                      </p:tavLst>
                                    </p:anim>
                                    <p:anim calcmode="lin" valueType="num">
                                      <p:cBhvr>
                                        <p:cTn id="23" dur="1000" fill="hold"/>
                                        <p:tgtEl>
                                          <p:spTgt spid="22"/>
                                        </p:tgtEl>
                                        <p:attrNameLst>
                                          <p:attrName>ppt_h</p:attrName>
                                        </p:attrNameLst>
                                      </p:cBhvr>
                                      <p:tavLst>
                                        <p:tav tm="0">
                                          <p:val>
                                            <p:strVal val="#ppt_h"/>
                                          </p:val>
                                        </p:tav>
                                        <p:tav tm="100000">
                                          <p:val>
                                            <p:strVal val="#ppt_h"/>
                                          </p:val>
                                        </p:tav>
                                      </p:tavLst>
                                    </p:anim>
                                    <p:animEffect transition="in" filter="fade">
                                      <p:cBhvr>
                                        <p:cTn id="24" dur="1000"/>
                                        <p:tgtEl>
                                          <p:spTgt spid="22"/>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p:cTn id="27" dur="1000" fill="hold"/>
                                        <p:tgtEl>
                                          <p:spTgt spid="34"/>
                                        </p:tgtEl>
                                        <p:attrNameLst>
                                          <p:attrName>ppt_w</p:attrName>
                                        </p:attrNameLst>
                                      </p:cBhvr>
                                      <p:tavLst>
                                        <p:tav tm="0">
                                          <p:val>
                                            <p:strVal val="#ppt_w+.3"/>
                                          </p:val>
                                        </p:tav>
                                        <p:tav tm="100000">
                                          <p:val>
                                            <p:strVal val="#ppt_w"/>
                                          </p:val>
                                        </p:tav>
                                      </p:tavLst>
                                    </p:anim>
                                    <p:anim calcmode="lin" valueType="num">
                                      <p:cBhvr>
                                        <p:cTn id="28" dur="1000" fill="hold"/>
                                        <p:tgtEl>
                                          <p:spTgt spid="34"/>
                                        </p:tgtEl>
                                        <p:attrNameLst>
                                          <p:attrName>ppt_h</p:attrName>
                                        </p:attrNameLst>
                                      </p:cBhvr>
                                      <p:tavLst>
                                        <p:tav tm="0">
                                          <p:val>
                                            <p:strVal val="#ppt_h"/>
                                          </p:val>
                                        </p:tav>
                                        <p:tav tm="100000">
                                          <p:val>
                                            <p:strVal val="#ppt_h"/>
                                          </p:val>
                                        </p:tav>
                                      </p:tavLst>
                                    </p:anim>
                                    <p:animEffect transition="in" filter="fade">
                                      <p:cBhvr>
                                        <p:cTn id="29" dur="1000"/>
                                        <p:tgtEl>
                                          <p:spTgt spid="3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1000" fill="hold"/>
                                        <p:tgtEl>
                                          <p:spTgt spid="37"/>
                                        </p:tgtEl>
                                        <p:attrNameLst>
                                          <p:attrName>ppt_w</p:attrName>
                                        </p:attrNameLst>
                                      </p:cBhvr>
                                      <p:tavLst>
                                        <p:tav tm="0">
                                          <p:val>
                                            <p:strVal val="#ppt_w+.3"/>
                                          </p:val>
                                        </p:tav>
                                        <p:tav tm="100000">
                                          <p:val>
                                            <p:strVal val="#ppt_w"/>
                                          </p:val>
                                        </p:tav>
                                      </p:tavLst>
                                    </p:anim>
                                    <p:anim calcmode="lin" valueType="num">
                                      <p:cBhvr>
                                        <p:cTn id="33" dur="1000" fill="hold"/>
                                        <p:tgtEl>
                                          <p:spTgt spid="37"/>
                                        </p:tgtEl>
                                        <p:attrNameLst>
                                          <p:attrName>ppt_h</p:attrName>
                                        </p:attrNameLst>
                                      </p:cBhvr>
                                      <p:tavLst>
                                        <p:tav tm="0">
                                          <p:val>
                                            <p:strVal val="#ppt_h"/>
                                          </p:val>
                                        </p:tav>
                                        <p:tav tm="100000">
                                          <p:val>
                                            <p:strVal val="#ppt_h"/>
                                          </p:val>
                                        </p:tav>
                                      </p:tavLst>
                                    </p:anim>
                                    <p:animEffect transition="in" filter="fade">
                                      <p:cBhvr>
                                        <p:cTn id="34" dur="1000"/>
                                        <p:tgtEl>
                                          <p:spTgt spid="3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000" fill="hold"/>
                                        <p:tgtEl>
                                          <p:spTgt spid="16"/>
                                        </p:tgtEl>
                                        <p:attrNameLst>
                                          <p:attrName>ppt_w</p:attrName>
                                        </p:attrNameLst>
                                      </p:cBhvr>
                                      <p:tavLst>
                                        <p:tav tm="0">
                                          <p:val>
                                            <p:strVal val="#ppt_w+.3"/>
                                          </p:val>
                                        </p:tav>
                                        <p:tav tm="100000">
                                          <p:val>
                                            <p:strVal val="#ppt_w"/>
                                          </p:val>
                                        </p:tav>
                                      </p:tavLst>
                                    </p:anim>
                                    <p:anim calcmode="lin" valueType="num">
                                      <p:cBhvr>
                                        <p:cTn id="38" dur="1000" fill="hold"/>
                                        <p:tgtEl>
                                          <p:spTgt spid="16"/>
                                        </p:tgtEl>
                                        <p:attrNameLst>
                                          <p:attrName>ppt_h</p:attrName>
                                        </p:attrNameLst>
                                      </p:cBhvr>
                                      <p:tavLst>
                                        <p:tav tm="0">
                                          <p:val>
                                            <p:strVal val="#ppt_h"/>
                                          </p:val>
                                        </p:tav>
                                        <p:tav tm="100000">
                                          <p:val>
                                            <p:strVal val="#ppt_h"/>
                                          </p:val>
                                        </p:tav>
                                      </p:tavLst>
                                    </p:anim>
                                    <p:animEffect transition="in" filter="fade">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CE_TITLE" val="Doc Ngay hoi rung xanh "/>
  <p:tag name="ISPRING_ULTRA_SCORM_COURSE_ID" val="A3658589-FF90-484A-8629-60254B3F7D5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Doc Ngay hoi rung xanh "/>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81AB10E8-3CE8-482E-A6ED-712850C0AC50}:272"/>
</p:tagLst>
</file>

<file path=ppt/tags/tag11.xml><?xml version="1.0" encoding="utf-8"?>
<p:tagLst xmlns:a="http://schemas.openxmlformats.org/drawingml/2006/main" xmlns:r="http://schemas.openxmlformats.org/officeDocument/2006/relationships" xmlns:p="http://schemas.openxmlformats.org/presentationml/2006/main">
  <p:tag name="GENSWF_SLIDE_UID" val="{CB85CF18-6421-45F5-9CE1-FB6C1C55AD2A}:269"/>
</p:tagLst>
</file>

<file path=ppt/tags/tag12.xml><?xml version="1.0" encoding="utf-8"?>
<p:tagLst xmlns:a="http://schemas.openxmlformats.org/drawingml/2006/main" xmlns:r="http://schemas.openxmlformats.org/officeDocument/2006/relationships" xmlns:p="http://schemas.openxmlformats.org/presentationml/2006/main">
  <p:tag name="GENSWF_SLIDE_UID" val="{C0069526-4E32-4238-90EB-2CA415FF9929}:356"/>
</p:tagLst>
</file>

<file path=ppt/tags/tag13.xml><?xml version="1.0" encoding="utf-8"?>
<p:tagLst xmlns:a="http://schemas.openxmlformats.org/drawingml/2006/main" xmlns:r="http://schemas.openxmlformats.org/officeDocument/2006/relationships" xmlns:p="http://schemas.openxmlformats.org/presentationml/2006/main">
  <p:tag name="GENSWF_SLIDE_UID" val="{D17C6931-4593-4C0F-AE62-7226A6C5478A}: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2963F531-2EA1-419E-9C15-A4EC9DEF1C9B}:357"/>
</p:tagLst>
</file>

<file path=ppt/tags/tag15.xml><?xml version="1.0" encoding="utf-8"?>
<p:tagLst xmlns:a="http://schemas.openxmlformats.org/drawingml/2006/main" xmlns:r="http://schemas.openxmlformats.org/officeDocument/2006/relationships" xmlns:p="http://schemas.openxmlformats.org/presentationml/2006/main">
  <p:tag name="GENSWF_SLIDE_UID" val="{09D44E15-809C-431C-A855-0F07932B7085}:281"/>
</p:tagLst>
</file>

<file path=ppt/tags/tag16.xml><?xml version="1.0" encoding="utf-8"?>
<p:tagLst xmlns:a="http://schemas.openxmlformats.org/drawingml/2006/main" xmlns:r="http://schemas.openxmlformats.org/officeDocument/2006/relationships" xmlns:p="http://schemas.openxmlformats.org/presentationml/2006/main">
  <p:tag name="GENSWF_SLIDE_UID" val="{26A6BCFC-578F-4BBF-A99B-50C9E5A0B78E}:358"/>
</p:tagLst>
</file>

<file path=ppt/tags/tag17.xml><?xml version="1.0" encoding="utf-8"?>
<p:tagLst xmlns:a="http://schemas.openxmlformats.org/drawingml/2006/main" xmlns:r="http://schemas.openxmlformats.org/officeDocument/2006/relationships" xmlns:p="http://schemas.openxmlformats.org/presentationml/2006/main">
  <p:tag name="GENSWF_SLIDE_UID" val="{F522AAF4-BD6C-4E46-9063-88156660D193}:359"/>
</p:tagLst>
</file>

<file path=ppt/tags/tag18.xml><?xml version="1.0" encoding="utf-8"?>
<p:tagLst xmlns:a="http://schemas.openxmlformats.org/drawingml/2006/main" xmlns:r="http://schemas.openxmlformats.org/officeDocument/2006/relationships" xmlns:p="http://schemas.openxmlformats.org/presentationml/2006/main">
  <p:tag name="GENSWF_SLIDE_UID" val="{68238F80-42DE-4BA1-B772-196CC936271B}:360"/>
</p:tagLst>
</file>

<file path=ppt/tags/tag19.xml><?xml version="1.0" encoding="utf-8"?>
<p:tagLst xmlns:a="http://schemas.openxmlformats.org/drawingml/2006/main" xmlns:r="http://schemas.openxmlformats.org/officeDocument/2006/relationships" xmlns:p="http://schemas.openxmlformats.org/presentationml/2006/main">
  <p:tag name="GENSWF_SLIDE_UID" val="{367ECBAD-9565-4143-AA8D-C40FBE679AC2}:372"/>
</p:tagLst>
</file>

<file path=ppt/tags/tag2.xml><?xml version="1.0" encoding="utf-8"?>
<p:tagLst xmlns:a="http://schemas.openxmlformats.org/drawingml/2006/main" xmlns:r="http://schemas.openxmlformats.org/officeDocument/2006/relationships" xmlns:p="http://schemas.openxmlformats.org/presentationml/2006/main">
  <p:tag name="GENSWF_SLIDE_UID" val="{2A60A5BC-185F-44D1-9A86-3BFB8DAA8BF8}: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B4F9A9BF-3124-45FF-BA97-3949ACD11CD3}:366"/>
</p:tagLst>
</file>

<file path=ppt/tags/tag21.xml><?xml version="1.0" encoding="utf-8"?>
<p:tagLst xmlns:a="http://schemas.openxmlformats.org/drawingml/2006/main" xmlns:r="http://schemas.openxmlformats.org/officeDocument/2006/relationships" xmlns:p="http://schemas.openxmlformats.org/presentationml/2006/main">
  <p:tag name="GENSWF_SLIDE_UID" val="{857C683C-2A3A-4F26-B0BA-AC4C71AD56AE}:262"/>
</p:tagLst>
</file>

<file path=ppt/tags/tag22.xml><?xml version="1.0" encoding="utf-8"?>
<p:tagLst xmlns:a="http://schemas.openxmlformats.org/drawingml/2006/main" xmlns:r="http://schemas.openxmlformats.org/officeDocument/2006/relationships" xmlns:p="http://schemas.openxmlformats.org/presentationml/2006/main">
  <p:tag name="GENSWF_SLIDE_UID" val="{1A31A69B-E619-4C24-83E9-939E6581001E}:369"/>
</p:tagLst>
</file>

<file path=ppt/tags/tag23.xml><?xml version="1.0" encoding="utf-8"?>
<p:tagLst xmlns:a="http://schemas.openxmlformats.org/drawingml/2006/main" xmlns:r="http://schemas.openxmlformats.org/officeDocument/2006/relationships" xmlns:p="http://schemas.openxmlformats.org/presentationml/2006/main">
  <p:tag name="GENSWF_SLIDE_UID" val="{E2E3EE33-115C-444A-B0E1-7092436B3FEE}:367"/>
</p:tagLst>
</file>

<file path=ppt/tags/tag24.xml><?xml version="1.0" encoding="utf-8"?>
<p:tagLst xmlns:a="http://schemas.openxmlformats.org/drawingml/2006/main" xmlns:r="http://schemas.openxmlformats.org/officeDocument/2006/relationships" xmlns:p="http://schemas.openxmlformats.org/presentationml/2006/main">
  <p:tag name="GENSWF_SLIDE_UID" val="{0F32239C-CF75-473C-9055-3A5566949AA7}:368"/>
</p:tagLst>
</file>

<file path=ppt/tags/tag25.xml><?xml version="1.0" encoding="utf-8"?>
<p:tagLst xmlns:a="http://schemas.openxmlformats.org/drawingml/2006/main" xmlns:r="http://schemas.openxmlformats.org/officeDocument/2006/relationships" xmlns:p="http://schemas.openxmlformats.org/presentationml/2006/main">
  <p:tag name="GENSWF_SLIDE_UID" val="{EB070CE7-EECE-4B55-A4AF-FBC87F9A954F}:271"/>
</p:tagLst>
</file>

<file path=ppt/tags/tag26.xml><?xml version="1.0" encoding="utf-8"?>
<p:tagLst xmlns:a="http://schemas.openxmlformats.org/drawingml/2006/main" xmlns:r="http://schemas.openxmlformats.org/officeDocument/2006/relationships" xmlns:p="http://schemas.openxmlformats.org/presentationml/2006/main">
  <p:tag name="GENSWF_SLIDE_UID" val="{83EA24D3-0A73-4C64-88E5-0FA78887C209}:391"/>
</p:tagLst>
</file>

<file path=ppt/tags/tag27.xml><?xml version="1.0" encoding="utf-8"?>
<p:tagLst xmlns:a="http://schemas.openxmlformats.org/drawingml/2006/main" xmlns:r="http://schemas.openxmlformats.org/officeDocument/2006/relationships" xmlns:p="http://schemas.openxmlformats.org/presentationml/2006/main">
  <p:tag name="GENSWF_SLIDE_UID" val="{020339E0-689A-4E60-9AE1-5A3D66A4F3D1}:374"/>
</p:tagLst>
</file>

<file path=ppt/tags/tag28.xml><?xml version="1.0" encoding="utf-8"?>
<p:tagLst xmlns:a="http://schemas.openxmlformats.org/drawingml/2006/main" xmlns:r="http://schemas.openxmlformats.org/officeDocument/2006/relationships" xmlns:p="http://schemas.openxmlformats.org/presentationml/2006/main">
  <p:tag name="GENSWF_SLIDE_UID" val="{7B4F4EA6-3847-4786-AE20-E8124C5BF274}:375"/>
</p:tagLst>
</file>

<file path=ppt/tags/tag29.xml><?xml version="1.0" encoding="utf-8"?>
<p:tagLst xmlns:a="http://schemas.openxmlformats.org/drawingml/2006/main" xmlns:r="http://schemas.openxmlformats.org/officeDocument/2006/relationships" xmlns:p="http://schemas.openxmlformats.org/presentationml/2006/main">
  <p:tag name="GENSWF_SLIDE_UID" val="{60F65CFA-7F18-4187-93D8-827667E9AF57}:376"/>
</p:tagLst>
</file>

<file path=ppt/tags/tag3.xml><?xml version="1.0" encoding="utf-8"?>
<p:tagLst xmlns:a="http://schemas.openxmlformats.org/drawingml/2006/main" xmlns:r="http://schemas.openxmlformats.org/officeDocument/2006/relationships" xmlns:p="http://schemas.openxmlformats.org/presentationml/2006/main">
  <p:tag name="GENSWF_SLIDE_UID" val="{8C20FE77-B090-44EE-9CF5-A6EC54C48861}:260"/>
</p:tagLst>
</file>

<file path=ppt/tags/tag30.xml><?xml version="1.0" encoding="utf-8"?>
<p:tagLst xmlns:a="http://schemas.openxmlformats.org/drawingml/2006/main" xmlns:r="http://schemas.openxmlformats.org/officeDocument/2006/relationships" xmlns:p="http://schemas.openxmlformats.org/presentationml/2006/main">
  <p:tag name="GENSWF_SLIDE_UID" val="{0FCAB6D8-018E-4D09-BE80-ABE5CCC06E85}:377"/>
</p:tagLst>
</file>

<file path=ppt/tags/tag31.xml><?xml version="1.0" encoding="utf-8"?>
<p:tagLst xmlns:a="http://schemas.openxmlformats.org/drawingml/2006/main" xmlns:r="http://schemas.openxmlformats.org/officeDocument/2006/relationships" xmlns:p="http://schemas.openxmlformats.org/presentationml/2006/main">
  <p:tag name="GENSWF_SLIDE_UID" val="{C620D587-5676-4E5B-903F-2D1B6D9FB41F}:378"/>
</p:tagLst>
</file>

<file path=ppt/tags/tag32.xml><?xml version="1.0" encoding="utf-8"?>
<p:tagLst xmlns:a="http://schemas.openxmlformats.org/drawingml/2006/main" xmlns:r="http://schemas.openxmlformats.org/officeDocument/2006/relationships" xmlns:p="http://schemas.openxmlformats.org/presentationml/2006/main">
  <p:tag name="GENSWF_SLIDE_UID" val="{C80596FB-10E9-4272-AE3A-03C33479561A}:379"/>
</p:tagLst>
</file>

<file path=ppt/tags/tag33.xml><?xml version="1.0" encoding="utf-8"?>
<p:tagLst xmlns:a="http://schemas.openxmlformats.org/drawingml/2006/main" xmlns:r="http://schemas.openxmlformats.org/officeDocument/2006/relationships" xmlns:p="http://schemas.openxmlformats.org/presentationml/2006/main">
  <p:tag name="GENSWF_SLIDE_UID" val="{5413DB61-C76E-4605-B272-824177A55F3E}:382"/>
</p:tagLst>
</file>

<file path=ppt/tags/tag34.xml><?xml version="1.0" encoding="utf-8"?>
<p:tagLst xmlns:a="http://schemas.openxmlformats.org/drawingml/2006/main" xmlns:r="http://schemas.openxmlformats.org/officeDocument/2006/relationships" xmlns:p="http://schemas.openxmlformats.org/presentationml/2006/main">
  <p:tag name="GENSWF_SLIDE_UID" val="{B122799A-0343-41D3-BBDA-E4524A67BCB5}:380"/>
</p:tagLst>
</file>

<file path=ppt/tags/tag35.xml><?xml version="1.0" encoding="utf-8"?>
<p:tagLst xmlns:a="http://schemas.openxmlformats.org/drawingml/2006/main" xmlns:r="http://schemas.openxmlformats.org/officeDocument/2006/relationships" xmlns:p="http://schemas.openxmlformats.org/presentationml/2006/main">
  <p:tag name="GENSWF_SLIDE_UID" val="{285443DE-2D0E-47B7-B69E-616C2B1ED698}:381"/>
</p:tagLst>
</file>

<file path=ppt/tags/tag36.xml><?xml version="1.0" encoding="utf-8"?>
<p:tagLst xmlns:a="http://schemas.openxmlformats.org/drawingml/2006/main" xmlns:r="http://schemas.openxmlformats.org/officeDocument/2006/relationships" xmlns:p="http://schemas.openxmlformats.org/presentationml/2006/main">
  <p:tag name="GENSWF_SLIDE_UID" val="{490A2565-0BF0-4E1E-AE6F-7F24A9A7E127}:392"/>
</p:tagLst>
</file>

<file path=ppt/tags/tag37.xml><?xml version="1.0" encoding="utf-8"?>
<p:tagLst xmlns:a="http://schemas.openxmlformats.org/drawingml/2006/main" xmlns:r="http://schemas.openxmlformats.org/officeDocument/2006/relationships" xmlns:p="http://schemas.openxmlformats.org/presentationml/2006/main">
  <p:tag name="GENSWF_SLIDE_UID" val="{F26F2193-67C2-41D5-BAC1-1B29BFAC2354}:282"/>
</p:tagLst>
</file>

<file path=ppt/tags/tag4.xml><?xml version="1.0" encoding="utf-8"?>
<p:tagLst xmlns:a="http://schemas.openxmlformats.org/drawingml/2006/main" xmlns:r="http://schemas.openxmlformats.org/officeDocument/2006/relationships" xmlns:p="http://schemas.openxmlformats.org/presentationml/2006/main">
  <p:tag name="GENSWF_SLIDE_UID" val="{BB365798-7919-435A-8B9F-AEAC7ECA305A}:349"/>
</p:tagLst>
</file>

<file path=ppt/tags/tag5.xml><?xml version="1.0" encoding="utf-8"?>
<p:tagLst xmlns:a="http://schemas.openxmlformats.org/drawingml/2006/main" xmlns:r="http://schemas.openxmlformats.org/officeDocument/2006/relationships" xmlns:p="http://schemas.openxmlformats.org/presentationml/2006/main">
  <p:tag name="GENSWF_SLIDE_UID" val="{B36E0483-CBEA-442A-9804-4F77F3AAC310}:264"/>
</p:tagLst>
</file>

<file path=ppt/tags/tag6.xml><?xml version="1.0" encoding="utf-8"?>
<p:tagLst xmlns:a="http://schemas.openxmlformats.org/drawingml/2006/main" xmlns:r="http://schemas.openxmlformats.org/officeDocument/2006/relationships" xmlns:p="http://schemas.openxmlformats.org/presentationml/2006/main">
  <p:tag name="GENSWF_SLIDE_UID" val="{AAAB82D4-E3CB-4F97-9079-E9CD513B6C40}:355"/>
</p:tagLst>
</file>

<file path=ppt/tags/tag7.xml><?xml version="1.0" encoding="utf-8"?>
<p:tagLst xmlns:a="http://schemas.openxmlformats.org/drawingml/2006/main" xmlns:r="http://schemas.openxmlformats.org/officeDocument/2006/relationships" xmlns:p="http://schemas.openxmlformats.org/presentationml/2006/main">
  <p:tag name="GENSWF_SLIDE_UID" val="{A8A80D76-CA59-4AAE-94F0-A43D29B59C68}:261"/>
</p:tagLst>
</file>

<file path=ppt/tags/tag8.xml><?xml version="1.0" encoding="utf-8"?>
<p:tagLst xmlns:a="http://schemas.openxmlformats.org/drawingml/2006/main" xmlns:r="http://schemas.openxmlformats.org/officeDocument/2006/relationships" xmlns:p="http://schemas.openxmlformats.org/presentationml/2006/main">
  <p:tag name="GENSWF_SLIDE_UID" val="{FA294B59-F1A9-4581-A1F9-BE07C6ACEF3E}:274"/>
</p:tagLst>
</file>

<file path=ppt/tags/tag9.xml><?xml version="1.0" encoding="utf-8"?>
<p:tagLst xmlns:a="http://schemas.openxmlformats.org/drawingml/2006/main" xmlns:r="http://schemas.openxmlformats.org/officeDocument/2006/relationships" xmlns:p="http://schemas.openxmlformats.org/presentationml/2006/main">
  <p:tag name="GENSWF_SLIDE_UID" val="{F595EEE6-5A3A-49EE-A16E-B711399EEE8E}:273"/>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Kawaii Pastel by Slidesgo">
  <a:themeElements>
    <a:clrScheme name="Simple Light">
      <a:dk1>
        <a:srgbClr val="A0B2E4"/>
      </a:dk1>
      <a:lt1>
        <a:srgbClr val="B3C3F0"/>
      </a:lt1>
      <a:dk2>
        <a:srgbClr val="EAA7B6"/>
      </a:dk2>
      <a:lt2>
        <a:srgbClr val="E08A9C"/>
      </a:lt2>
      <a:accent1>
        <a:srgbClr val="BAECCE"/>
      </a:accent1>
      <a:accent2>
        <a:srgbClr val="FFE88A"/>
      </a:accent2>
      <a:accent3>
        <a:srgbClr val="A1E3BA"/>
      </a:accent3>
      <a:accent4>
        <a:srgbClr val="DB798C"/>
      </a:accent4>
      <a:accent5>
        <a:srgbClr val="EDD26B"/>
      </a:accent5>
      <a:accent6>
        <a:srgbClr val="859AD5"/>
      </a:accent6>
      <a:hlink>
        <a:srgbClr val="A0B2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1155</Words>
  <Application>Microsoft Office PowerPoint</Application>
  <PresentationFormat>Widescreen</PresentationFormat>
  <Paragraphs>190</Paragraphs>
  <Slides>36</Slides>
  <Notes>36</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36</vt:i4>
      </vt:variant>
    </vt:vector>
  </HeadingPairs>
  <TitlesOfParts>
    <vt:vector size="56" baseType="lpstr">
      <vt:lpstr>#9Slide05 Phobia</vt:lpstr>
      <vt:lpstr>Arial</vt:lpstr>
      <vt:lpstr>Arial-Rounded</vt:lpstr>
      <vt:lpstr>AvantGarde</vt:lpstr>
      <vt:lpstr>Calibri</vt:lpstr>
      <vt:lpstr>Chango</vt:lpstr>
      <vt:lpstr>Livvic</vt:lpstr>
      <vt:lpstr>Roboto Condensed Light</vt:lpstr>
      <vt:lpstr>Rubik</vt:lpstr>
      <vt:lpstr>SVN-Poky's</vt:lpstr>
      <vt:lpstr>UVN Banh Mi</vt:lpstr>
      <vt:lpstr>字魂27号-布丁体</vt:lpstr>
      <vt:lpstr>思源黑体 CN Medium</vt:lpstr>
      <vt:lpstr>等线</vt:lpstr>
      <vt:lpstr>千图网海量PPT模板www.58pic.com​​</vt:lpstr>
      <vt:lpstr>Kawaii Pastel by Slidesgo</vt:lpstr>
      <vt:lpstr>1_Kawaii Pastel by Slidesgo</vt:lpstr>
      <vt:lpstr>1_千图网海量PPT模板www.58pic.com​​</vt:lpstr>
      <vt:lpstr>2_Kawaii Pastel by Slidesgo</vt:lpstr>
      <vt:lpstr>3_Kawaii Pastel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 Ngay hoi rung xanh</dc:title>
  <dc:creator>Thao Tran</dc:creator>
  <cp:lastModifiedBy>AutoBVT</cp:lastModifiedBy>
  <cp:revision>48</cp:revision>
  <dcterms:created xsi:type="dcterms:W3CDTF">2022-10-24T10:13:24Z</dcterms:created>
  <dcterms:modified xsi:type="dcterms:W3CDTF">2024-01-29T03:23:34Z</dcterms:modified>
</cp:coreProperties>
</file>