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1" r:id="rId3"/>
    <p:sldMasterId id="2147483723" r:id="rId4"/>
    <p:sldMasterId id="2147483747" r:id="rId5"/>
    <p:sldMasterId id="2147483786" r:id="rId6"/>
  </p:sldMasterIdLst>
  <p:notesMasterIdLst>
    <p:notesMasterId r:id="rId27"/>
  </p:notesMasterIdLst>
  <p:sldIdLst>
    <p:sldId id="264" r:id="rId7"/>
    <p:sldId id="662" r:id="rId8"/>
    <p:sldId id="661" r:id="rId9"/>
    <p:sldId id="262" r:id="rId10"/>
    <p:sldId id="660" r:id="rId11"/>
    <p:sldId id="367" r:id="rId12"/>
    <p:sldId id="2007577196" r:id="rId13"/>
    <p:sldId id="2007577174" r:id="rId14"/>
    <p:sldId id="285" r:id="rId15"/>
    <p:sldId id="2007577195" r:id="rId16"/>
    <p:sldId id="369" r:id="rId17"/>
    <p:sldId id="2007577091" r:id="rId18"/>
    <p:sldId id="2007577193" r:id="rId19"/>
    <p:sldId id="2007577197" r:id="rId20"/>
    <p:sldId id="2007577198" r:id="rId21"/>
    <p:sldId id="2007577199" r:id="rId22"/>
    <p:sldId id="2007577200" r:id="rId23"/>
    <p:sldId id="2007577201" r:id="rId24"/>
    <p:sldId id="2007577191" r:id="rId25"/>
    <p:sldId id="658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AE4FA-01B1-463A-9581-82B5BFEDC888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DF142-44E3-465B-B4C7-DDEDB5C68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1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702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DF142-44E3-465B-B4C7-DDEDB5C6811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50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0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DF142-44E3-465B-B4C7-DDEDB5C6811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965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DF142-44E3-465B-B4C7-DDEDB5C6811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7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5936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DF142-44E3-465B-B4C7-DDEDB5C6811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9014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DF142-44E3-465B-B4C7-DDEDB5C6811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7337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DF142-44E3-465B-B4C7-DDEDB5C6811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4638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DF142-44E3-465B-B4C7-DDEDB5C6811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3191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DF142-44E3-465B-B4C7-DDEDB5C6811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578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0582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743CD7-97CD-4F57-B351-69A253B17F8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44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094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502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606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876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DF142-44E3-465B-B4C7-DDEDB5C681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38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DF142-44E3-465B-B4C7-DDEDB5C6811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220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DF142-44E3-465B-B4C7-DDEDB5C6811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2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95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8317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1967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216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894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133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3537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318338-D9DC-4B16-8203-F838396B1B0E}"/>
              </a:ext>
            </a:extLst>
          </p:cNvPr>
          <p:cNvSpPr txBox="1"/>
          <p:nvPr userDrawn="1"/>
        </p:nvSpPr>
        <p:spPr>
          <a:xfrm>
            <a:off x="10287000" y="2286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01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522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618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640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989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53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139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297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090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526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167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542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52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70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09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932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08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090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94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93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51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00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03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45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222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570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677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4349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858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855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475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922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022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359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293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450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85665" y="1185667"/>
            <a:ext cx="6856412" cy="44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32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73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1254" y="1185667"/>
            <a:ext cx="6856412" cy="448508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7886" y="1883411"/>
            <a:ext cx="6552477" cy="33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07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渡页1"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85665" y="1185667"/>
            <a:ext cx="6856412" cy="44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99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20314" y="1120315"/>
            <a:ext cx="6478500" cy="423787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 flipV="1">
            <a:off x="7217410" y="1883411"/>
            <a:ext cx="6552477" cy="3396701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4993875" y="1005076"/>
            <a:ext cx="7198125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987" y="5058417"/>
            <a:ext cx="2638013" cy="179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75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20314" y="1120316"/>
            <a:ext cx="6478500" cy="423787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/>
        </p:nvCxnSpPr>
        <p:spPr>
          <a:xfrm>
            <a:off x="4993875" y="1005076"/>
            <a:ext cx="7198125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987" y="5058417"/>
            <a:ext cx="2638013" cy="179958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813" y="2251067"/>
            <a:ext cx="3267333" cy="460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59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19945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1254" y="1185667"/>
            <a:ext cx="6856412" cy="448508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7886" y="1883411"/>
            <a:ext cx="6552477" cy="33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06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384800" cy="4525963"/>
          </a:xfr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33444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07432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05710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3799"/>
            </a:lvl1pPr>
            <a:lvl2pPr>
              <a:defRPr sz="3399"/>
            </a:lvl2pPr>
            <a:lvl3pPr>
              <a:defRPr sz="28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4"/>
          </a:xfr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52769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673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</p:spPr>
        <p:txBody>
          <a:bodyPr/>
          <a:lstStyle>
            <a:lvl1pPr marL="0" indent="0">
              <a:buNone/>
              <a:defRPr sz="3799"/>
            </a:lvl1pPr>
            <a:lvl2pPr marL="544194" indent="0">
              <a:buNone/>
              <a:defRPr sz="3399"/>
            </a:lvl2pPr>
            <a:lvl3pPr marL="1088387" indent="0">
              <a:buNone/>
              <a:defRPr sz="2899"/>
            </a:lvl3pPr>
            <a:lvl4pPr marL="1632581" indent="0">
              <a:buNone/>
              <a:defRPr sz="2399"/>
            </a:lvl4pPr>
            <a:lvl5pPr marL="2176774" indent="0">
              <a:buNone/>
              <a:defRPr sz="2399"/>
            </a:lvl5pPr>
            <a:lvl6pPr marL="2720968" indent="0">
              <a:buNone/>
              <a:defRPr sz="2399"/>
            </a:lvl6pPr>
            <a:lvl7pPr marL="3265162" indent="0">
              <a:buNone/>
              <a:defRPr sz="2399"/>
            </a:lvl7pPr>
            <a:lvl8pPr marL="3809355" indent="0">
              <a:buNone/>
              <a:defRPr sz="2399"/>
            </a:lvl8pPr>
            <a:lvl9pPr marL="4353549" indent="0">
              <a:buNone/>
              <a:defRPr sz="23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96741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4060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4879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919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644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628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D697449-F883-4E76-B146-543075CF409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0" y="442267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4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6EE9D546-0D90-4271-A701-59A004C98EB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0" y="442267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87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8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33237-BE8C-4606-A112-B4E6C2A0143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20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2484" y="83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i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50674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57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40"/>
            <a:ext cx="10972800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1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+mn-lt"/>
              </a:defRPr>
            </a:lvl1pPr>
          </a:lstStyle>
          <a:p>
            <a:fld id="{D0A27C80-5FD3-4361-BB31-75FBA196661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4998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5pPr>
      <a:lvl6pPr marL="54419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6pPr>
      <a:lvl7pPr marL="1088387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7pPr>
      <a:lvl8pPr marL="1632581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8pPr>
      <a:lvl9pPr marL="217677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145" indent="-408145" algn="l" rtl="0" fontAlgn="base">
        <a:spcBef>
          <a:spcPct val="20000"/>
        </a:spcBef>
        <a:spcAft>
          <a:spcPct val="0"/>
        </a:spcAft>
        <a:buChar char="•"/>
        <a:defRPr sz="3799">
          <a:solidFill>
            <a:schemeClr val="tx1"/>
          </a:solidFill>
          <a:latin typeface="+mn-lt"/>
          <a:ea typeface="+mn-ea"/>
          <a:cs typeface="+mn-cs"/>
        </a:defRPr>
      </a:lvl1pPr>
      <a:lvl2pPr marL="884315" indent="-340121" algn="l" rtl="0" fontAlgn="base">
        <a:spcBef>
          <a:spcPct val="20000"/>
        </a:spcBef>
        <a:spcAft>
          <a:spcPct val="0"/>
        </a:spcAft>
        <a:buChar char="–"/>
        <a:defRPr sz="3399">
          <a:solidFill>
            <a:schemeClr val="tx1"/>
          </a:solidFill>
          <a:latin typeface="+mn-lt"/>
          <a:ea typeface="+mn-ea"/>
        </a:defRPr>
      </a:lvl2pPr>
      <a:lvl3pPr marL="1360485" indent="-272096" algn="l" rtl="0" fontAlgn="base">
        <a:spcBef>
          <a:spcPct val="20000"/>
        </a:spcBef>
        <a:spcAft>
          <a:spcPct val="0"/>
        </a:spcAft>
        <a:buChar char="•"/>
        <a:defRPr sz="2899">
          <a:solidFill>
            <a:schemeClr val="tx1"/>
          </a:solidFill>
          <a:latin typeface="+mn-lt"/>
          <a:ea typeface="+mn-ea"/>
        </a:defRPr>
      </a:lvl3pPr>
      <a:lvl4pPr marL="1904677" indent="-272096" algn="l" rtl="0" fontAlgn="base">
        <a:spcBef>
          <a:spcPct val="20000"/>
        </a:spcBef>
        <a:spcAft>
          <a:spcPct val="0"/>
        </a:spcAft>
        <a:buChar char="–"/>
        <a:defRPr sz="2399">
          <a:solidFill>
            <a:schemeClr val="tx1"/>
          </a:solidFill>
          <a:latin typeface="+mn-lt"/>
          <a:ea typeface="+mn-ea"/>
        </a:defRPr>
      </a:lvl4pPr>
      <a:lvl5pPr marL="2448871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5pPr>
      <a:lvl6pPr marL="2993065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6pPr>
      <a:lvl7pPr marL="3537259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7pPr>
      <a:lvl8pPr marL="4081452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8pPr>
      <a:lvl9pPr marL="4625646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4419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1088387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1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4pPr>
      <a:lvl5pPr marL="217677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5pPr>
      <a:lvl6pPr marL="2720968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3265162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7pPr>
      <a:lvl8pPr marL="3809355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8pPr>
      <a:lvl9pPr marL="4353549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1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audio" Target="../media/media1.wav"/><Relationship Id="rId7" Type="http://schemas.openxmlformats.org/officeDocument/2006/relationships/notesSlide" Target="../notesSlides/notesSlide13.xml"/><Relationship Id="rId12" Type="http://schemas.openxmlformats.org/officeDocument/2006/relationships/image" Target="../media/image36.png"/><Relationship Id="rId2" Type="http://schemas.microsoft.com/office/2007/relationships/media" Target="../media/media1.wav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35.png"/><Relationship Id="rId5" Type="http://schemas.openxmlformats.org/officeDocument/2006/relationships/audio" Target="../media/media2.mp3"/><Relationship Id="rId10" Type="http://schemas.openxmlformats.org/officeDocument/2006/relationships/image" Target="../media/image34.png"/><Relationship Id="rId4" Type="http://schemas.microsoft.com/office/2007/relationships/media" Target="../media/media2.mp3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9.xml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0.xml"/><Relationship Id="rId5" Type="http://schemas.microsoft.com/office/2007/relationships/hdphoto" Target="../media/hdphoto5.wdp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8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9.xml"/><Relationship Id="rId5" Type="http://schemas.openxmlformats.org/officeDocument/2006/relationships/image" Target="../media/image25.jpg"/><Relationship Id="rId4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notesSlide" Target="../notesSlides/notesSlide9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0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937" y="345078"/>
            <a:ext cx="4495409" cy="25144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5050796" y="1531423"/>
            <a:ext cx="3292889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Khởi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động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682987" y="2782681"/>
            <a:ext cx="69306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Trò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chơi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: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Đuổi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hình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bắt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chữ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41" y="2865680"/>
            <a:ext cx="3133488" cy="3169422"/>
          </a:xfrm>
          <a:prstGeom prst="rect">
            <a:avLst/>
          </a:prstGeom>
        </p:spPr>
      </p:pic>
      <p:sp>
        <p:nvSpPr>
          <p:cNvPr id="14" name="矩形 50">
            <a:extLst>
              <a:ext uri="{FF2B5EF4-FFF2-40B4-BE49-F238E27FC236}">
                <a16:creationId xmlns:a16="http://schemas.microsoft.com/office/drawing/2014/main" id="{05F74955-096F-43E0-A75C-5EBB5A6B145F}"/>
              </a:ext>
            </a:extLst>
          </p:cNvPr>
          <p:cNvSpPr/>
          <p:nvPr/>
        </p:nvSpPr>
        <p:spPr>
          <a:xfrm>
            <a:off x="3912797" y="3652305"/>
            <a:ext cx="65037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Đoán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tên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đồ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dùng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học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tập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29026994-0C62-4FED-A4D2-0B324F3391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-1792517" y="-2407914"/>
            <a:ext cx="1885784" cy="170495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619DA7B5-EB37-4E10-905F-33A4DA53705A}"/>
              </a:ext>
            </a:extLst>
          </p:cNvPr>
          <p:cNvGrpSpPr/>
          <p:nvPr/>
        </p:nvGrpSpPr>
        <p:grpSpPr>
          <a:xfrm>
            <a:off x="477626" y="0"/>
            <a:ext cx="2903750" cy="6426135"/>
            <a:chOff x="762196" y="315288"/>
            <a:chExt cx="4129549" cy="482821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B991F07-7937-4524-8D37-612E3F9C09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D0CDF6F-31F1-45DB-A4F1-AB4B7C68375A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4" name="Rounded Rectangle 2">
            <a:extLst>
              <a:ext uri="{FF2B5EF4-FFF2-40B4-BE49-F238E27FC236}">
                <a16:creationId xmlns:a16="http://schemas.microsoft.com/office/drawing/2014/main" id="{11E9F1E6-7D65-4316-A795-E2A70AB69447}"/>
              </a:ext>
            </a:extLst>
          </p:cNvPr>
          <p:cNvSpPr/>
          <p:nvPr/>
        </p:nvSpPr>
        <p:spPr>
          <a:xfrm>
            <a:off x="841104" y="256879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ounded Rectangle 2">
            <a:extLst>
              <a:ext uri="{FF2B5EF4-FFF2-40B4-BE49-F238E27FC236}">
                <a16:creationId xmlns:a16="http://schemas.microsoft.com/office/drawing/2014/main" id="{FDAE1B2D-03C0-48EA-BDC3-C63D73EEDAC2}"/>
              </a:ext>
            </a:extLst>
          </p:cNvPr>
          <p:cNvSpPr/>
          <p:nvPr/>
        </p:nvSpPr>
        <p:spPr>
          <a:xfrm>
            <a:off x="858153" y="3294121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0224F0E-B8CB-4328-AF78-08491F249CB6}"/>
              </a:ext>
            </a:extLst>
          </p:cNvPr>
          <p:cNvGrpSpPr/>
          <p:nvPr/>
        </p:nvGrpSpPr>
        <p:grpSpPr>
          <a:xfrm>
            <a:off x="700721" y="1093165"/>
            <a:ext cx="2403446" cy="1058176"/>
            <a:chOff x="4795735" y="5018846"/>
            <a:chExt cx="1408892" cy="1035857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A4C2C0DD-060A-47F5-8C96-371520C692EF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xmlns="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25C215B-5553-494D-968B-AC374783D599}"/>
                </a:ext>
              </a:extLst>
            </p:cNvPr>
            <p:cNvSpPr txBox="1"/>
            <p:nvPr/>
          </p:nvSpPr>
          <p:spPr>
            <a:xfrm>
              <a:off x="4877524" y="5220421"/>
              <a:ext cx="1209605" cy="63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Người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45" name="Rounded Rectangle 2">
            <a:extLst>
              <a:ext uri="{FF2B5EF4-FFF2-40B4-BE49-F238E27FC236}">
                <a16:creationId xmlns:a16="http://schemas.microsoft.com/office/drawing/2014/main" id="{36773C9F-C2E7-4F93-AA4E-71D65485DEFB}"/>
              </a:ext>
            </a:extLst>
          </p:cNvPr>
          <p:cNvSpPr/>
          <p:nvPr/>
        </p:nvSpPr>
        <p:spPr>
          <a:xfrm>
            <a:off x="879311" y="4134805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29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9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trưởng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ounded Rectangle 2">
            <a:extLst>
              <a:ext uri="{FF2B5EF4-FFF2-40B4-BE49-F238E27FC236}">
                <a16:creationId xmlns:a16="http://schemas.microsoft.com/office/drawing/2014/main" id="{CBA18D79-F1A6-4A6E-8A40-19249056FBE2}"/>
              </a:ext>
            </a:extLst>
          </p:cNvPr>
          <p:cNvSpPr/>
          <p:nvPr/>
        </p:nvSpPr>
        <p:spPr>
          <a:xfrm>
            <a:off x="901397" y="486012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Rounded Rectangle 2">
            <a:extLst>
              <a:ext uri="{FF2B5EF4-FFF2-40B4-BE49-F238E27FC236}">
                <a16:creationId xmlns:a16="http://schemas.microsoft.com/office/drawing/2014/main" id="{8CBCCA07-3CB7-4138-8B4C-AB4531A0C5F2}"/>
              </a:ext>
            </a:extLst>
          </p:cNvPr>
          <p:cNvSpPr/>
          <p:nvPr/>
        </p:nvSpPr>
        <p:spPr>
          <a:xfrm>
            <a:off x="879311" y="5668760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4" name="Picture 63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3A098B41-86EC-4F3A-B999-D84BA8521D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996203" y="-2407914"/>
            <a:ext cx="1885784" cy="1704954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9DDD311B-A75C-4250-A9D8-2133F0F94D7A}"/>
              </a:ext>
            </a:extLst>
          </p:cNvPr>
          <p:cNvGrpSpPr/>
          <p:nvPr/>
        </p:nvGrpSpPr>
        <p:grpSpPr>
          <a:xfrm>
            <a:off x="3266346" y="0"/>
            <a:ext cx="2903750" cy="6426135"/>
            <a:chOff x="762196" y="315288"/>
            <a:chExt cx="4129549" cy="4828212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61AC4C1B-B1FD-4A94-B71D-490CB67AB7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46E89097-A4A6-4D4F-A0FF-B6A7131180A4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8" name="Rounded Rectangle 2">
            <a:extLst>
              <a:ext uri="{FF2B5EF4-FFF2-40B4-BE49-F238E27FC236}">
                <a16:creationId xmlns:a16="http://schemas.microsoft.com/office/drawing/2014/main" id="{74EF14E3-E61B-4BB7-A459-808524DED0E6}"/>
              </a:ext>
            </a:extLst>
          </p:cNvPr>
          <p:cNvSpPr/>
          <p:nvPr/>
        </p:nvSpPr>
        <p:spPr>
          <a:xfrm>
            <a:off x="3629824" y="256879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9" name="Rounded Rectangle 2">
            <a:extLst>
              <a:ext uri="{FF2B5EF4-FFF2-40B4-BE49-F238E27FC236}">
                <a16:creationId xmlns:a16="http://schemas.microsoft.com/office/drawing/2014/main" id="{A09BBBD0-4A31-4570-AB92-7946C432F42A}"/>
              </a:ext>
            </a:extLst>
          </p:cNvPr>
          <p:cNvSpPr/>
          <p:nvPr/>
        </p:nvSpPr>
        <p:spPr>
          <a:xfrm>
            <a:off x="3646873" y="3294121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85B3221-6E10-4639-AF38-B3A65CA911DB}"/>
              </a:ext>
            </a:extLst>
          </p:cNvPr>
          <p:cNvGrpSpPr/>
          <p:nvPr/>
        </p:nvGrpSpPr>
        <p:grpSpPr>
          <a:xfrm>
            <a:off x="3489441" y="1093165"/>
            <a:ext cx="2403446" cy="1058176"/>
            <a:chOff x="4795735" y="5018846"/>
            <a:chExt cx="1408892" cy="1035857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7337E22A-A280-4848-A6E2-7D7DA0DF191D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xmlns="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0595A09-2CAE-4A76-9598-EAADFA9ABAFA}"/>
                </a:ext>
              </a:extLst>
            </p:cNvPr>
            <p:cNvSpPr txBox="1"/>
            <p:nvPr/>
          </p:nvSpPr>
          <p:spPr>
            <a:xfrm>
              <a:off x="4888021" y="5203455"/>
              <a:ext cx="1209605" cy="63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Địa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điểm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73" name="Rounded Rectangle 2">
            <a:extLst>
              <a:ext uri="{FF2B5EF4-FFF2-40B4-BE49-F238E27FC236}">
                <a16:creationId xmlns:a16="http://schemas.microsoft.com/office/drawing/2014/main" id="{7C872590-E632-4CD2-8DD1-2F5CA0420602}"/>
              </a:ext>
            </a:extLst>
          </p:cNvPr>
          <p:cNvSpPr/>
          <p:nvPr/>
        </p:nvSpPr>
        <p:spPr>
          <a:xfrm>
            <a:off x="3668031" y="4134805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4" name="Rounded Rectangle 2">
            <a:extLst>
              <a:ext uri="{FF2B5EF4-FFF2-40B4-BE49-F238E27FC236}">
                <a16:creationId xmlns:a16="http://schemas.microsoft.com/office/drawing/2014/main" id="{F9639A2D-F252-4029-A6F5-797DC66C67C4}"/>
              </a:ext>
            </a:extLst>
          </p:cNvPr>
          <p:cNvSpPr/>
          <p:nvPr/>
        </p:nvSpPr>
        <p:spPr>
          <a:xfrm>
            <a:off x="3690117" y="486012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5" name="Rounded Rectangle 2">
            <a:extLst>
              <a:ext uri="{FF2B5EF4-FFF2-40B4-BE49-F238E27FC236}">
                <a16:creationId xmlns:a16="http://schemas.microsoft.com/office/drawing/2014/main" id="{0DC95B0D-B85B-4A34-8998-BCBBEE77EDA5}"/>
              </a:ext>
            </a:extLst>
          </p:cNvPr>
          <p:cNvSpPr/>
          <p:nvPr/>
        </p:nvSpPr>
        <p:spPr>
          <a:xfrm>
            <a:off x="3489441" y="5668760"/>
            <a:ext cx="244568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sz="29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6" name="Picture 75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3E0A29DA-0E7A-426C-B96D-93DD1F4FF7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3869259" y="-2407915"/>
            <a:ext cx="1885784" cy="1704954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9975EA73-8372-4C2C-B8BD-2FB54B33B81D}"/>
              </a:ext>
            </a:extLst>
          </p:cNvPr>
          <p:cNvGrpSpPr/>
          <p:nvPr/>
        </p:nvGrpSpPr>
        <p:grpSpPr>
          <a:xfrm>
            <a:off x="6139402" y="-1"/>
            <a:ext cx="2903750" cy="6426135"/>
            <a:chOff x="762196" y="315288"/>
            <a:chExt cx="4129549" cy="4828212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49A90665-D95D-4E3C-8001-03CA0E929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0207448C-7377-4A75-B1DE-94D877313EBA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80" name="Rounded Rectangle 2">
            <a:extLst>
              <a:ext uri="{FF2B5EF4-FFF2-40B4-BE49-F238E27FC236}">
                <a16:creationId xmlns:a16="http://schemas.microsoft.com/office/drawing/2014/main" id="{8A926FCD-75ED-45FF-9E74-0E80C6592895}"/>
              </a:ext>
            </a:extLst>
          </p:cNvPr>
          <p:cNvSpPr/>
          <p:nvPr/>
        </p:nvSpPr>
        <p:spPr>
          <a:xfrm>
            <a:off x="6502880" y="2568797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1" name="Rounded Rectangle 2">
            <a:extLst>
              <a:ext uri="{FF2B5EF4-FFF2-40B4-BE49-F238E27FC236}">
                <a16:creationId xmlns:a16="http://schemas.microsoft.com/office/drawing/2014/main" id="{77B1DE51-2ACB-48DB-84D6-A09FB3DA566C}"/>
              </a:ext>
            </a:extLst>
          </p:cNvPr>
          <p:cNvSpPr/>
          <p:nvPr/>
        </p:nvSpPr>
        <p:spPr>
          <a:xfrm>
            <a:off x="6519929" y="3294120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3F3DF8D-95ED-41AF-A9BA-5056F1E97F56}"/>
              </a:ext>
            </a:extLst>
          </p:cNvPr>
          <p:cNvGrpSpPr/>
          <p:nvPr/>
        </p:nvGrpSpPr>
        <p:grpSpPr>
          <a:xfrm>
            <a:off x="6362497" y="1093164"/>
            <a:ext cx="2403446" cy="1058176"/>
            <a:chOff x="4795735" y="5018846"/>
            <a:chExt cx="1408892" cy="103585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F70A3506-D79B-4753-A003-A0C36A37139C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xmlns="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C3B79B7-4EEF-471B-8D87-B1030365E75E}"/>
                </a:ext>
              </a:extLst>
            </p:cNvPr>
            <p:cNvSpPr txBox="1"/>
            <p:nvPr/>
          </p:nvSpPr>
          <p:spPr>
            <a:xfrm>
              <a:off x="4900424" y="5203455"/>
              <a:ext cx="1209605" cy="63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Đồ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vật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85" name="Rounded Rectangle 2">
            <a:extLst>
              <a:ext uri="{FF2B5EF4-FFF2-40B4-BE49-F238E27FC236}">
                <a16:creationId xmlns:a16="http://schemas.microsoft.com/office/drawing/2014/main" id="{3CE41048-1F02-4A17-BF07-A098F5466131}"/>
              </a:ext>
            </a:extLst>
          </p:cNvPr>
          <p:cNvSpPr/>
          <p:nvPr/>
        </p:nvSpPr>
        <p:spPr>
          <a:xfrm>
            <a:off x="6541087" y="4134804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6" name="Rounded Rectangle 2">
            <a:extLst>
              <a:ext uri="{FF2B5EF4-FFF2-40B4-BE49-F238E27FC236}">
                <a16:creationId xmlns:a16="http://schemas.microsoft.com/office/drawing/2014/main" id="{BC21A641-4D41-4EF5-B122-6659862D863B}"/>
              </a:ext>
            </a:extLst>
          </p:cNvPr>
          <p:cNvSpPr/>
          <p:nvPr/>
        </p:nvSpPr>
        <p:spPr>
          <a:xfrm>
            <a:off x="6563173" y="4860127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7" name="Rounded Rectangle 2">
            <a:extLst>
              <a:ext uri="{FF2B5EF4-FFF2-40B4-BE49-F238E27FC236}">
                <a16:creationId xmlns:a16="http://schemas.microsoft.com/office/drawing/2014/main" id="{2EF7E9E7-31C8-4D18-8E5E-B26F13F6AECF}"/>
              </a:ext>
            </a:extLst>
          </p:cNvPr>
          <p:cNvSpPr/>
          <p:nvPr/>
        </p:nvSpPr>
        <p:spPr>
          <a:xfrm>
            <a:off x="6541087" y="5668759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8" name="Picture 87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1DF37C91-F602-473A-B2FB-4F71AB04D0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6540482" y="-2407916"/>
            <a:ext cx="1885784" cy="1704954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3B70C1FE-524E-4289-B7A6-F130B0B4AFEC}"/>
              </a:ext>
            </a:extLst>
          </p:cNvPr>
          <p:cNvGrpSpPr/>
          <p:nvPr/>
        </p:nvGrpSpPr>
        <p:grpSpPr>
          <a:xfrm>
            <a:off x="8810625" y="-2"/>
            <a:ext cx="2903750" cy="6426135"/>
            <a:chOff x="762196" y="315288"/>
            <a:chExt cx="4129549" cy="4828212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C6F2B688-6EC6-4D15-8826-8F7D789710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BE55E374-BEB0-44DA-BEA3-982F137E1ACF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92" name="Rounded Rectangle 2">
            <a:extLst>
              <a:ext uri="{FF2B5EF4-FFF2-40B4-BE49-F238E27FC236}">
                <a16:creationId xmlns:a16="http://schemas.microsoft.com/office/drawing/2014/main" id="{FF5BE97E-5660-4D1B-B301-8AAAE6907708}"/>
              </a:ext>
            </a:extLst>
          </p:cNvPr>
          <p:cNvSpPr/>
          <p:nvPr/>
        </p:nvSpPr>
        <p:spPr>
          <a:xfrm>
            <a:off x="9174103" y="2568796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3" name="Rounded Rectangle 2">
            <a:extLst>
              <a:ext uri="{FF2B5EF4-FFF2-40B4-BE49-F238E27FC236}">
                <a16:creationId xmlns:a16="http://schemas.microsoft.com/office/drawing/2014/main" id="{583A16E7-9F6C-46AB-BF20-C99E4A10D6DB}"/>
              </a:ext>
            </a:extLst>
          </p:cNvPr>
          <p:cNvSpPr/>
          <p:nvPr/>
        </p:nvSpPr>
        <p:spPr>
          <a:xfrm>
            <a:off x="9191152" y="3294119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5EEBCE9-56B6-4A87-89A6-A46E5AA23B8F}"/>
              </a:ext>
            </a:extLst>
          </p:cNvPr>
          <p:cNvGrpSpPr/>
          <p:nvPr/>
        </p:nvGrpSpPr>
        <p:grpSpPr>
          <a:xfrm>
            <a:off x="9033720" y="1022084"/>
            <a:ext cx="2403446" cy="1200329"/>
            <a:chOff x="4795735" y="4949268"/>
            <a:chExt cx="1408892" cy="1175012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48CD2379-7EAC-43CA-831F-5F62D2D1B0F7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xmlns="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1F8D914-13A0-423C-9D1D-C522983DB0F1}"/>
                </a:ext>
              </a:extLst>
            </p:cNvPr>
            <p:cNvSpPr txBox="1"/>
            <p:nvPr/>
          </p:nvSpPr>
          <p:spPr>
            <a:xfrm>
              <a:off x="4895378" y="4949268"/>
              <a:ext cx="1209605" cy="1175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động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97" name="Rounded Rectangle 2">
            <a:extLst>
              <a:ext uri="{FF2B5EF4-FFF2-40B4-BE49-F238E27FC236}">
                <a16:creationId xmlns:a16="http://schemas.microsoft.com/office/drawing/2014/main" id="{019C4C3D-6793-4A50-B2A1-884628A30214}"/>
              </a:ext>
            </a:extLst>
          </p:cNvPr>
          <p:cNvSpPr/>
          <p:nvPr/>
        </p:nvSpPr>
        <p:spPr>
          <a:xfrm>
            <a:off x="9212310" y="4134803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8" name="Rounded Rectangle 2">
            <a:extLst>
              <a:ext uri="{FF2B5EF4-FFF2-40B4-BE49-F238E27FC236}">
                <a16:creationId xmlns:a16="http://schemas.microsoft.com/office/drawing/2014/main" id="{BD617D22-943E-47A3-A68A-0AA55445020B}"/>
              </a:ext>
            </a:extLst>
          </p:cNvPr>
          <p:cNvSpPr/>
          <p:nvPr/>
        </p:nvSpPr>
        <p:spPr>
          <a:xfrm>
            <a:off x="9234396" y="4860126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9" name="Rounded Rectangle 2">
            <a:extLst>
              <a:ext uri="{FF2B5EF4-FFF2-40B4-BE49-F238E27FC236}">
                <a16:creationId xmlns:a16="http://schemas.microsoft.com/office/drawing/2014/main" id="{5F8CAF04-E8F0-473A-927C-FA2C03E87626}"/>
              </a:ext>
            </a:extLst>
          </p:cNvPr>
          <p:cNvSpPr/>
          <p:nvPr/>
        </p:nvSpPr>
        <p:spPr>
          <a:xfrm>
            <a:off x="9212310" y="566875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9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8792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4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50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51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8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8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9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2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4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5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6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8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9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0" fill="hold">
                          <p:stCondLst>
                            <p:cond delay="indefinite"/>
                          </p:stCondLst>
                          <p:childTnLst>
                            <p:par>
                              <p:cTn id="1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2" fill="hold">
                          <p:stCondLst>
                            <p:cond delay="indefinite"/>
                          </p:stCondLst>
                          <p:childTnLst>
                            <p:par>
                              <p:cTn id="1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4" fill="hold">
                          <p:stCondLst>
                            <p:cond delay="indefinite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8" grpId="0" animBg="1"/>
          <p:bldP spid="45" grpId="0" animBg="1"/>
          <p:bldP spid="46" grpId="0" animBg="1"/>
          <p:bldP spid="47" grpId="0" animBg="1"/>
          <p:bldP spid="68" grpId="0" animBg="1"/>
          <p:bldP spid="69" grpId="0" animBg="1"/>
          <p:bldP spid="73" grpId="0" animBg="1"/>
          <p:bldP spid="74" grpId="0" animBg="1"/>
          <p:bldP spid="75" grpId="0" animBg="1"/>
          <p:bldP spid="80" grpId="0" animBg="1"/>
          <p:bldP spid="81" grpId="0" animBg="1"/>
          <p:bldP spid="85" grpId="0" animBg="1"/>
          <p:bldP spid="86" grpId="0" animBg="1"/>
          <p:bldP spid="87" grpId="0" animBg="1"/>
          <p:bldP spid="92" grpId="0" animBg="1"/>
          <p:bldP spid="93" grpId="0" animBg="1"/>
          <p:bldP spid="97" grpId="0" animBg="1"/>
          <p:bldP spid="98" grpId="0" animBg="1"/>
          <p:bldP spid="9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4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8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0" fill="hold">
                          <p:stCondLst>
                            <p:cond delay="indefinite"/>
                          </p:stCondLst>
                          <p:childTnLst>
                            <p:par>
                              <p:cTn id="1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2" fill="hold">
                          <p:stCondLst>
                            <p:cond delay="indefinite"/>
                          </p:stCondLst>
                          <p:childTnLst>
                            <p:par>
                              <p:cTn id="1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4" fill="hold">
                          <p:stCondLst>
                            <p:cond delay="indefinite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8" grpId="0" animBg="1"/>
          <p:bldP spid="45" grpId="0" animBg="1"/>
          <p:bldP spid="46" grpId="0" animBg="1"/>
          <p:bldP spid="47" grpId="0" animBg="1"/>
          <p:bldP spid="68" grpId="0" animBg="1"/>
          <p:bldP spid="69" grpId="0" animBg="1"/>
          <p:bldP spid="73" grpId="0" animBg="1"/>
          <p:bldP spid="74" grpId="0" animBg="1"/>
          <p:bldP spid="75" grpId="0" animBg="1"/>
          <p:bldP spid="80" grpId="0" animBg="1"/>
          <p:bldP spid="81" grpId="0" animBg="1"/>
          <p:bldP spid="85" grpId="0" animBg="1"/>
          <p:bldP spid="86" grpId="0" animBg="1"/>
          <p:bldP spid="87" grpId="0" animBg="1"/>
          <p:bldP spid="92" grpId="0" animBg="1"/>
          <p:bldP spid="93" grpId="0" animBg="1"/>
          <p:bldP spid="97" grpId="0" animBg="1"/>
          <p:bldP spid="98" grpId="0" animBg="1"/>
          <p:bldP spid="99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544" y="-546100"/>
            <a:ext cx="914045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4168" y="424213"/>
            <a:ext cx="3372316" cy="666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C44D88-6C3B-4D32-9F83-2DC1759C5AC7}"/>
              </a:ext>
            </a:extLst>
          </p:cNvPr>
          <p:cNvSpPr txBox="1"/>
          <p:nvPr/>
        </p:nvSpPr>
        <p:spPr>
          <a:xfrm>
            <a:off x="4114800" y="3348264"/>
            <a:ext cx="6943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/>
              <a:t>2. </a:t>
            </a:r>
            <a:r>
              <a:rPr lang="vi-VN" sz="3200" b="1" dirty="0"/>
              <a:t>Câu nào dưới đây là câu hỏi?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7CE718DF-C150-4830-A233-96142AF56E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1" y="49864"/>
            <a:ext cx="1676400" cy="167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8974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088A74-4067-4624-8E29-34512E0A28DC}"/>
              </a:ext>
            </a:extLst>
          </p:cNvPr>
          <p:cNvSpPr txBox="1"/>
          <p:nvPr/>
        </p:nvSpPr>
        <p:spPr>
          <a:xfrm>
            <a:off x="1076326" y="630533"/>
            <a:ext cx="1036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2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nào dưới đây là câu hỏi? Dựa vào đâu em biết điều đó?</a:t>
            </a: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E682F8-6736-4D95-9584-CEE616ED98A9}"/>
              </a:ext>
            </a:extLst>
          </p:cNvPr>
          <p:cNvCxnSpPr>
            <a:cxnSpLocks/>
          </p:cNvCxnSpPr>
          <p:nvPr/>
        </p:nvCxnSpPr>
        <p:spPr>
          <a:xfrm>
            <a:off x="5929616" y="1148443"/>
            <a:ext cx="129985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D75C64-BF98-4C02-ABA3-D6B34397126E}"/>
              </a:ext>
            </a:extLst>
          </p:cNvPr>
          <p:cNvGrpSpPr/>
          <p:nvPr/>
        </p:nvGrpSpPr>
        <p:grpSpPr>
          <a:xfrm>
            <a:off x="1259840" y="1707751"/>
            <a:ext cx="9589135" cy="2627875"/>
            <a:chOff x="4795735" y="5018846"/>
            <a:chExt cx="1408892" cy="10358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6E969D7-E8C5-4E06-AEB5-210A2F169DBA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9589135"/>
                <a:gd name="connsiteY0" fmla="*/ 1014728 h 2627875"/>
                <a:gd name="connsiteX1" fmla="*/ 1014728 w 9589135"/>
                <a:gd name="connsiteY1" fmla="*/ 0 h 2627875"/>
                <a:gd name="connsiteX2" fmla="*/ 1596242 w 9589135"/>
                <a:gd name="connsiteY2" fmla="*/ 0 h 2627875"/>
                <a:gd name="connsiteX3" fmla="*/ 2177756 w 9589135"/>
                <a:gd name="connsiteY3" fmla="*/ 0 h 2627875"/>
                <a:gd name="connsiteX4" fmla="*/ 2683673 w 9589135"/>
                <a:gd name="connsiteY4" fmla="*/ 0 h 2627875"/>
                <a:gd name="connsiteX5" fmla="*/ 3416380 w 9589135"/>
                <a:gd name="connsiteY5" fmla="*/ 0 h 2627875"/>
                <a:gd name="connsiteX6" fmla="*/ 4073490 w 9589135"/>
                <a:gd name="connsiteY6" fmla="*/ 0 h 2627875"/>
                <a:gd name="connsiteX7" fmla="*/ 4579407 w 9589135"/>
                <a:gd name="connsiteY7" fmla="*/ 0 h 2627875"/>
                <a:gd name="connsiteX8" fmla="*/ 5009728 w 9589135"/>
                <a:gd name="connsiteY8" fmla="*/ 0 h 2627875"/>
                <a:gd name="connsiteX9" fmla="*/ 5440048 w 9589135"/>
                <a:gd name="connsiteY9" fmla="*/ 0 h 2627875"/>
                <a:gd name="connsiteX10" fmla="*/ 5870368 w 9589135"/>
                <a:gd name="connsiteY10" fmla="*/ 0 h 2627875"/>
                <a:gd name="connsiteX11" fmla="*/ 6376285 w 9589135"/>
                <a:gd name="connsiteY11" fmla="*/ 0 h 2627875"/>
                <a:gd name="connsiteX12" fmla="*/ 6806605 w 9589135"/>
                <a:gd name="connsiteY12" fmla="*/ 0 h 2627875"/>
                <a:gd name="connsiteX13" fmla="*/ 7161329 w 9589135"/>
                <a:gd name="connsiteY13" fmla="*/ 0 h 2627875"/>
                <a:gd name="connsiteX14" fmla="*/ 7818439 w 9589135"/>
                <a:gd name="connsiteY14" fmla="*/ 0 h 2627875"/>
                <a:gd name="connsiteX15" fmla="*/ 8574407 w 9589135"/>
                <a:gd name="connsiteY15" fmla="*/ 0 h 2627875"/>
                <a:gd name="connsiteX16" fmla="*/ 9589135 w 9589135"/>
                <a:gd name="connsiteY16" fmla="*/ 1014728 h 2627875"/>
                <a:gd name="connsiteX17" fmla="*/ 9589135 w 9589135"/>
                <a:gd name="connsiteY17" fmla="*/ 1613147 h 2627875"/>
                <a:gd name="connsiteX18" fmla="*/ 8574407 w 9589135"/>
                <a:gd name="connsiteY18" fmla="*/ 2627875 h 2627875"/>
                <a:gd name="connsiteX19" fmla="*/ 7841700 w 9589135"/>
                <a:gd name="connsiteY19" fmla="*/ 2627875 h 2627875"/>
                <a:gd name="connsiteX20" fmla="*/ 7260186 w 9589135"/>
                <a:gd name="connsiteY20" fmla="*/ 2627875 h 2627875"/>
                <a:gd name="connsiteX21" fmla="*/ 6678672 w 9589135"/>
                <a:gd name="connsiteY21" fmla="*/ 2627875 h 2627875"/>
                <a:gd name="connsiteX22" fmla="*/ 6021562 w 9589135"/>
                <a:gd name="connsiteY22" fmla="*/ 2627875 h 2627875"/>
                <a:gd name="connsiteX23" fmla="*/ 5288854 w 9589135"/>
                <a:gd name="connsiteY23" fmla="*/ 2627875 h 2627875"/>
                <a:gd name="connsiteX24" fmla="*/ 4707340 w 9589135"/>
                <a:gd name="connsiteY24" fmla="*/ 2627875 h 2627875"/>
                <a:gd name="connsiteX25" fmla="*/ 4277020 w 9589135"/>
                <a:gd name="connsiteY25" fmla="*/ 2627875 h 2627875"/>
                <a:gd name="connsiteX26" fmla="*/ 3922297 w 9589135"/>
                <a:gd name="connsiteY26" fmla="*/ 2627875 h 2627875"/>
                <a:gd name="connsiteX27" fmla="*/ 3340783 w 9589135"/>
                <a:gd name="connsiteY27" fmla="*/ 2627875 h 2627875"/>
                <a:gd name="connsiteX28" fmla="*/ 2683673 w 9589135"/>
                <a:gd name="connsiteY28" fmla="*/ 2627875 h 2627875"/>
                <a:gd name="connsiteX29" fmla="*/ 2177756 w 9589135"/>
                <a:gd name="connsiteY29" fmla="*/ 2627875 h 2627875"/>
                <a:gd name="connsiteX30" fmla="*/ 1747435 w 9589135"/>
                <a:gd name="connsiteY30" fmla="*/ 2627875 h 2627875"/>
                <a:gd name="connsiteX31" fmla="*/ 1014728 w 9589135"/>
                <a:gd name="connsiteY31" fmla="*/ 2627875 h 2627875"/>
                <a:gd name="connsiteX32" fmla="*/ 0 w 9589135"/>
                <a:gd name="connsiteY32" fmla="*/ 1613147 h 2627875"/>
                <a:gd name="connsiteX33" fmla="*/ 0 w 9589135"/>
                <a:gd name="connsiteY33" fmla="*/ 1014728 h 26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9589135" h="2627875" fill="none" extrusionOk="0">
                  <a:moveTo>
                    <a:pt x="0" y="1014728"/>
                  </a:moveTo>
                  <a:cubicBezTo>
                    <a:pt x="5768" y="551972"/>
                    <a:pt x="419362" y="13146"/>
                    <a:pt x="1014728" y="0"/>
                  </a:cubicBezTo>
                  <a:cubicBezTo>
                    <a:pt x="1145381" y="-66286"/>
                    <a:pt x="1409449" y="69120"/>
                    <a:pt x="1596242" y="0"/>
                  </a:cubicBezTo>
                  <a:cubicBezTo>
                    <a:pt x="1783035" y="-69120"/>
                    <a:pt x="1909965" y="11748"/>
                    <a:pt x="2177756" y="0"/>
                  </a:cubicBezTo>
                  <a:cubicBezTo>
                    <a:pt x="2445547" y="-11748"/>
                    <a:pt x="2571570" y="25349"/>
                    <a:pt x="2683673" y="0"/>
                  </a:cubicBezTo>
                  <a:cubicBezTo>
                    <a:pt x="2795776" y="-25349"/>
                    <a:pt x="3259550" y="57798"/>
                    <a:pt x="3416380" y="0"/>
                  </a:cubicBezTo>
                  <a:cubicBezTo>
                    <a:pt x="3573210" y="-57798"/>
                    <a:pt x="3789503" y="43835"/>
                    <a:pt x="4073490" y="0"/>
                  </a:cubicBezTo>
                  <a:cubicBezTo>
                    <a:pt x="4357477" y="-43835"/>
                    <a:pt x="4345095" y="54527"/>
                    <a:pt x="4579407" y="0"/>
                  </a:cubicBezTo>
                  <a:cubicBezTo>
                    <a:pt x="4813719" y="-54527"/>
                    <a:pt x="4900702" y="43520"/>
                    <a:pt x="5009728" y="0"/>
                  </a:cubicBezTo>
                  <a:cubicBezTo>
                    <a:pt x="5118754" y="-43520"/>
                    <a:pt x="5293820" y="3374"/>
                    <a:pt x="5440048" y="0"/>
                  </a:cubicBezTo>
                  <a:cubicBezTo>
                    <a:pt x="5586276" y="-3374"/>
                    <a:pt x="5676317" y="18758"/>
                    <a:pt x="5870368" y="0"/>
                  </a:cubicBezTo>
                  <a:cubicBezTo>
                    <a:pt x="6064419" y="-18758"/>
                    <a:pt x="6152582" y="2985"/>
                    <a:pt x="6376285" y="0"/>
                  </a:cubicBezTo>
                  <a:cubicBezTo>
                    <a:pt x="6599988" y="-2985"/>
                    <a:pt x="6683602" y="43333"/>
                    <a:pt x="6806605" y="0"/>
                  </a:cubicBezTo>
                  <a:cubicBezTo>
                    <a:pt x="6929608" y="-43333"/>
                    <a:pt x="7076275" y="25757"/>
                    <a:pt x="7161329" y="0"/>
                  </a:cubicBezTo>
                  <a:cubicBezTo>
                    <a:pt x="7246383" y="-25757"/>
                    <a:pt x="7541199" y="51552"/>
                    <a:pt x="7818439" y="0"/>
                  </a:cubicBezTo>
                  <a:cubicBezTo>
                    <a:pt x="8095679" y="-51552"/>
                    <a:pt x="8203079" y="54313"/>
                    <a:pt x="8574407" y="0"/>
                  </a:cubicBezTo>
                  <a:cubicBezTo>
                    <a:pt x="9235216" y="-109176"/>
                    <a:pt x="9531241" y="486326"/>
                    <a:pt x="9589135" y="1014728"/>
                  </a:cubicBezTo>
                  <a:cubicBezTo>
                    <a:pt x="9623053" y="1154734"/>
                    <a:pt x="9549240" y="1393114"/>
                    <a:pt x="9589135" y="1613147"/>
                  </a:cubicBezTo>
                  <a:cubicBezTo>
                    <a:pt x="9581154" y="2100058"/>
                    <a:pt x="9197907" y="2610260"/>
                    <a:pt x="8574407" y="2627875"/>
                  </a:cubicBezTo>
                  <a:cubicBezTo>
                    <a:pt x="8270147" y="2642431"/>
                    <a:pt x="8135970" y="2564127"/>
                    <a:pt x="7841700" y="2627875"/>
                  </a:cubicBezTo>
                  <a:cubicBezTo>
                    <a:pt x="7547430" y="2691623"/>
                    <a:pt x="7472237" y="2608254"/>
                    <a:pt x="7260186" y="2627875"/>
                  </a:cubicBezTo>
                  <a:cubicBezTo>
                    <a:pt x="7048135" y="2647496"/>
                    <a:pt x="6914227" y="2598610"/>
                    <a:pt x="6678672" y="2627875"/>
                  </a:cubicBezTo>
                  <a:cubicBezTo>
                    <a:pt x="6443117" y="2657140"/>
                    <a:pt x="6296783" y="2549597"/>
                    <a:pt x="6021562" y="2627875"/>
                  </a:cubicBezTo>
                  <a:cubicBezTo>
                    <a:pt x="5746341" y="2706153"/>
                    <a:pt x="5510946" y="2586166"/>
                    <a:pt x="5288854" y="2627875"/>
                  </a:cubicBezTo>
                  <a:cubicBezTo>
                    <a:pt x="5066762" y="2669584"/>
                    <a:pt x="4994968" y="2600613"/>
                    <a:pt x="4707340" y="2627875"/>
                  </a:cubicBezTo>
                  <a:cubicBezTo>
                    <a:pt x="4419712" y="2655137"/>
                    <a:pt x="4404216" y="2596897"/>
                    <a:pt x="4277020" y="2627875"/>
                  </a:cubicBezTo>
                  <a:cubicBezTo>
                    <a:pt x="4149824" y="2658853"/>
                    <a:pt x="4073467" y="2601730"/>
                    <a:pt x="3922297" y="2627875"/>
                  </a:cubicBezTo>
                  <a:cubicBezTo>
                    <a:pt x="3771127" y="2654020"/>
                    <a:pt x="3602513" y="2609974"/>
                    <a:pt x="3340783" y="2627875"/>
                  </a:cubicBezTo>
                  <a:cubicBezTo>
                    <a:pt x="3079053" y="2645776"/>
                    <a:pt x="3002532" y="2622762"/>
                    <a:pt x="2683673" y="2627875"/>
                  </a:cubicBezTo>
                  <a:cubicBezTo>
                    <a:pt x="2364814" y="2632988"/>
                    <a:pt x="2322684" y="2588577"/>
                    <a:pt x="2177756" y="2627875"/>
                  </a:cubicBezTo>
                  <a:cubicBezTo>
                    <a:pt x="2032828" y="2667173"/>
                    <a:pt x="1933249" y="2619201"/>
                    <a:pt x="1747435" y="2627875"/>
                  </a:cubicBezTo>
                  <a:cubicBezTo>
                    <a:pt x="1561621" y="2636549"/>
                    <a:pt x="1212694" y="2551411"/>
                    <a:pt x="1014728" y="2627875"/>
                  </a:cubicBezTo>
                  <a:cubicBezTo>
                    <a:pt x="333872" y="2623456"/>
                    <a:pt x="-96445" y="2184830"/>
                    <a:pt x="0" y="1613147"/>
                  </a:cubicBezTo>
                  <a:cubicBezTo>
                    <a:pt x="-25001" y="1369267"/>
                    <a:pt x="61821" y="1206045"/>
                    <a:pt x="0" y="1014728"/>
                  </a:cubicBezTo>
                  <a:close/>
                </a:path>
                <a:path w="9589135" h="2627875" stroke="0" extrusionOk="0">
                  <a:moveTo>
                    <a:pt x="0" y="1014728"/>
                  </a:moveTo>
                  <a:cubicBezTo>
                    <a:pt x="-77503" y="428570"/>
                    <a:pt x="473256" y="54563"/>
                    <a:pt x="1014728" y="0"/>
                  </a:cubicBezTo>
                  <a:cubicBezTo>
                    <a:pt x="1175052" y="-29809"/>
                    <a:pt x="1281539" y="1638"/>
                    <a:pt x="1520645" y="0"/>
                  </a:cubicBezTo>
                  <a:cubicBezTo>
                    <a:pt x="1759751" y="-1638"/>
                    <a:pt x="1854936" y="64438"/>
                    <a:pt x="2177756" y="0"/>
                  </a:cubicBezTo>
                  <a:cubicBezTo>
                    <a:pt x="2500576" y="-64438"/>
                    <a:pt x="2464498" y="8679"/>
                    <a:pt x="2683673" y="0"/>
                  </a:cubicBezTo>
                  <a:cubicBezTo>
                    <a:pt x="2902848" y="-8679"/>
                    <a:pt x="3127804" y="73064"/>
                    <a:pt x="3416380" y="0"/>
                  </a:cubicBezTo>
                  <a:cubicBezTo>
                    <a:pt x="3704956" y="-73064"/>
                    <a:pt x="3846707" y="38779"/>
                    <a:pt x="4073490" y="0"/>
                  </a:cubicBezTo>
                  <a:cubicBezTo>
                    <a:pt x="4300273" y="-38779"/>
                    <a:pt x="4499668" y="42294"/>
                    <a:pt x="4655004" y="0"/>
                  </a:cubicBezTo>
                  <a:cubicBezTo>
                    <a:pt x="4810340" y="-42294"/>
                    <a:pt x="5165347" y="6409"/>
                    <a:pt x="5312115" y="0"/>
                  </a:cubicBezTo>
                  <a:cubicBezTo>
                    <a:pt x="5458883" y="-6409"/>
                    <a:pt x="5785136" y="78066"/>
                    <a:pt x="5969225" y="0"/>
                  </a:cubicBezTo>
                  <a:cubicBezTo>
                    <a:pt x="6153314" y="-78066"/>
                    <a:pt x="6329446" y="45532"/>
                    <a:pt x="6475142" y="0"/>
                  </a:cubicBezTo>
                  <a:cubicBezTo>
                    <a:pt x="6620838" y="-45532"/>
                    <a:pt x="6697842" y="24650"/>
                    <a:pt x="6829866" y="0"/>
                  </a:cubicBezTo>
                  <a:cubicBezTo>
                    <a:pt x="6961890" y="-24650"/>
                    <a:pt x="7254428" y="26425"/>
                    <a:pt x="7486976" y="0"/>
                  </a:cubicBezTo>
                  <a:cubicBezTo>
                    <a:pt x="7719524" y="-26425"/>
                    <a:pt x="7760412" y="2426"/>
                    <a:pt x="7917296" y="0"/>
                  </a:cubicBezTo>
                  <a:cubicBezTo>
                    <a:pt x="8074180" y="-2426"/>
                    <a:pt x="8418589" y="37041"/>
                    <a:pt x="8574407" y="0"/>
                  </a:cubicBezTo>
                  <a:cubicBezTo>
                    <a:pt x="9194841" y="-104808"/>
                    <a:pt x="9597874" y="443469"/>
                    <a:pt x="9589135" y="1014728"/>
                  </a:cubicBezTo>
                  <a:cubicBezTo>
                    <a:pt x="9633677" y="1211367"/>
                    <a:pt x="9567598" y="1386594"/>
                    <a:pt x="9589135" y="1613147"/>
                  </a:cubicBezTo>
                  <a:cubicBezTo>
                    <a:pt x="9457258" y="2182055"/>
                    <a:pt x="9109470" y="2757814"/>
                    <a:pt x="8574407" y="2627875"/>
                  </a:cubicBezTo>
                  <a:cubicBezTo>
                    <a:pt x="8311860" y="2629243"/>
                    <a:pt x="8144311" y="2622236"/>
                    <a:pt x="7917296" y="2627875"/>
                  </a:cubicBezTo>
                  <a:cubicBezTo>
                    <a:pt x="7690281" y="2633514"/>
                    <a:pt x="7461290" y="2576909"/>
                    <a:pt x="7260186" y="2627875"/>
                  </a:cubicBezTo>
                  <a:cubicBezTo>
                    <a:pt x="7059082" y="2678841"/>
                    <a:pt x="6957809" y="2616937"/>
                    <a:pt x="6829866" y="2627875"/>
                  </a:cubicBezTo>
                  <a:cubicBezTo>
                    <a:pt x="6701923" y="2638813"/>
                    <a:pt x="6610094" y="2626194"/>
                    <a:pt x="6475142" y="2627875"/>
                  </a:cubicBezTo>
                  <a:cubicBezTo>
                    <a:pt x="6340190" y="2629556"/>
                    <a:pt x="6032462" y="2616175"/>
                    <a:pt x="5818032" y="2627875"/>
                  </a:cubicBezTo>
                  <a:cubicBezTo>
                    <a:pt x="5603602" y="2639575"/>
                    <a:pt x="5393330" y="2582155"/>
                    <a:pt x="5236518" y="2627875"/>
                  </a:cubicBezTo>
                  <a:cubicBezTo>
                    <a:pt x="5079706" y="2673595"/>
                    <a:pt x="5055618" y="2598208"/>
                    <a:pt x="4881795" y="2627875"/>
                  </a:cubicBezTo>
                  <a:cubicBezTo>
                    <a:pt x="4707972" y="2657542"/>
                    <a:pt x="4333484" y="2540972"/>
                    <a:pt x="4149087" y="2627875"/>
                  </a:cubicBezTo>
                  <a:cubicBezTo>
                    <a:pt x="3964690" y="2714778"/>
                    <a:pt x="3780795" y="2571808"/>
                    <a:pt x="3416380" y="2627875"/>
                  </a:cubicBezTo>
                  <a:cubicBezTo>
                    <a:pt x="3051965" y="2683942"/>
                    <a:pt x="3141844" y="2592889"/>
                    <a:pt x="3061656" y="2627875"/>
                  </a:cubicBezTo>
                  <a:cubicBezTo>
                    <a:pt x="2981468" y="2662861"/>
                    <a:pt x="2753313" y="2608968"/>
                    <a:pt x="2480143" y="2627875"/>
                  </a:cubicBezTo>
                  <a:cubicBezTo>
                    <a:pt x="2206973" y="2646782"/>
                    <a:pt x="2058314" y="2545188"/>
                    <a:pt x="1747435" y="2627875"/>
                  </a:cubicBezTo>
                  <a:cubicBezTo>
                    <a:pt x="1436556" y="2710562"/>
                    <a:pt x="1191120" y="2613252"/>
                    <a:pt x="1014728" y="2627875"/>
                  </a:cubicBezTo>
                  <a:cubicBezTo>
                    <a:pt x="343944" y="2673971"/>
                    <a:pt x="-52348" y="2221807"/>
                    <a:pt x="0" y="1613147"/>
                  </a:cubicBezTo>
                  <a:cubicBezTo>
                    <a:pt x="-40464" y="1405853"/>
                    <a:pt x="69872" y="1252799"/>
                    <a:pt x="0" y="101472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xmlns="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89EC074-0515-4281-B86A-109CD3948D65}"/>
                </a:ext>
              </a:extLst>
            </p:cNvPr>
            <p:cNvSpPr txBox="1"/>
            <p:nvPr/>
          </p:nvSpPr>
          <p:spPr>
            <a:xfrm>
              <a:off x="4848987" y="5078968"/>
              <a:ext cx="1302388" cy="909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Em đã làm gì để giúp đỡ mẹ?</a:t>
              </a:r>
            </a:p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Em đã nhiều lần giúp đỡ mẹ.</a:t>
              </a:r>
            </a:p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Hôm nay con giặt áo sơ mi và quần áo lót đi nhé!</a:t>
              </a:r>
            </a:p>
          </p:txBody>
        </p:sp>
      </p:grpSp>
      <p:sp>
        <p:nvSpPr>
          <p:cNvPr id="16" name="Scroll: Horizontal 15">
            <a:extLst>
              <a:ext uri="{FF2B5EF4-FFF2-40B4-BE49-F238E27FC236}">
                <a16:creationId xmlns:a16="http://schemas.microsoft.com/office/drawing/2014/main" id="{0D23288A-B43A-47FF-9CB6-EF5EF57A9DD5}"/>
              </a:ext>
            </a:extLst>
          </p:cNvPr>
          <p:cNvSpPr/>
          <p:nvPr/>
        </p:nvSpPr>
        <p:spPr>
          <a:xfrm>
            <a:off x="3456400" y="4682975"/>
            <a:ext cx="5279200" cy="1459738"/>
          </a:xfrm>
          <a:prstGeom prst="horizontalScroll">
            <a:avLst/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Scroll: Horizontal 16">
            <a:extLst>
              <a:ext uri="{FF2B5EF4-FFF2-40B4-BE49-F238E27FC236}">
                <a16:creationId xmlns:a16="http://schemas.microsoft.com/office/drawing/2014/main" id="{5E296525-E679-43A4-8A99-426728555658}"/>
              </a:ext>
            </a:extLst>
          </p:cNvPr>
          <p:cNvSpPr/>
          <p:nvPr/>
        </p:nvSpPr>
        <p:spPr>
          <a:xfrm>
            <a:off x="1188721" y="4682975"/>
            <a:ext cx="7698104" cy="1459738"/>
          </a:xfrm>
          <a:prstGeom prst="horizontalScroll">
            <a:avLst/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5381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6" grpId="1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2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0" y="-292"/>
            <a:ext cx="6806220" cy="68582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3629454" y="125995"/>
            <a:ext cx="6413548" cy="6431836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41693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THẢO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73968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TIẾN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ĐẠI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DUNG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3" y="46169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32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PHƯƠNG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4993337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1156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GIANG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918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DUYÊN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14915" y="519551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HẰNG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01043" y="51556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VÂN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7" y="50140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VŨ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435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THIÊN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XIN EM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LINH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SEN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211287" y="37550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THẮM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42481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THỦY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HUYỀN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HIỆP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4875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LƯƠNG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9" y="21475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TRUNG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8899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CHUNG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675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KHÁNH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50535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928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MỴ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2393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2756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TÚ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584245" y="138924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LAN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50898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ĐỒNG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6722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THÚY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8936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HUẾ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THẮNG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34249" y="24161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LÊ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LỢI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017" y="5658585"/>
            <a:ext cx="2798307" cy="111566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96724" y="-609892"/>
            <a:ext cx="609600" cy="609600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194517" y="841620"/>
            <a:ext cx="37332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VÒNG 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MẮN</a:t>
            </a:r>
          </a:p>
        </p:txBody>
      </p:sp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89736" y="-79713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C51569-3E9B-4248-8BE6-D1B93BBE3B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5510" y="5038719"/>
            <a:ext cx="4098929" cy="15269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B3310D3-F036-4975-8DE9-BC5E24013D1A}"/>
              </a:ext>
            </a:extLst>
          </p:cNvPr>
          <p:cNvSpPr/>
          <p:nvPr/>
        </p:nvSpPr>
        <p:spPr>
          <a:xfrm>
            <a:off x="10722376" y="125995"/>
            <a:ext cx="1283948" cy="4839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4319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544" y="-546100"/>
            <a:ext cx="914045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4168" y="424213"/>
            <a:ext cx="3372316" cy="666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C44D88-6C3B-4D32-9F83-2DC1759C5AC7}"/>
              </a:ext>
            </a:extLst>
          </p:cNvPr>
          <p:cNvSpPr txBox="1"/>
          <p:nvPr/>
        </p:nvSpPr>
        <p:spPr>
          <a:xfrm>
            <a:off x="3943350" y="3348264"/>
            <a:ext cx="7114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</a:rPr>
              <a:t>3. </a:t>
            </a:r>
            <a:r>
              <a:rPr lang="vi-VN" sz="3200" b="1" dirty="0">
                <a:solidFill>
                  <a:prstClr val="black"/>
                </a:solidFill>
              </a:rPr>
              <a:t>Đọc câu chuyện dưới đây và thực hiện yêu cầu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3488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088A74-4067-4624-8E29-34512E0A28DC}"/>
              </a:ext>
            </a:extLst>
          </p:cNvPr>
          <p:cNvSpPr txBox="1"/>
          <p:nvPr/>
        </p:nvSpPr>
        <p:spPr>
          <a:xfrm>
            <a:off x="1143001" y="68558"/>
            <a:ext cx="1036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3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câu chuyện dưới đây và thực hiện yêu cầu.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C46D4C-6210-4566-808E-1A6D1441C447}"/>
              </a:ext>
            </a:extLst>
          </p:cNvPr>
          <p:cNvSpPr txBox="1"/>
          <p:nvPr/>
        </p:nvSpPr>
        <p:spPr>
          <a:xfrm>
            <a:off x="1038226" y="720008"/>
            <a:ext cx="10467975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Hộp bút của Na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hộp bút bé nhỏ có tiếng lao xao. Na ghé tai nghe, có tiếng bút chì: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Tớ được dùng nhiều nhất nên tớ chỉ còn một mẩu.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tẩy đáp lại: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Tớ toàn vụn tẩy vì chữa cho cậu. Tớ quan trọng nhất. Thước kẻ lên tiếng: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Tớ mới quan trọng. Tớ được dùng nhiều đến mức mờ hết cả số.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bối rối mở hộp bút. Cô bé thầm thì: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Ai cũng quan trọng vì đều là bạn thân của tớ.</a:t>
            </a:r>
          </a:p>
          <a:p>
            <a:pPr algn="r"/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An Hạnh)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1E3E3E-6BBF-4267-9815-390D87919544}"/>
              </a:ext>
            </a:extLst>
          </p:cNvPr>
          <p:cNvGrpSpPr/>
          <p:nvPr/>
        </p:nvGrpSpPr>
        <p:grpSpPr>
          <a:xfrm>
            <a:off x="1038226" y="4341500"/>
            <a:ext cx="9467849" cy="1735483"/>
            <a:chOff x="4795735" y="5018846"/>
            <a:chExt cx="1408892" cy="103585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E6E51E1-DE06-4060-8EED-BCBBDD6FD0C4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9467849"/>
                <a:gd name="connsiteY0" fmla="*/ 670139 h 1735483"/>
                <a:gd name="connsiteX1" fmla="*/ 670139 w 9467849"/>
                <a:gd name="connsiteY1" fmla="*/ 0 h 1735483"/>
                <a:gd name="connsiteX2" fmla="*/ 1250680 w 9467849"/>
                <a:gd name="connsiteY2" fmla="*/ 0 h 1735483"/>
                <a:gd name="connsiteX3" fmla="*/ 1912496 w 9467849"/>
                <a:gd name="connsiteY3" fmla="*/ 0 h 1735483"/>
                <a:gd name="connsiteX4" fmla="*/ 2411761 w 9467849"/>
                <a:gd name="connsiteY4" fmla="*/ 0 h 1735483"/>
                <a:gd name="connsiteX5" fmla="*/ 2829751 w 9467849"/>
                <a:gd name="connsiteY5" fmla="*/ 0 h 1735483"/>
                <a:gd name="connsiteX6" fmla="*/ 3247740 w 9467849"/>
                <a:gd name="connsiteY6" fmla="*/ 0 h 1735483"/>
                <a:gd name="connsiteX7" fmla="*/ 3665729 w 9467849"/>
                <a:gd name="connsiteY7" fmla="*/ 0 h 1735483"/>
                <a:gd name="connsiteX8" fmla="*/ 4164995 w 9467849"/>
                <a:gd name="connsiteY8" fmla="*/ 0 h 1735483"/>
                <a:gd name="connsiteX9" fmla="*/ 4582984 w 9467849"/>
                <a:gd name="connsiteY9" fmla="*/ 0 h 1735483"/>
                <a:gd name="connsiteX10" fmla="*/ 4919698 w 9467849"/>
                <a:gd name="connsiteY10" fmla="*/ 0 h 1735483"/>
                <a:gd name="connsiteX11" fmla="*/ 5581514 w 9467849"/>
                <a:gd name="connsiteY11" fmla="*/ 0 h 1735483"/>
                <a:gd name="connsiteX12" fmla="*/ 5918228 w 9467849"/>
                <a:gd name="connsiteY12" fmla="*/ 0 h 1735483"/>
                <a:gd name="connsiteX13" fmla="*/ 6336217 w 9467849"/>
                <a:gd name="connsiteY13" fmla="*/ 0 h 1735483"/>
                <a:gd name="connsiteX14" fmla="*/ 6672931 w 9467849"/>
                <a:gd name="connsiteY14" fmla="*/ 0 h 1735483"/>
                <a:gd name="connsiteX15" fmla="*/ 7416023 w 9467849"/>
                <a:gd name="connsiteY15" fmla="*/ 0 h 1735483"/>
                <a:gd name="connsiteX16" fmla="*/ 7834012 w 9467849"/>
                <a:gd name="connsiteY16" fmla="*/ 0 h 1735483"/>
                <a:gd name="connsiteX17" fmla="*/ 8797710 w 9467849"/>
                <a:gd name="connsiteY17" fmla="*/ 0 h 1735483"/>
                <a:gd name="connsiteX18" fmla="*/ 9467849 w 9467849"/>
                <a:gd name="connsiteY18" fmla="*/ 670139 h 1735483"/>
                <a:gd name="connsiteX19" fmla="*/ 9467849 w 9467849"/>
                <a:gd name="connsiteY19" fmla="*/ 1065344 h 1735483"/>
                <a:gd name="connsiteX20" fmla="*/ 8797710 w 9467849"/>
                <a:gd name="connsiteY20" fmla="*/ 1735483 h 1735483"/>
                <a:gd name="connsiteX21" fmla="*/ 8217169 w 9467849"/>
                <a:gd name="connsiteY21" fmla="*/ 1735483 h 1735483"/>
                <a:gd name="connsiteX22" fmla="*/ 7799180 w 9467849"/>
                <a:gd name="connsiteY22" fmla="*/ 1735483 h 1735483"/>
                <a:gd name="connsiteX23" fmla="*/ 7462466 w 9467849"/>
                <a:gd name="connsiteY23" fmla="*/ 1735483 h 1735483"/>
                <a:gd name="connsiteX24" fmla="*/ 6881925 w 9467849"/>
                <a:gd name="connsiteY24" fmla="*/ 1735483 h 1735483"/>
                <a:gd name="connsiteX25" fmla="*/ 6220109 w 9467849"/>
                <a:gd name="connsiteY25" fmla="*/ 1735483 h 1735483"/>
                <a:gd name="connsiteX26" fmla="*/ 5720844 w 9467849"/>
                <a:gd name="connsiteY26" fmla="*/ 1735483 h 1735483"/>
                <a:gd name="connsiteX27" fmla="*/ 5302854 w 9467849"/>
                <a:gd name="connsiteY27" fmla="*/ 1735483 h 1735483"/>
                <a:gd name="connsiteX28" fmla="*/ 4966141 w 9467849"/>
                <a:gd name="connsiteY28" fmla="*/ 1735483 h 1735483"/>
                <a:gd name="connsiteX29" fmla="*/ 4304324 w 9467849"/>
                <a:gd name="connsiteY29" fmla="*/ 1735483 h 1735483"/>
                <a:gd name="connsiteX30" fmla="*/ 3805059 w 9467849"/>
                <a:gd name="connsiteY30" fmla="*/ 1735483 h 1735483"/>
                <a:gd name="connsiteX31" fmla="*/ 3224518 w 9467849"/>
                <a:gd name="connsiteY31" fmla="*/ 1735483 h 1735483"/>
                <a:gd name="connsiteX32" fmla="*/ 2806529 w 9467849"/>
                <a:gd name="connsiteY32" fmla="*/ 1735483 h 1735483"/>
                <a:gd name="connsiteX33" fmla="*/ 2469815 w 9467849"/>
                <a:gd name="connsiteY33" fmla="*/ 1735483 h 1735483"/>
                <a:gd name="connsiteX34" fmla="*/ 1726723 w 9467849"/>
                <a:gd name="connsiteY34" fmla="*/ 1735483 h 1735483"/>
                <a:gd name="connsiteX35" fmla="*/ 670139 w 9467849"/>
                <a:gd name="connsiteY35" fmla="*/ 1735483 h 1735483"/>
                <a:gd name="connsiteX36" fmla="*/ 0 w 9467849"/>
                <a:gd name="connsiteY36" fmla="*/ 1065344 h 1735483"/>
                <a:gd name="connsiteX37" fmla="*/ 0 w 9467849"/>
                <a:gd name="connsiteY37" fmla="*/ 670139 h 17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467849" h="1735483" fill="none" extrusionOk="0">
                  <a:moveTo>
                    <a:pt x="0" y="670139"/>
                  </a:moveTo>
                  <a:cubicBezTo>
                    <a:pt x="14100" y="293560"/>
                    <a:pt x="206196" y="-52396"/>
                    <a:pt x="670139" y="0"/>
                  </a:cubicBezTo>
                  <a:cubicBezTo>
                    <a:pt x="855048" y="-36593"/>
                    <a:pt x="1029112" y="26636"/>
                    <a:pt x="1250680" y="0"/>
                  </a:cubicBezTo>
                  <a:cubicBezTo>
                    <a:pt x="1472248" y="-26636"/>
                    <a:pt x="1708447" y="44373"/>
                    <a:pt x="1912496" y="0"/>
                  </a:cubicBezTo>
                  <a:cubicBezTo>
                    <a:pt x="2116545" y="-44373"/>
                    <a:pt x="2278977" y="40733"/>
                    <a:pt x="2411761" y="0"/>
                  </a:cubicBezTo>
                  <a:cubicBezTo>
                    <a:pt x="2544546" y="-40733"/>
                    <a:pt x="2704444" y="32710"/>
                    <a:pt x="2829751" y="0"/>
                  </a:cubicBezTo>
                  <a:cubicBezTo>
                    <a:pt x="2955058" y="-32710"/>
                    <a:pt x="3154719" y="20591"/>
                    <a:pt x="3247740" y="0"/>
                  </a:cubicBezTo>
                  <a:cubicBezTo>
                    <a:pt x="3340761" y="-20591"/>
                    <a:pt x="3580446" y="4760"/>
                    <a:pt x="3665729" y="0"/>
                  </a:cubicBezTo>
                  <a:cubicBezTo>
                    <a:pt x="3751012" y="-4760"/>
                    <a:pt x="3941234" y="33900"/>
                    <a:pt x="4164995" y="0"/>
                  </a:cubicBezTo>
                  <a:cubicBezTo>
                    <a:pt x="4388756" y="-33900"/>
                    <a:pt x="4498169" y="4373"/>
                    <a:pt x="4582984" y="0"/>
                  </a:cubicBezTo>
                  <a:cubicBezTo>
                    <a:pt x="4667799" y="-4373"/>
                    <a:pt x="4765530" y="30311"/>
                    <a:pt x="4919698" y="0"/>
                  </a:cubicBezTo>
                  <a:cubicBezTo>
                    <a:pt x="5073866" y="-30311"/>
                    <a:pt x="5310788" y="54015"/>
                    <a:pt x="5581514" y="0"/>
                  </a:cubicBezTo>
                  <a:cubicBezTo>
                    <a:pt x="5852240" y="-54015"/>
                    <a:pt x="5762608" y="2667"/>
                    <a:pt x="5918228" y="0"/>
                  </a:cubicBezTo>
                  <a:cubicBezTo>
                    <a:pt x="6073848" y="-2667"/>
                    <a:pt x="6151061" y="10867"/>
                    <a:pt x="6336217" y="0"/>
                  </a:cubicBezTo>
                  <a:cubicBezTo>
                    <a:pt x="6521373" y="-10867"/>
                    <a:pt x="6600548" y="36765"/>
                    <a:pt x="6672931" y="0"/>
                  </a:cubicBezTo>
                  <a:cubicBezTo>
                    <a:pt x="6745314" y="-36765"/>
                    <a:pt x="7200968" y="20315"/>
                    <a:pt x="7416023" y="0"/>
                  </a:cubicBezTo>
                  <a:cubicBezTo>
                    <a:pt x="7631078" y="-20315"/>
                    <a:pt x="7746160" y="25413"/>
                    <a:pt x="7834012" y="0"/>
                  </a:cubicBezTo>
                  <a:cubicBezTo>
                    <a:pt x="7921864" y="-25413"/>
                    <a:pt x="8415792" y="38596"/>
                    <a:pt x="8797710" y="0"/>
                  </a:cubicBezTo>
                  <a:cubicBezTo>
                    <a:pt x="9244645" y="13853"/>
                    <a:pt x="9498342" y="298134"/>
                    <a:pt x="9467849" y="670139"/>
                  </a:cubicBezTo>
                  <a:cubicBezTo>
                    <a:pt x="9469036" y="827438"/>
                    <a:pt x="9448948" y="955713"/>
                    <a:pt x="9467849" y="1065344"/>
                  </a:cubicBezTo>
                  <a:cubicBezTo>
                    <a:pt x="9455973" y="1428416"/>
                    <a:pt x="9178416" y="1627080"/>
                    <a:pt x="8797710" y="1735483"/>
                  </a:cubicBezTo>
                  <a:cubicBezTo>
                    <a:pt x="8552834" y="1775084"/>
                    <a:pt x="8441249" y="1683524"/>
                    <a:pt x="8217169" y="1735483"/>
                  </a:cubicBezTo>
                  <a:cubicBezTo>
                    <a:pt x="7993089" y="1787442"/>
                    <a:pt x="7979035" y="1735381"/>
                    <a:pt x="7799180" y="1735483"/>
                  </a:cubicBezTo>
                  <a:cubicBezTo>
                    <a:pt x="7619325" y="1735585"/>
                    <a:pt x="7596472" y="1696399"/>
                    <a:pt x="7462466" y="1735483"/>
                  </a:cubicBezTo>
                  <a:cubicBezTo>
                    <a:pt x="7328460" y="1774567"/>
                    <a:pt x="7112924" y="1694600"/>
                    <a:pt x="6881925" y="1735483"/>
                  </a:cubicBezTo>
                  <a:cubicBezTo>
                    <a:pt x="6650926" y="1776366"/>
                    <a:pt x="6356832" y="1659352"/>
                    <a:pt x="6220109" y="1735483"/>
                  </a:cubicBezTo>
                  <a:cubicBezTo>
                    <a:pt x="6083386" y="1811614"/>
                    <a:pt x="5947223" y="1694234"/>
                    <a:pt x="5720844" y="1735483"/>
                  </a:cubicBezTo>
                  <a:cubicBezTo>
                    <a:pt x="5494465" y="1776732"/>
                    <a:pt x="5402692" y="1702651"/>
                    <a:pt x="5302854" y="1735483"/>
                  </a:cubicBezTo>
                  <a:cubicBezTo>
                    <a:pt x="5203016" y="1768315"/>
                    <a:pt x="5066070" y="1711493"/>
                    <a:pt x="4966141" y="1735483"/>
                  </a:cubicBezTo>
                  <a:cubicBezTo>
                    <a:pt x="4866212" y="1759473"/>
                    <a:pt x="4479424" y="1713838"/>
                    <a:pt x="4304324" y="1735483"/>
                  </a:cubicBezTo>
                  <a:cubicBezTo>
                    <a:pt x="4129224" y="1757128"/>
                    <a:pt x="3966460" y="1699910"/>
                    <a:pt x="3805059" y="1735483"/>
                  </a:cubicBezTo>
                  <a:cubicBezTo>
                    <a:pt x="3643658" y="1771056"/>
                    <a:pt x="3440767" y="1677675"/>
                    <a:pt x="3224518" y="1735483"/>
                  </a:cubicBezTo>
                  <a:cubicBezTo>
                    <a:pt x="3008269" y="1793291"/>
                    <a:pt x="2907639" y="1734524"/>
                    <a:pt x="2806529" y="1735483"/>
                  </a:cubicBezTo>
                  <a:cubicBezTo>
                    <a:pt x="2705419" y="1736442"/>
                    <a:pt x="2616414" y="1720673"/>
                    <a:pt x="2469815" y="1735483"/>
                  </a:cubicBezTo>
                  <a:cubicBezTo>
                    <a:pt x="2323216" y="1750293"/>
                    <a:pt x="1983054" y="1684265"/>
                    <a:pt x="1726723" y="1735483"/>
                  </a:cubicBezTo>
                  <a:cubicBezTo>
                    <a:pt x="1470392" y="1786701"/>
                    <a:pt x="967108" y="1649052"/>
                    <a:pt x="670139" y="1735483"/>
                  </a:cubicBezTo>
                  <a:cubicBezTo>
                    <a:pt x="387788" y="1688205"/>
                    <a:pt x="68119" y="1455547"/>
                    <a:pt x="0" y="1065344"/>
                  </a:cubicBezTo>
                  <a:cubicBezTo>
                    <a:pt x="-3390" y="919459"/>
                    <a:pt x="14252" y="809834"/>
                    <a:pt x="0" y="670139"/>
                  </a:cubicBezTo>
                  <a:close/>
                </a:path>
                <a:path w="9467849" h="1735483" stroke="0" extrusionOk="0">
                  <a:moveTo>
                    <a:pt x="0" y="670139"/>
                  </a:moveTo>
                  <a:cubicBezTo>
                    <a:pt x="-29680" y="290174"/>
                    <a:pt x="306164" y="17661"/>
                    <a:pt x="670139" y="0"/>
                  </a:cubicBezTo>
                  <a:cubicBezTo>
                    <a:pt x="793941" y="-1753"/>
                    <a:pt x="1020287" y="30098"/>
                    <a:pt x="1169404" y="0"/>
                  </a:cubicBezTo>
                  <a:cubicBezTo>
                    <a:pt x="1318521" y="-30098"/>
                    <a:pt x="1586704" y="30654"/>
                    <a:pt x="1831221" y="0"/>
                  </a:cubicBezTo>
                  <a:cubicBezTo>
                    <a:pt x="2075738" y="-30654"/>
                    <a:pt x="2224734" y="33674"/>
                    <a:pt x="2330486" y="0"/>
                  </a:cubicBezTo>
                  <a:cubicBezTo>
                    <a:pt x="2436239" y="-33674"/>
                    <a:pt x="2859955" y="79040"/>
                    <a:pt x="3073578" y="0"/>
                  </a:cubicBezTo>
                  <a:cubicBezTo>
                    <a:pt x="3287201" y="-79040"/>
                    <a:pt x="3542772" y="71754"/>
                    <a:pt x="3735394" y="0"/>
                  </a:cubicBezTo>
                  <a:cubicBezTo>
                    <a:pt x="3928016" y="-71754"/>
                    <a:pt x="4105095" y="25332"/>
                    <a:pt x="4315935" y="0"/>
                  </a:cubicBezTo>
                  <a:cubicBezTo>
                    <a:pt x="4526775" y="-25332"/>
                    <a:pt x="4770132" y="5486"/>
                    <a:pt x="4977752" y="0"/>
                  </a:cubicBezTo>
                  <a:cubicBezTo>
                    <a:pt x="5185372" y="-5486"/>
                    <a:pt x="5334748" y="6693"/>
                    <a:pt x="5639568" y="0"/>
                  </a:cubicBezTo>
                  <a:cubicBezTo>
                    <a:pt x="5944388" y="-6693"/>
                    <a:pt x="5967433" y="26554"/>
                    <a:pt x="6138833" y="0"/>
                  </a:cubicBezTo>
                  <a:cubicBezTo>
                    <a:pt x="6310234" y="-26554"/>
                    <a:pt x="6368857" y="36153"/>
                    <a:pt x="6475547" y="0"/>
                  </a:cubicBezTo>
                  <a:cubicBezTo>
                    <a:pt x="6582237" y="-36153"/>
                    <a:pt x="6908485" y="32467"/>
                    <a:pt x="7137363" y="0"/>
                  </a:cubicBezTo>
                  <a:cubicBezTo>
                    <a:pt x="7366241" y="-32467"/>
                    <a:pt x="7394814" y="19778"/>
                    <a:pt x="7555353" y="0"/>
                  </a:cubicBezTo>
                  <a:cubicBezTo>
                    <a:pt x="7715892" y="-19778"/>
                    <a:pt x="8088111" y="85008"/>
                    <a:pt x="8298445" y="0"/>
                  </a:cubicBezTo>
                  <a:cubicBezTo>
                    <a:pt x="8508779" y="-85008"/>
                    <a:pt x="8682312" y="4936"/>
                    <a:pt x="8797710" y="0"/>
                  </a:cubicBezTo>
                  <a:cubicBezTo>
                    <a:pt x="9219812" y="89205"/>
                    <a:pt x="9410612" y="327679"/>
                    <a:pt x="9467849" y="670139"/>
                  </a:cubicBezTo>
                  <a:cubicBezTo>
                    <a:pt x="9498093" y="761708"/>
                    <a:pt x="9421747" y="972347"/>
                    <a:pt x="9467849" y="1065344"/>
                  </a:cubicBezTo>
                  <a:cubicBezTo>
                    <a:pt x="9514452" y="1408183"/>
                    <a:pt x="9172270" y="1724250"/>
                    <a:pt x="8797710" y="1735483"/>
                  </a:cubicBezTo>
                  <a:cubicBezTo>
                    <a:pt x="8639716" y="1768022"/>
                    <a:pt x="8628090" y="1729999"/>
                    <a:pt x="8460996" y="1735483"/>
                  </a:cubicBezTo>
                  <a:cubicBezTo>
                    <a:pt x="8293902" y="1740967"/>
                    <a:pt x="8191793" y="1686560"/>
                    <a:pt x="8043007" y="1735483"/>
                  </a:cubicBezTo>
                  <a:cubicBezTo>
                    <a:pt x="7894221" y="1784406"/>
                    <a:pt x="7790589" y="1722972"/>
                    <a:pt x="7706293" y="1735483"/>
                  </a:cubicBezTo>
                  <a:cubicBezTo>
                    <a:pt x="7621997" y="1747994"/>
                    <a:pt x="7337944" y="1728969"/>
                    <a:pt x="7044477" y="1735483"/>
                  </a:cubicBezTo>
                  <a:cubicBezTo>
                    <a:pt x="6751010" y="1741997"/>
                    <a:pt x="6687937" y="1671796"/>
                    <a:pt x="6463936" y="1735483"/>
                  </a:cubicBezTo>
                  <a:cubicBezTo>
                    <a:pt x="6239935" y="1799170"/>
                    <a:pt x="6285568" y="1725156"/>
                    <a:pt x="6127222" y="1735483"/>
                  </a:cubicBezTo>
                  <a:cubicBezTo>
                    <a:pt x="5968876" y="1745810"/>
                    <a:pt x="5550256" y="1650180"/>
                    <a:pt x="5384130" y="1735483"/>
                  </a:cubicBezTo>
                  <a:cubicBezTo>
                    <a:pt x="5218004" y="1820786"/>
                    <a:pt x="4848036" y="1714051"/>
                    <a:pt x="4641038" y="1735483"/>
                  </a:cubicBezTo>
                  <a:cubicBezTo>
                    <a:pt x="4434040" y="1756915"/>
                    <a:pt x="4449917" y="1706852"/>
                    <a:pt x="4304324" y="1735483"/>
                  </a:cubicBezTo>
                  <a:cubicBezTo>
                    <a:pt x="4158731" y="1764114"/>
                    <a:pt x="3861383" y="1670996"/>
                    <a:pt x="3723784" y="1735483"/>
                  </a:cubicBezTo>
                  <a:cubicBezTo>
                    <a:pt x="3586185" y="1799970"/>
                    <a:pt x="3208348" y="1664691"/>
                    <a:pt x="2980691" y="1735483"/>
                  </a:cubicBezTo>
                  <a:cubicBezTo>
                    <a:pt x="2753034" y="1806275"/>
                    <a:pt x="2664518" y="1686603"/>
                    <a:pt x="2481426" y="1735483"/>
                  </a:cubicBezTo>
                  <a:cubicBezTo>
                    <a:pt x="2298334" y="1784363"/>
                    <a:pt x="2143292" y="1675377"/>
                    <a:pt x="1900885" y="1735483"/>
                  </a:cubicBezTo>
                  <a:cubicBezTo>
                    <a:pt x="1658478" y="1795589"/>
                    <a:pt x="1552457" y="1657444"/>
                    <a:pt x="1239069" y="1735483"/>
                  </a:cubicBezTo>
                  <a:cubicBezTo>
                    <a:pt x="925681" y="1813522"/>
                    <a:pt x="890859" y="1711882"/>
                    <a:pt x="670139" y="1735483"/>
                  </a:cubicBezTo>
                  <a:cubicBezTo>
                    <a:pt x="302776" y="1781964"/>
                    <a:pt x="-32982" y="1447859"/>
                    <a:pt x="0" y="1065344"/>
                  </a:cubicBezTo>
                  <a:cubicBezTo>
                    <a:pt x="-29548" y="958177"/>
                    <a:pt x="13548" y="761336"/>
                    <a:pt x="0" y="670139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7BF0B34-86E6-4F2F-9021-6E7C587CC26E}"/>
                </a:ext>
              </a:extLst>
            </p:cNvPr>
            <p:cNvSpPr txBox="1"/>
            <p:nvPr/>
          </p:nvSpPr>
          <p:spPr>
            <a:xfrm>
              <a:off x="4821600" y="5078968"/>
              <a:ext cx="1329775" cy="93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Hỏi – đáp về các nhân vật trong câu chuyện trên.</a:t>
              </a:r>
            </a:p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M: - Trong hộp bút, ai được dùng nhiều đến mức mờ hết cả số?</a:t>
              </a:r>
            </a:p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Thước kẻ được dùng nhiều đến mức mờ hết cả số.</a:t>
              </a:r>
            </a:p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Ghi lại 1 – 2 câu hỏi em và bạn vừa thực hiện ở trên.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06758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0A38D35-0697-4E4B-B0A9-FF48B6C0D3C2}"/>
              </a:ext>
            </a:extLst>
          </p:cNvPr>
          <p:cNvSpPr/>
          <p:nvPr/>
        </p:nvSpPr>
        <p:spPr>
          <a:xfrm>
            <a:off x="5119688" y="2343150"/>
            <a:ext cx="2500312" cy="1504950"/>
          </a:xfrm>
          <a:prstGeom prst="ellipse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D53CD8-DE23-4811-81F1-B809F1BD0B08}"/>
              </a:ext>
            </a:extLst>
          </p:cNvPr>
          <p:cNvCxnSpPr/>
          <p:nvPr/>
        </p:nvCxnSpPr>
        <p:spPr>
          <a:xfrm>
            <a:off x="4581525" y="1781175"/>
            <a:ext cx="952500" cy="7905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BBF9857-03EE-41FE-99F1-199CE20D8099}"/>
              </a:ext>
            </a:extLst>
          </p:cNvPr>
          <p:cNvSpPr/>
          <p:nvPr/>
        </p:nvSpPr>
        <p:spPr>
          <a:xfrm>
            <a:off x="3291840" y="1152525"/>
            <a:ext cx="203263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A9B4A3-B444-4A09-AE24-B3EC1B66D60F}"/>
              </a:ext>
            </a:extLst>
          </p:cNvPr>
          <p:cNvCxnSpPr>
            <a:cxnSpLocks/>
            <a:endCxn id="3" idx="7"/>
          </p:cNvCxnSpPr>
          <p:nvPr/>
        </p:nvCxnSpPr>
        <p:spPr>
          <a:xfrm flipH="1">
            <a:off x="7253838" y="1685925"/>
            <a:ext cx="890038" cy="8776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872907D-8B7C-414E-9738-FB14070807B1}"/>
              </a:ext>
            </a:extLst>
          </p:cNvPr>
          <p:cNvSpPr/>
          <p:nvPr/>
        </p:nvSpPr>
        <p:spPr>
          <a:xfrm>
            <a:off x="7067550" y="105727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85A7328-8BBE-4E38-8A23-39D235D47C03}"/>
              </a:ext>
            </a:extLst>
          </p:cNvPr>
          <p:cNvCxnSpPr>
            <a:cxnSpLocks/>
          </p:cNvCxnSpPr>
          <p:nvPr/>
        </p:nvCxnSpPr>
        <p:spPr>
          <a:xfrm flipH="1">
            <a:off x="7620000" y="3095625"/>
            <a:ext cx="116205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8EA5D21-8D6B-4A59-8752-4EDCA79BC362}"/>
              </a:ext>
            </a:extLst>
          </p:cNvPr>
          <p:cNvSpPr/>
          <p:nvPr/>
        </p:nvSpPr>
        <p:spPr>
          <a:xfrm>
            <a:off x="8782050" y="2762250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566C5E-F526-4A3E-8306-20AB9E8508BD}"/>
              </a:ext>
            </a:extLst>
          </p:cNvPr>
          <p:cNvCxnSpPr>
            <a:cxnSpLocks/>
            <a:endCxn id="3" idx="5"/>
          </p:cNvCxnSpPr>
          <p:nvPr/>
        </p:nvCxnSpPr>
        <p:spPr>
          <a:xfrm flipH="1" flipV="1">
            <a:off x="7253838" y="3627705"/>
            <a:ext cx="1337712" cy="8585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9BEEF93-3691-4DB4-96B6-2B5A23CA08E5}"/>
              </a:ext>
            </a:extLst>
          </p:cNvPr>
          <p:cNvSpPr/>
          <p:nvPr/>
        </p:nvSpPr>
        <p:spPr>
          <a:xfrm>
            <a:off x="7620000" y="450532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DEC0B97-AE1D-4942-A93D-9AE005AC8E09}"/>
              </a:ext>
            </a:extLst>
          </p:cNvPr>
          <p:cNvCxnSpPr>
            <a:cxnSpLocks/>
            <a:endCxn id="3" idx="3"/>
          </p:cNvCxnSpPr>
          <p:nvPr/>
        </p:nvCxnSpPr>
        <p:spPr>
          <a:xfrm flipV="1">
            <a:off x="4572001" y="3627705"/>
            <a:ext cx="913849" cy="8585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A3C67B1-055E-457A-9E12-5F3ADBD53972}"/>
              </a:ext>
            </a:extLst>
          </p:cNvPr>
          <p:cNvSpPr/>
          <p:nvPr/>
        </p:nvSpPr>
        <p:spPr>
          <a:xfrm>
            <a:off x="3600451" y="450532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F752A0-113B-4A0C-9C2D-DA34A5656108}"/>
              </a:ext>
            </a:extLst>
          </p:cNvPr>
          <p:cNvCxnSpPr>
            <a:cxnSpLocks/>
            <a:endCxn id="25" idx="3"/>
          </p:cNvCxnSpPr>
          <p:nvPr/>
        </p:nvCxnSpPr>
        <p:spPr>
          <a:xfrm flipH="1" flipV="1">
            <a:off x="3957638" y="3162300"/>
            <a:ext cx="1281112" cy="95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B5FA2EE-CBAE-47AA-B28D-B9655B3B88F0}"/>
              </a:ext>
            </a:extLst>
          </p:cNvPr>
          <p:cNvSpPr/>
          <p:nvPr/>
        </p:nvSpPr>
        <p:spPr>
          <a:xfrm>
            <a:off x="2138363" y="284797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7" name="Rounded Rectangle 2">
            <a:extLst>
              <a:ext uri="{FF2B5EF4-FFF2-40B4-BE49-F238E27FC236}">
                <a16:creationId xmlns:a16="http://schemas.microsoft.com/office/drawing/2014/main" id="{277371EE-5DF5-404C-BF25-DDB7E3C8F005}"/>
              </a:ext>
            </a:extLst>
          </p:cNvPr>
          <p:cNvSpPr/>
          <p:nvPr/>
        </p:nvSpPr>
        <p:spPr>
          <a:xfrm>
            <a:off x="3981450" y="96570"/>
            <a:ext cx="4229099" cy="663388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5661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4" grpId="0" animBg="1"/>
      <p:bldP spid="16" grpId="0" animBg="1"/>
      <p:bldP spid="20" grpId="0" animBg="1"/>
      <p:bldP spid="22" grpId="0" animBg="1"/>
      <p:bldP spid="25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2">
            <a:extLst>
              <a:ext uri="{FF2B5EF4-FFF2-40B4-BE49-F238E27FC236}">
                <a16:creationId xmlns:a16="http://schemas.microsoft.com/office/drawing/2014/main" id="{41B650C4-A0D8-45EC-899E-FCABCD72D016}"/>
              </a:ext>
            </a:extLst>
          </p:cNvPr>
          <p:cNvSpPr/>
          <p:nvPr/>
        </p:nvSpPr>
        <p:spPr>
          <a:xfrm>
            <a:off x="1545954" y="969263"/>
            <a:ext cx="9160146" cy="82953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Ai: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2">
            <a:extLst>
              <a:ext uri="{FF2B5EF4-FFF2-40B4-BE49-F238E27FC236}">
                <a16:creationId xmlns:a16="http://schemas.microsoft.com/office/drawing/2014/main" id="{C1795A35-2258-401F-8AF3-434A22F052B9}"/>
              </a:ext>
            </a:extLst>
          </p:cNvPr>
          <p:cNvSpPr/>
          <p:nvPr/>
        </p:nvSpPr>
        <p:spPr>
          <a:xfrm>
            <a:off x="1545954" y="2063973"/>
            <a:ext cx="9160146" cy="6633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ounded Rectangle 2">
            <a:extLst>
              <a:ext uri="{FF2B5EF4-FFF2-40B4-BE49-F238E27FC236}">
                <a16:creationId xmlns:a16="http://schemas.microsoft.com/office/drawing/2014/main" id="{A156DAD5-AC82-42A8-A179-F043A9007DB4}"/>
              </a:ext>
            </a:extLst>
          </p:cNvPr>
          <p:cNvSpPr/>
          <p:nvPr/>
        </p:nvSpPr>
        <p:spPr>
          <a:xfrm>
            <a:off x="1545954" y="3054572"/>
            <a:ext cx="9160146" cy="10760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en-US" sz="3600" noProof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ở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ounded Rectangle 2">
            <a:extLst>
              <a:ext uri="{FF2B5EF4-FFF2-40B4-BE49-F238E27FC236}">
                <a16:creationId xmlns:a16="http://schemas.microsoft.com/office/drawing/2014/main" id="{41C98147-59EA-4F0B-9861-45CF6B077765}"/>
              </a:ext>
            </a:extLst>
          </p:cNvPr>
          <p:cNvSpPr/>
          <p:nvPr/>
        </p:nvSpPr>
        <p:spPr>
          <a:xfrm>
            <a:off x="1515927" y="4454898"/>
            <a:ext cx="9160146" cy="10760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6768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8,818 BEST Kids Talking Cartoon IMAGES, STOCK PHOTOS &amp;amp; VECTORS | Adobe  Stock">
            <a:extLst>
              <a:ext uri="{FF2B5EF4-FFF2-40B4-BE49-F238E27FC236}">
                <a16:creationId xmlns:a16="http://schemas.microsoft.com/office/drawing/2014/main" id="{3716546C-DD66-4E67-8376-D2EBB5DCC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00" r="98204">
                        <a14:foregroundMark x1="6387" y1="24444" x2="36926" y2="83611"/>
                        <a14:foregroundMark x1="33533" y1="21111" x2="17964" y2="36389"/>
                        <a14:foregroundMark x1="18762" y1="78056" x2="32735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899386"/>
            <a:ext cx="4454525" cy="320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55AB711-540F-4D53-9338-B023BAF1C7B5}"/>
              </a:ext>
            </a:extLst>
          </p:cNvPr>
          <p:cNvSpPr/>
          <p:nvPr/>
        </p:nvSpPr>
        <p:spPr>
          <a:xfrm>
            <a:off x="2570645" y="2041430"/>
            <a:ext cx="22850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Thảo</a:t>
            </a: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luận</a:t>
            </a: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nhóm</a:t>
            </a: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đôi</a:t>
            </a:r>
            <a:endParaRPr kumimoji="0" lang="en-US" sz="4000" b="1" i="0" u="none" strike="noStrike" kern="0" cap="none" spc="0" normalizeH="0" baseline="0" noProof="0" dirty="0">
              <a:ln w="3175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Oval Callout 8">
            <a:extLst>
              <a:ext uri="{FF2B5EF4-FFF2-40B4-BE49-F238E27FC236}">
                <a16:creationId xmlns:a16="http://schemas.microsoft.com/office/drawing/2014/main" id="{F463C031-A10F-4423-9ADA-5470FC9AF9F8}"/>
              </a:ext>
            </a:extLst>
          </p:cNvPr>
          <p:cNvSpPr/>
          <p:nvPr/>
        </p:nvSpPr>
        <p:spPr>
          <a:xfrm>
            <a:off x="5511998" y="867230"/>
            <a:ext cx="4204607" cy="2641599"/>
          </a:xfrm>
          <a:prstGeom prst="wedgeEllipseCallout">
            <a:avLst>
              <a:gd name="adj1" fmla="val -50415"/>
              <a:gd name="adj2" fmla="val 56530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đáp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nhân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vật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truyện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5443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D62E1427-CBA6-40ED-BB87-5ABB8D2E53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612" t="44532" r="58492" b="5728"/>
          <a:stretch/>
        </p:blipFill>
        <p:spPr>
          <a:xfrm>
            <a:off x="3581400" y="3007535"/>
            <a:ext cx="3198902" cy="2424566"/>
          </a:xfrm>
          <a:prstGeom prst="roundRect">
            <a:avLst/>
          </a:prstGeom>
        </p:spPr>
      </p:pic>
      <p:sp>
        <p:nvSpPr>
          <p:cNvPr id="7" name="Oval Callout 8">
            <a:extLst>
              <a:ext uri="{FF2B5EF4-FFF2-40B4-BE49-F238E27FC236}">
                <a16:creationId xmlns:a16="http://schemas.microsoft.com/office/drawing/2014/main" id="{F6461C22-FB8D-43C6-A606-286662FEB40F}"/>
              </a:ext>
            </a:extLst>
          </p:cNvPr>
          <p:cNvSpPr/>
          <p:nvPr/>
        </p:nvSpPr>
        <p:spPr>
          <a:xfrm>
            <a:off x="5955392" y="1162050"/>
            <a:ext cx="4950733" cy="1818491"/>
          </a:xfrm>
          <a:prstGeom prst="wedgeEllipseCallout">
            <a:avLst>
              <a:gd name="adj1" fmla="val -44525"/>
              <a:gd name="adj2" fmla="val 72035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Ghi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lại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1 – 2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câu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hỏi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em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và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bạn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vừa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thực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hiện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ở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trên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2407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2C7BC7-1E0E-40AA-BD20-D655D7443A13}"/>
              </a:ext>
            </a:extLst>
          </p:cNvPr>
          <p:cNvSpPr/>
          <p:nvPr/>
        </p:nvSpPr>
        <p:spPr>
          <a:xfrm>
            <a:off x="4319584" y="510398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máy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E0813F-207F-414F-99A0-7451D79CD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7001" y="1432118"/>
            <a:ext cx="8373911" cy="32848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6140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34898" y="2022544"/>
            <a:ext cx="6813396" cy="1627482"/>
          </a:xfrm>
          <a:prstGeom prst="rect">
            <a:avLst/>
          </a:prstGeom>
          <a:noFill/>
        </p:spPr>
        <p:txBody>
          <a:bodyPr wrap="square" lIns="87741" tIns="43871" rIns="87741" bIns="43871" rtlCol="0">
            <a:spAutoFit/>
          </a:bodyPr>
          <a:lstStyle/>
          <a:p>
            <a:pPr marL="0" marR="0" lvl="0" indent="0" algn="ctr" defTabSz="914126" rtl="0" eaLnBrk="1" fontAlgn="base" latinLnBrk="0" hangingPunct="1">
              <a:lnSpc>
                <a:spcPts val="5998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kumimoji="0" lang="en-US" altLang="zh-CN" sz="6000" b="0" i="0" u="none" strike="noStrike" kern="1200" cap="none" spc="0" normalizeH="0" baseline="0" noProof="0" dirty="0">
              <a:ln w="28575">
                <a:noFill/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65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83D701-AA75-47DF-B72A-0CE59EBA7F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1357" y="959005"/>
            <a:ext cx="8989281" cy="40212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2C7BC7-1E0E-40AA-BD20-D655D7443A13}"/>
              </a:ext>
            </a:extLst>
          </p:cNvPr>
          <p:cNvSpPr/>
          <p:nvPr/>
        </p:nvSpPr>
        <p:spPr>
          <a:xfrm>
            <a:off x="4319584" y="510398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9027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71375F5-F39C-4D97-A661-151A3455C3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2790" y="1198798"/>
            <a:ext cx="8346419" cy="3774803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386BDE6-AD1A-4676-B0F1-FF90D61EDD87}"/>
              </a:ext>
            </a:extLst>
          </p:cNvPr>
          <p:cNvSpPr/>
          <p:nvPr/>
        </p:nvSpPr>
        <p:spPr>
          <a:xfrm>
            <a:off x="4319586" y="5225814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màu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C0D3E1-9D9E-4654-BBF3-1668C1678500}"/>
              </a:ext>
            </a:extLst>
          </p:cNvPr>
          <p:cNvSpPr/>
          <p:nvPr/>
        </p:nvSpPr>
        <p:spPr>
          <a:xfrm>
            <a:off x="4122872" y="516963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tẩy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426389-F2DB-4598-9A98-5877F10944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4183" y="1341030"/>
            <a:ext cx="7229475" cy="34385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7131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50" y="-2362200"/>
            <a:ext cx="8629650" cy="9220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7D02A4-FC97-CE40-82C9-C96B4BE79BC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1319871" y="1593382"/>
            <a:ext cx="3126047" cy="64076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83782" y="2921246"/>
            <a:ext cx="67186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tiếp các từ ngữ về nhà trường trong từng nhóm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6138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088A74-4067-4624-8E29-34512E0A28DC}"/>
              </a:ext>
            </a:extLst>
          </p:cNvPr>
          <p:cNvSpPr txBox="1"/>
          <p:nvPr/>
        </p:nvSpPr>
        <p:spPr>
          <a:xfrm>
            <a:off x="1076326" y="630533"/>
            <a:ext cx="1036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tiếp các từ ngữ về nhà trường trong từng nhóm sau: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E682F8-6736-4D95-9584-CEE616ED98A9}"/>
              </a:ext>
            </a:extLst>
          </p:cNvPr>
          <p:cNvCxnSpPr>
            <a:cxnSpLocks/>
          </p:cNvCxnSpPr>
          <p:nvPr/>
        </p:nvCxnSpPr>
        <p:spPr>
          <a:xfrm>
            <a:off x="4443716" y="1138918"/>
            <a:ext cx="34379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79D581C-5431-48E5-8011-45FAF8950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4512" y="1863029"/>
            <a:ext cx="7773027" cy="31146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3854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93">
            <a:extLst>
              <a:ext uri="{FF2B5EF4-FFF2-40B4-BE49-F238E27FC236}">
                <a16:creationId xmlns:a16="http://schemas.microsoft.com/office/drawing/2014/main" id="{37BD4EB4-2A45-45C7-8F8A-B68550DA73EF}"/>
              </a:ext>
            </a:extLst>
          </p:cNvPr>
          <p:cNvSpPr txBox="1"/>
          <p:nvPr/>
        </p:nvSpPr>
        <p:spPr>
          <a:xfrm>
            <a:off x="6027068" y="1946959"/>
            <a:ext cx="59852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</a:p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ìm tiếp các từ ngữ về nhà trường trong từng nhóm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5" name="Picture 10" descr="Digit 180">
            <a:extLst>
              <a:ext uri="{FF2B5EF4-FFF2-40B4-BE49-F238E27FC236}">
                <a16:creationId xmlns:a16="http://schemas.microsoft.com/office/drawing/2014/main" id="{9997DD64-4E81-4982-A4C1-BF57C98504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4" y="1746219"/>
            <a:ext cx="4238625" cy="232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95" descr="A picture containing toy, doll, indoor, clipart&#10;&#10;Description automatically generated">
            <a:extLst>
              <a:ext uri="{FF2B5EF4-FFF2-40B4-BE49-F238E27FC236}">
                <a16:creationId xmlns:a16="http://schemas.microsoft.com/office/drawing/2014/main" id="{5D0D64A7-2E3B-4825-A180-159CD6C71A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34" y="4193728"/>
            <a:ext cx="3176094" cy="24702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8174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F8A17E5-5076-4D1C-8D3C-F6BBB41E6904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11" name="!!2">
              <a:extLst>
                <a:ext uri="{FF2B5EF4-FFF2-40B4-BE49-F238E27FC236}">
                  <a16:creationId xmlns:a16="http://schemas.microsoft.com/office/drawing/2014/main" id="{70C7F8F7-11F5-45E3-B0E8-4BBDCB056CE7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2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39EE8F2F-23D4-4A4F-AAB7-0DFA35177E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8CB1C92B-AC76-4AE2-95D0-0F05F80BFB92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95A06A-AF9B-43EF-98C0-C28E984267D0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15" name="!!1">
              <a:extLst>
                <a:ext uri="{FF2B5EF4-FFF2-40B4-BE49-F238E27FC236}">
                  <a16:creationId xmlns:a16="http://schemas.microsoft.com/office/drawing/2014/main" id="{33E4070F-7075-497D-862A-09A3621AD042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6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CCC3A536-AEE6-4666-A79D-07F8D07642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文本框 12">
              <a:extLst>
                <a:ext uri="{FF2B5EF4-FFF2-40B4-BE49-F238E27FC236}">
                  <a16:creationId xmlns:a16="http://schemas.microsoft.com/office/drawing/2014/main" id="{0050BC4C-3C11-49AD-8288-A8EEEBDCCCB5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18" name="Picture 17" descr="A picture containing toy, doll, indoor, clipart&#10;&#10;Description automatically generated">
            <a:extLst>
              <a:ext uri="{FF2B5EF4-FFF2-40B4-BE49-F238E27FC236}">
                <a16:creationId xmlns:a16="http://schemas.microsoft.com/office/drawing/2014/main" id="{47FDEDA2-9EE2-45C4-AF10-78CB8E14F0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20" y="4245326"/>
            <a:ext cx="3176094" cy="24702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5713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A9B7228-20FF-4EB7-9E20-7F5714087CB6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]^P{7DB3D339-E659-4BB1-85FD-90F2828387BA}&quot;,&quot;D:\\NĂM 2024\\TIẾNG VIỆT KÌ 1\\TV-TUẦN 6\\Bài 12 - Bài tập làm vă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Luyện tập Từ ngữ về nhà trường. Dấu chấm hỏi (tiết 3)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1DF536-387E-41AC-8502-EC48DD37C2DC}:28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2AB933-D391-4388-95D7-EF288EF8D825}:200757719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E4407C-44DB-468E-AE3F-25504403D81C}:36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94605B-9633-458F-9CB1-3D0B165BCD83}:200757709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960EE7-BE0C-48CA-9ADF-42A1C2D68AA9}:200757719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9E18082-A4FB-4E37-A776-1D4BFDB78396}:200757719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F6DDE8-880D-4C30-8FB0-4FE90D7EBEBD}:200757719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ABD66E-8008-445A-901A-D3F102FA26C1}:200757719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EAB436-812C-46DD-82ED-0A8D2462BBD8}:200757720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4E45B5-342A-42B9-BFAF-A7A4EC0E3DA9}:200757720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285D85-80B8-46F9-B973-2BFCD2EA604E}:26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28E4E8-1255-475D-95D7-F9885FE2A117}:200757719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26094856"/>
  <p:tag name="MH_LIBRARY" val="CONTENTS"/>
  <p:tag name="MH_AUTOCOLOR" val="TRUE"/>
  <p:tag name="MH_TYPE" val="CONTENTS"/>
  <p:tag name="ID" val="626777"/>
  <p:tag name="GENSWF_SLIDE_UID" val="{5ACD8136-6AE0-491E-B782-161C47198AB9}:6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5C3031-905A-46EF-81B0-6941BEE630ED}:6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33880A-8FFC-4B44-9E44-48CC18A441DF}:66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D0E33B-2CF0-48EA-A8F5-A5DFD0B3D2CA}:2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542FE8-8D05-42D6-A0B9-3756BEE371C4}:6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70A6C8-F959-4B98-8FA0-D3AF5FCCD92A}:36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5A6A8A-D816-40E7-83F0-91FC2C877531}:200757719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85F8E8-8E48-4A6A-893C-6EF402C4AD04}:2007577174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千图网海量PPT模板www.58pic.com">
  <a:themeElements>
    <a:clrScheme name="自定义 107">
      <a:dk1>
        <a:srgbClr val="000000"/>
      </a:dk1>
      <a:lt1>
        <a:srgbClr val="FFFFFF"/>
      </a:lt1>
      <a:dk2>
        <a:srgbClr val="5983B5"/>
      </a:dk2>
      <a:lt2>
        <a:srgbClr val="80B281"/>
      </a:lt2>
      <a:accent1>
        <a:srgbClr val="5983B5"/>
      </a:accent1>
      <a:accent2>
        <a:srgbClr val="80B281"/>
      </a:accent2>
      <a:accent3>
        <a:srgbClr val="80B281"/>
      </a:accent3>
      <a:accent4>
        <a:srgbClr val="5983B5"/>
      </a:accent4>
      <a:accent5>
        <a:srgbClr val="FF5B4F"/>
      </a:accent5>
      <a:accent6>
        <a:srgbClr val="5983B5"/>
      </a:accent6>
      <a:hlink>
        <a:srgbClr val="4472C4"/>
      </a:hlink>
      <a:folHlink>
        <a:srgbClr val="BFBFBF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598</Words>
  <Application>Microsoft Office PowerPoint</Application>
  <PresentationFormat>Widescreen</PresentationFormat>
  <Paragraphs>134</Paragraphs>
  <Slides>20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44" baseType="lpstr">
      <vt:lpstr>宋体</vt:lpstr>
      <vt:lpstr>#9Slide03 AmpleSoft Bold</vt:lpstr>
      <vt:lpstr>Arial</vt:lpstr>
      <vt:lpstr>Arial-Rounded</vt:lpstr>
      <vt:lpstr>Calibri</vt:lpstr>
      <vt:lpstr>Calibri Light</vt:lpstr>
      <vt:lpstr>等线</vt:lpstr>
      <vt:lpstr>等线</vt:lpstr>
      <vt:lpstr>等线 Light</vt:lpstr>
      <vt:lpstr>iCiel Cadena</vt:lpstr>
      <vt:lpstr>OpenSans</vt:lpstr>
      <vt:lpstr>Times New Roman</vt:lpstr>
      <vt:lpstr>UVN Gia Dinh</vt:lpstr>
      <vt:lpstr>字魂115号-刀刀体</vt:lpstr>
      <vt:lpstr>字魂59号-创粗黑</vt:lpstr>
      <vt:lpstr>思源黑体 CN Regular</vt:lpstr>
      <vt:lpstr>方正少儿简体</vt:lpstr>
      <vt:lpstr>杨任东竹石体-Semibold</vt:lpstr>
      <vt:lpstr>1_Office 主题</vt:lpstr>
      <vt:lpstr>Office 主题</vt:lpstr>
      <vt:lpstr>Office 主题​​</vt:lpstr>
      <vt:lpstr>2_Office Theme</vt:lpstr>
      <vt:lpstr>千图网拥有20W+精美PPT模板 更多PPT模板下载至：www.58pic.com/office/ppt​​</vt:lpstr>
      <vt:lpstr>千图网海量PPT模板www.58pic.com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tập Từ ngữ về nhà trường. Dấu chấm hỏi (tiết 3)</dc:title>
  <dc:creator>Thao Tran</dc:creator>
  <cp:lastModifiedBy>STD</cp:lastModifiedBy>
  <cp:revision>22</cp:revision>
  <dcterms:created xsi:type="dcterms:W3CDTF">2022-06-25T07:22:12Z</dcterms:created>
  <dcterms:modified xsi:type="dcterms:W3CDTF">2024-10-24T07:44:20Z</dcterms:modified>
</cp:coreProperties>
</file>