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00757722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FE54B-4F06-406A-B287-3BBEB843154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7AF6-1358-4137-9C4E-32C58D75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A30BAF9-23C8-4B18-B017-D1297972E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560F457-1AF3-44C5-A8D3-570B75A91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8ACD82A-5034-4383-BDC1-D707CD354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480298-C51C-4D5A-B4E9-6D309344450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bor27">
            <a:extLst>
              <a:ext uri="{FF2B5EF4-FFF2-40B4-BE49-F238E27FC236}">
                <a16:creationId xmlns:a16="http://schemas.microsoft.com/office/drawing/2014/main" id="{7DC0E2EA-B5FD-41F5-AA99-B96411B0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-317500"/>
            <a:ext cx="9693276" cy="72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th_657574da94uppjxp">
            <a:extLst>
              <a:ext uri="{FF2B5EF4-FFF2-40B4-BE49-F238E27FC236}">
                <a16:creationId xmlns:a16="http://schemas.microsoft.com/office/drawing/2014/main" id="{BD950862-2718-4633-B950-98E07A05BF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7">
            <a:off x="250825" y="3990975"/>
            <a:ext cx="473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th_659204qfhni5vgxw">
            <a:extLst>
              <a:ext uri="{FF2B5EF4-FFF2-40B4-BE49-F238E27FC236}">
                <a16:creationId xmlns:a16="http://schemas.microsoft.com/office/drawing/2014/main" id="{5B9D8261-A5FD-4C85-A25A-7DE50A82E6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1838" y="898525"/>
            <a:ext cx="7604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butterfly2">
            <a:extLst>
              <a:ext uri="{FF2B5EF4-FFF2-40B4-BE49-F238E27FC236}">
                <a16:creationId xmlns:a16="http://schemas.microsoft.com/office/drawing/2014/main" id="{504D000A-16B6-48C5-8405-5DBE61C16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926013"/>
            <a:ext cx="8493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3">
            <a:extLst>
              <a:ext uri="{FF2B5EF4-FFF2-40B4-BE49-F238E27FC236}">
                <a16:creationId xmlns:a16="http://schemas.microsoft.com/office/drawing/2014/main" id="{C0C0FB63-D731-48AF-8976-0EC71D4061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160713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D16B91-27D0-412D-8F0A-D1B5C9701AEF}"/>
              </a:ext>
            </a:extLst>
          </p:cNvPr>
          <p:cNvSpPr/>
          <p:nvPr/>
        </p:nvSpPr>
        <p:spPr>
          <a:xfrm>
            <a:off x="1992313" y="719138"/>
            <a:ext cx="5499100" cy="6842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HUYỆN AN LÃO</a:t>
            </a:r>
          </a:p>
          <a:p>
            <a:pPr algn="ctr">
              <a:defRPr/>
            </a:pP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</p:txBody>
      </p:sp>
      <p:sp>
        <p:nvSpPr>
          <p:cNvPr id="10" name="WordArt 6">
            <a:extLst>
              <a:ext uri="{FF2B5EF4-FFF2-40B4-BE49-F238E27FC236}">
                <a16:creationId xmlns:a16="http://schemas.microsoft.com/office/drawing/2014/main" id="{9556C20F-FB15-4736-8FF5-C401DF4FA3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0228" y="753535"/>
            <a:ext cx="5380212" cy="214993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99"/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vi-VN" sz="27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7" name="Picture 11" descr="707618jyfmp3jbxr">
            <a:extLst>
              <a:ext uri="{FF2B5EF4-FFF2-40B4-BE49-F238E27FC236}">
                <a16:creationId xmlns:a16="http://schemas.microsoft.com/office/drawing/2014/main" id="{4AAA27F3-C9A7-42A0-ABC1-9A71AA2989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517650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707618jyfmp3jbxr">
            <a:extLst>
              <a:ext uri="{FF2B5EF4-FFF2-40B4-BE49-F238E27FC236}">
                <a16:creationId xmlns:a16="http://schemas.microsoft.com/office/drawing/2014/main" id="{AB7BCD0A-FDCA-4260-AF4E-0892B0F9FF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457575"/>
            <a:ext cx="109696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707618jyfmp3jbxr">
            <a:extLst>
              <a:ext uri="{FF2B5EF4-FFF2-40B4-BE49-F238E27FC236}">
                <a16:creationId xmlns:a16="http://schemas.microsoft.com/office/drawing/2014/main" id="{AF4598B0-A55E-465E-81F4-2D60A3DB0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133725"/>
            <a:ext cx="892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4" descr="707618jyfmp3jbxr">
            <a:extLst>
              <a:ext uri="{FF2B5EF4-FFF2-40B4-BE49-F238E27FC236}">
                <a16:creationId xmlns:a16="http://schemas.microsoft.com/office/drawing/2014/main" id="{9610A70E-226F-4576-A315-950C984CF3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00450"/>
            <a:ext cx="9255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WordArt 9">
            <a:extLst>
              <a:ext uri="{FF2B5EF4-FFF2-40B4-BE49-F238E27FC236}">
                <a16:creationId xmlns:a16="http://schemas.microsoft.com/office/drawing/2014/main" id="{18F5AD74-D1FD-429E-9A3B-03D3484945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992313" y="2286000"/>
            <a:ext cx="5278437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17" name="WordArt 10">
            <a:extLst>
              <a:ext uri="{FF2B5EF4-FFF2-40B4-BE49-F238E27FC236}">
                <a16:creationId xmlns:a16="http://schemas.microsoft.com/office/drawing/2014/main" id="{1BDA0694-525A-4A14-B2F1-4C01FB5EBE1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25590" y="4191000"/>
            <a:ext cx="4227530" cy="503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</a:t>
            </a:r>
            <a:r>
              <a:rPr lang="en-US" sz="2700" i="1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700" i="1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ED944-EDE4-4107-A4C5-4B6B8F72ABDD}"/>
              </a:ext>
            </a:extLst>
          </p:cNvPr>
          <p:cNvSpPr/>
          <p:nvPr/>
        </p:nvSpPr>
        <p:spPr>
          <a:xfrm>
            <a:off x="4419600" y="1414463"/>
            <a:ext cx="139700" cy="35718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1875" b="1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84" name="Picture 17" descr="707618jyfmp3jbxr">
            <a:extLst>
              <a:ext uri="{FF2B5EF4-FFF2-40B4-BE49-F238E27FC236}">
                <a16:creationId xmlns:a16="http://schemas.microsoft.com/office/drawing/2014/main" id="{17006DE2-10BD-4211-B8EB-490C9C23B9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25412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707618jyfmp3jbxr">
            <a:extLst>
              <a:ext uri="{FF2B5EF4-FFF2-40B4-BE49-F238E27FC236}">
                <a16:creationId xmlns:a16="http://schemas.microsoft.com/office/drawing/2014/main" id="{01C5D1BD-4171-4464-9A77-2BF6BE3EDF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49542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9" descr="707618jyfmp3jbxr">
            <a:extLst>
              <a:ext uri="{FF2B5EF4-FFF2-40B4-BE49-F238E27FC236}">
                <a16:creationId xmlns:a16="http://schemas.microsoft.com/office/drawing/2014/main" id="{5F580257-CB07-489A-B281-9D24DF623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8427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65B03E-6730-4D30-B6D1-46DF8B02DB62}"/>
              </a:ext>
            </a:extLst>
          </p:cNvPr>
          <p:cNvCxnSpPr/>
          <p:nvPr/>
        </p:nvCxnSpPr>
        <p:spPr>
          <a:xfrm>
            <a:off x="3573463" y="1389063"/>
            <a:ext cx="24542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88" name="Picture 22" descr="707618jyfmp3jbxr">
            <a:extLst>
              <a:ext uri="{FF2B5EF4-FFF2-40B4-BE49-F238E27FC236}">
                <a16:creationId xmlns:a16="http://schemas.microsoft.com/office/drawing/2014/main" id="{9398F2D2-7FD3-45E5-9CD7-3F41D67F81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40138"/>
            <a:ext cx="10969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10">
            <a:extLst>
              <a:ext uri="{FF2B5EF4-FFF2-40B4-BE49-F238E27FC236}">
                <a16:creationId xmlns:a16="http://schemas.microsoft.com/office/drawing/2014/main" id="{19C8FAFC-DAD1-46AD-9877-A9F067B1E70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002757" y="4820813"/>
            <a:ext cx="3131908" cy="43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vi-VN" sz="27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28A0D-D469-40EB-8371-E400158EF63E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4E4A3-4CA5-49BA-86B7-8C9ECEF69CC5}"/>
              </a:ext>
            </a:extLst>
          </p:cNvPr>
          <p:cNvSpPr/>
          <p:nvPr/>
        </p:nvSpPr>
        <p:spPr>
          <a:xfrm>
            <a:off x="1992313" y="3124200"/>
            <a:ext cx="5380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6 : LUYỆN TẬP CHUNG(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929711"/>
      </p:ext>
    </p:extLst>
  </p:cSld>
  <p:clrMapOvr>
    <a:masterClrMapping/>
  </p:clrMapOvr>
  <p:transition advClick="0" advTm="3740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57581" y="64931"/>
            <a:ext cx="3105376" cy="1112064"/>
            <a:chOff x="1447800" y="2669661"/>
            <a:chExt cx="3105376" cy="1112064"/>
          </a:xfrm>
        </p:grpSpPr>
        <p:sp>
          <p:nvSpPr>
            <p:cNvPr id="6" name="Rounded Rectangle 5"/>
            <p:cNvSpPr/>
            <p:nvPr/>
          </p:nvSpPr>
          <p:spPr>
            <a:xfrm>
              <a:off x="1447800" y="2669661"/>
              <a:ext cx="2514600" cy="1080809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itle 6"/>
            <p:cNvSpPr txBox="1">
              <a:spLocks/>
            </p:cNvSpPr>
            <p:nvPr/>
          </p:nvSpPr>
          <p:spPr>
            <a:xfrm>
              <a:off x="1447800" y="2675815"/>
              <a:ext cx="2456122" cy="1015663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>
                  <a:solidFill>
                    <a:srgbClr val="0070C0"/>
                  </a:solidFill>
                </a:rPr>
                <a:t>&gt; ; &lt; ; =</a:t>
              </a:r>
              <a:endParaRPr lang="vi-VN" sz="60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itle 6"/>
            <p:cNvSpPr txBox="1">
              <a:spLocks/>
            </p:cNvSpPr>
            <p:nvPr/>
          </p:nvSpPr>
          <p:spPr>
            <a:xfrm>
              <a:off x="4012643" y="2766062"/>
              <a:ext cx="540533" cy="1015663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>
                  <a:solidFill>
                    <a:srgbClr val="0070C0"/>
                  </a:solidFill>
                </a:rPr>
                <a:t>?</a:t>
              </a:r>
              <a:endParaRPr lang="vi-VN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14681" r="8014" b="74839"/>
          <a:stretch/>
        </p:blipFill>
        <p:spPr>
          <a:xfrm>
            <a:off x="0" y="2418734"/>
            <a:ext cx="9242094" cy="192466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68822" y="255884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749428" y="246297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&lt;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4880" y="335157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745486" y="325570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21507" y="258335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4102113" y="248749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&lt;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32313" y="334658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4112919" y="325072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85394" y="256741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7766000" y="247154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96200" y="333064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7776806" y="32347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7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487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So </a:t>
            </a:r>
            <a:r>
              <a:rPr lang="en-US" sz="4400" b="1" dirty="0" err="1">
                <a:solidFill>
                  <a:srgbClr val="0070C0"/>
                </a:solidFill>
              </a:rPr>
              <a:t>sánh</a:t>
            </a:r>
            <a:r>
              <a:rPr lang="en-US" sz="4400" b="1" dirty="0">
                <a:solidFill>
                  <a:srgbClr val="0070C0"/>
                </a:solidFill>
              </a:rPr>
              <a:t> (</a:t>
            </a:r>
            <a:r>
              <a:rPr lang="en-US" sz="4400" b="1" dirty="0" err="1">
                <a:solidFill>
                  <a:srgbClr val="0070C0"/>
                </a:solidFill>
              </a:rPr>
              <a:t>theo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mẫu</a:t>
            </a:r>
            <a:r>
              <a:rPr lang="en-US" sz="4400" b="1" dirty="0">
                <a:solidFill>
                  <a:srgbClr val="0070C0"/>
                </a:solidFill>
              </a:rPr>
              <a:t>).</a:t>
            </a:r>
            <a:endParaRPr lang="vi-VN" sz="4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28445" b="38444"/>
          <a:stretch/>
        </p:blipFill>
        <p:spPr>
          <a:xfrm>
            <a:off x="-228600" y="1447800"/>
            <a:ext cx="9673087" cy="5029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75483" y="25679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029200" y="25679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541520" y="2599035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3960243" y="50292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5013960" y="50292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526280" y="5060295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4017591" y="24236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0108" y="24138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6154" y="239907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9517" y="487548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2034" y="48656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8080" y="48509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61290" r="5526" b="6237"/>
          <a:stretch/>
        </p:blipFill>
        <p:spPr>
          <a:xfrm>
            <a:off x="-412956" y="762000"/>
            <a:ext cx="9539631" cy="5181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19727" y="188419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5073444" y="188419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585764" y="1915287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059001" y="17304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518" y="172064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9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7564" y="170589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2187" y="44897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5075904" y="44897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4588224" y="4520835"/>
            <a:ext cx="457200" cy="4712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3930444" y="43827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3978" y="432619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9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9520" y="431144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2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3390" r="63908" b="87273"/>
          <a:stretch/>
        </p:blipFill>
        <p:spPr>
          <a:xfrm>
            <a:off x="228600" y="280218"/>
            <a:ext cx="3539613" cy="1415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4" t="3993" r="6752" b="83343"/>
          <a:stretch/>
        </p:blipFill>
        <p:spPr>
          <a:xfrm>
            <a:off x="7010400" y="280218"/>
            <a:ext cx="1859281" cy="192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600200"/>
            <a:ext cx="444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Cầu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thang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Cầu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trượt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73" y="2246531"/>
            <a:ext cx="217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Cách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chơi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74" y="2861128"/>
            <a:ext cx="9082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Chơi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theo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nhóm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Người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bắt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đầu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từ</a:t>
            </a:r>
            <a:r>
              <a:rPr lang="en-US" sz="3600" b="1" dirty="0">
                <a:solidFill>
                  <a:srgbClr val="0070C0"/>
                </a:solidFill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</a:rPr>
              <a:t>xuất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phát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b="1" dirty="0" err="1">
                <a:solidFill>
                  <a:srgbClr val="0070C0"/>
                </a:solidFill>
              </a:rPr>
              <a:t>Khi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đến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 err="1">
                <a:solidFill>
                  <a:srgbClr val="0070C0"/>
                </a:solidFill>
              </a:rPr>
              <a:t>lượt</a:t>
            </a:r>
            <a:r>
              <a:rPr lang="en-US" sz="3600" b="1" dirty="0">
                <a:solidFill>
                  <a:srgbClr val="0070C0"/>
                </a:solidFill>
              </a:rPr>
              <a:t> , </a:t>
            </a:r>
            <a:r>
              <a:rPr lang="en-US" sz="3600" b="1" dirty="0" err="1">
                <a:solidFill>
                  <a:srgbClr val="0070C0"/>
                </a:solidFill>
              </a:rPr>
              <a:t>người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gieo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xúc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xắc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rồi</a:t>
            </a:r>
            <a:r>
              <a:rPr lang="en-US" sz="3600" b="1" dirty="0">
                <a:solidFill>
                  <a:srgbClr val="0070C0"/>
                </a:solidFill>
              </a:rPr>
              <a:t> di </a:t>
            </a:r>
            <a:r>
              <a:rPr lang="en-US" sz="3600" b="1" dirty="0" err="1">
                <a:solidFill>
                  <a:srgbClr val="0070C0"/>
                </a:solidFill>
              </a:rPr>
              <a:t>chuyển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ô </a:t>
            </a:r>
            <a:r>
              <a:rPr lang="en-US" sz="3600" b="1" dirty="0" err="1">
                <a:solidFill>
                  <a:srgbClr val="0070C0"/>
                </a:solidFill>
              </a:rPr>
              <a:t>bằng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chấm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nhận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được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b="1" dirty="0" err="1">
                <a:solidFill>
                  <a:srgbClr val="0070C0"/>
                </a:solidFill>
              </a:rPr>
              <a:t>Đọc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số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hơn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trong</a:t>
            </a:r>
            <a:r>
              <a:rPr lang="en-US" sz="3600" b="1" dirty="0">
                <a:solidFill>
                  <a:srgbClr val="0070C0"/>
                </a:solidFill>
              </a:rPr>
              <a:t> ô </a:t>
            </a:r>
            <a:r>
              <a:rPr lang="en-US" sz="3600" b="1" dirty="0" err="1">
                <a:solidFill>
                  <a:srgbClr val="0070C0"/>
                </a:solidFill>
              </a:rPr>
              <a:t>đó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b="1" dirty="0" err="1">
                <a:solidFill>
                  <a:srgbClr val="0070C0"/>
                </a:solidFill>
              </a:rPr>
              <a:t>Khi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đến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cầu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thang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em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leo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lên</a:t>
            </a:r>
            <a:r>
              <a:rPr lang="en-US" sz="3600" b="1" dirty="0">
                <a:solidFill>
                  <a:srgbClr val="0070C0"/>
                </a:solidFill>
              </a:rPr>
              <a:t>; </a:t>
            </a:r>
            <a:r>
              <a:rPr lang="en-US" sz="3600" b="1" dirty="0" err="1">
                <a:solidFill>
                  <a:srgbClr val="0070C0"/>
                </a:solidFill>
              </a:rPr>
              <a:t>khi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 err="1">
                <a:solidFill>
                  <a:srgbClr val="0070C0"/>
                </a:solidFill>
              </a:rPr>
              <a:t>đến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cầu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trượt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em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trượt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xuống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- </a:t>
            </a:r>
            <a:r>
              <a:rPr lang="en-US" sz="3600" b="1" dirty="0" err="1">
                <a:solidFill>
                  <a:srgbClr val="0070C0"/>
                </a:solidFill>
              </a:rPr>
              <a:t>Trò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kết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khi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người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về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đích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1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32903" r="6184" b="6022"/>
          <a:stretch/>
        </p:blipFill>
        <p:spPr>
          <a:xfrm>
            <a:off x="1485257" y="-2460"/>
            <a:ext cx="6210943" cy="6784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413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D5D992-C10E-43DE-8117-921250DA140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Giáo án điện tử toán\\Bài 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 (t3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RESENTER_ID" val="{6C780E61-BFEA-4E47-82C3-FE8627A7CCF1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2.148|5.178|3.572|9.532|2.622|3.824|2.747"/>
  <p:tag name="GENSWF_ADVANCE_TIME" val="37.407"/>
  <p:tag name="ISPRING_SLIDE_ID_2" val="{7443E11B-4984-46DE-A06B-66C94EFCEFC2}"/>
  <p:tag name="GENSWF_SLIDE_UID" val="{F99B6696-F055-4F8E-9276-815C460C3D13}:2007577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98FC08-8A8A-443C-A4C7-8C8F51EC7347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0E4F8B-7112-4052-85DC-488A73915728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F46D4D-AF29-4297-915E-1AA0A246E76B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FBB736-21CD-4685-BC97-CE4415A02231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01B87A-856B-4CFE-A1C0-4B8134B72FCD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149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 (t3)</dc:title>
  <dc:creator>Administrator</dc:creator>
  <cp:lastModifiedBy>Administrator</cp:lastModifiedBy>
  <cp:revision>8</cp:revision>
  <dcterms:created xsi:type="dcterms:W3CDTF">2006-08-16T00:00:00Z</dcterms:created>
  <dcterms:modified xsi:type="dcterms:W3CDTF">2024-10-20T06:45:16Z</dcterms:modified>
</cp:coreProperties>
</file>