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84" r:id="rId2"/>
    <p:sldId id="291" r:id="rId3"/>
    <p:sldId id="286" r:id="rId4"/>
    <p:sldId id="292" r:id="rId5"/>
    <p:sldId id="287" r:id="rId6"/>
    <p:sldId id="288" r:id="rId7"/>
    <p:sldId id="294"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D14"/>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8749B-3CAC-4240-A381-9ED509CC998C}"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6948C-120A-4DC4-ABA5-898F401C1607}" type="slidenum">
              <a:rPr lang="en-US" smtClean="0"/>
              <a:t>‹#›</a:t>
            </a:fld>
            <a:endParaRPr lang="en-US"/>
          </a:p>
        </p:txBody>
      </p:sp>
    </p:spTree>
    <p:extLst>
      <p:ext uri="{BB962C8B-B14F-4D97-AF65-F5344CB8AC3E}">
        <p14:creationId xmlns:p14="http://schemas.microsoft.com/office/powerpoint/2010/main" val="284577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mtClean="0"/>
              <a:t>luongtran8495@gmail.com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00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56502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21785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30297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29992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50D7D-F74F-4262-B4FB-2AD91599BE64}"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33225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E50D7D-F74F-4262-B4FB-2AD91599BE64}"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5494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E50D7D-F74F-4262-B4FB-2AD91599BE64}" type="datetimeFigureOut">
              <a:rPr lang="en-US" smtClean="0"/>
              <a:t>10/27/2024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77688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E50D7D-F74F-4262-B4FB-2AD91599BE64}" type="datetimeFigureOut">
              <a:rPr lang="en-US" smtClean="0"/>
              <a:t>10/27/2024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69602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50D7D-F74F-4262-B4FB-2AD91599BE64}" type="datetimeFigureOut">
              <a:rPr lang="en-US" smtClean="0"/>
              <a:t>10/27/2024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12984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54179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62944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50D7D-F74F-4262-B4FB-2AD91599BE64}" type="datetimeFigureOut">
              <a:rPr lang="en-US" smtClean="0"/>
              <a:t>10/27/2024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0BFE2-0032-460B-A3C4-558DC957E89C}" type="slidenum">
              <a:rPr lang="en-US" smtClean="0"/>
              <a:t>‹#›</a:t>
            </a:fld>
            <a:endParaRPr lang="en-US"/>
          </a:p>
        </p:txBody>
      </p:sp>
    </p:spTree>
    <p:extLst>
      <p:ext uri="{BB962C8B-B14F-4D97-AF65-F5344CB8AC3E}">
        <p14:creationId xmlns:p14="http://schemas.microsoft.com/office/powerpoint/2010/main" val="3087992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4"/>
          <a:stretch>
            <a:fillRect/>
          </a:stretch>
        </p:blipFill>
        <p:spPr>
          <a:xfrm>
            <a:off x="-17444" y="3178647"/>
            <a:ext cx="12209444" cy="3679353"/>
          </a:xfrm>
          <a:prstGeom prst="rect">
            <a:avLst/>
          </a:prstGeom>
        </p:spPr>
      </p:pic>
      <p:pic>
        <p:nvPicPr>
          <p:cNvPr id="3" name="1"/>
          <p:cNvPicPr>
            <a:picLocks noChangeAspect="1"/>
          </p:cNvPicPr>
          <p:nvPr/>
        </p:nvPicPr>
        <p:blipFill>
          <a:blip r:embed="rId5"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6" cstate="screen"/>
          <a:stretch>
            <a:fillRect/>
          </a:stretch>
        </p:blipFill>
        <p:spPr>
          <a:xfrm flipH="1">
            <a:off x="7745106" y="3583818"/>
            <a:ext cx="3773430" cy="2705180"/>
          </a:xfrm>
          <a:prstGeom prst="rect">
            <a:avLst/>
          </a:prstGeom>
        </p:spPr>
      </p:pic>
      <p:pic>
        <p:nvPicPr>
          <p:cNvPr id="19" name="69"/>
          <p:cNvPicPr>
            <a:picLocks noChangeAspect="1"/>
          </p:cNvPicPr>
          <p:nvPr/>
        </p:nvPicPr>
        <p:blipFill>
          <a:blip r:embed="rId7" cstate="screen"/>
          <a:stretch>
            <a:fillRect/>
          </a:stretch>
        </p:blipFill>
        <p:spPr>
          <a:xfrm>
            <a:off x="8588453" y="450638"/>
            <a:ext cx="3603548" cy="1986702"/>
          </a:xfrm>
          <a:prstGeom prst="rect">
            <a:avLst/>
          </a:prstGeom>
        </p:spPr>
      </p:pic>
      <p:sp>
        <p:nvSpPr>
          <p:cNvPr id="6" name="Rectangle 5"/>
          <p:cNvSpPr/>
          <p:nvPr/>
        </p:nvSpPr>
        <p:spPr>
          <a:xfrm>
            <a:off x="1882605" y="1130224"/>
            <a:ext cx="8398453" cy="95410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u="none" strike="noStrike" kern="0" cap="none" spc="0" normalizeH="0" baseline="0" noProof="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BỘ</a:t>
            </a:r>
            <a:r>
              <a:rPr kumimoji="0" lang="en-US" altLang="zh-CN" sz="2800" b="1" u="none" strike="noStrike" kern="0" cap="none" spc="0" normalizeH="0" noProof="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SÁCH KẾT NỐI TRI THỨC VỚI CUỘC SỐNG</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2800"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800" b="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2800" b="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800" b="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và</a:t>
            </a:r>
            <a:r>
              <a:rPr lang="en-US" altLang="zh-CN" sz="2800"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800" b="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Xã</a:t>
            </a:r>
            <a:r>
              <a:rPr lang="en-US" altLang="zh-CN" sz="2800"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800" b="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r>
              <a:rPr lang="en-US" altLang="zh-CN" sz="2800"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2</a:t>
            </a:r>
            <a:endParaRPr kumimoji="0" lang="en-US" altLang="zh-CN" sz="28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7" name="TextBox 6"/>
          <p:cNvSpPr txBox="1"/>
          <p:nvPr/>
        </p:nvSpPr>
        <p:spPr>
          <a:xfrm>
            <a:off x="2575176" y="148199"/>
            <a:ext cx="7013312" cy="769441"/>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ỦY BAN NHÂN DÂN HUYỆN AN LÃO</a:t>
            </a:r>
          </a:p>
          <a:p>
            <a:pPr algn="ctr"/>
            <a:r>
              <a:rPr lang="en-US" sz="2000" b="1" dirty="0" smtClean="0">
                <a:latin typeface="Times New Roman" panose="02020603050405020304" pitchFamily="18" charset="0"/>
                <a:cs typeface="Times New Roman" panose="02020603050405020304" pitchFamily="18" charset="0"/>
              </a:rPr>
              <a:t>TRƯỜNG TIỂU HỌC QUANG TRUNG</a:t>
            </a:r>
            <a:endParaRPr lang="en-US" sz="2000" b="1"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4710232" y="893171"/>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08595" y="2296915"/>
            <a:ext cx="8392705"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7: </a:t>
            </a:r>
            <a:r>
              <a:rPr lang="en-US" sz="3200" b="1" dirty="0" err="1" smtClean="0">
                <a:solidFill>
                  <a:srgbClr val="FF0000"/>
                </a:solidFill>
                <a:latin typeface="Times New Roman" panose="02020603050405020304" pitchFamily="18" charset="0"/>
                <a:cs typeface="Times New Roman" panose="02020603050405020304" pitchFamily="18" charset="0"/>
              </a:rPr>
              <a:t>Ngày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hội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chúng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Tiết</a:t>
            </a:r>
            <a:r>
              <a:rPr lang="en-US" sz="3200" b="1" dirty="0" smtClean="0">
                <a:solidFill>
                  <a:srgbClr val="FF0000"/>
                </a:solidFill>
                <a:latin typeface="Times New Roman" panose="02020603050405020304" pitchFamily="18" charset="0"/>
                <a:cs typeface="Times New Roman" panose="02020603050405020304" pitchFamily="18" charset="0"/>
              </a:rPr>
              <a:t> 2)</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673321" y="3930608"/>
            <a:ext cx="5063252" cy="461665"/>
          </a:xfrm>
          <a:prstGeom prst="rect">
            <a:avLst/>
          </a:prstGeom>
          <a:noFill/>
        </p:spPr>
        <p:txBody>
          <a:bodyPr wrap="square" rtlCol="0">
            <a:spAutoFit/>
          </a:bodyPr>
          <a:lstStyle/>
          <a:p>
            <a:pPr algn="ctr"/>
            <a:r>
              <a:rPr lang="en-US" sz="2400" b="1" dirty="0" err="1" smtClean="0">
                <a:solidFill>
                  <a:schemeClr val="accent5"/>
                </a:solidFill>
                <a:latin typeface="Times New Roman" panose="02020603050405020304" pitchFamily="18" charset="0"/>
                <a:cs typeface="Times New Roman" panose="02020603050405020304" pitchFamily="18" charset="0"/>
              </a:rPr>
              <a:t>Giáo</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viên</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Phạm</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Thị</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Thanh</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Hương</a:t>
            </a:r>
            <a:endParaRPr lang="en-US" sz="2400" b="1" dirty="0">
              <a:solidFill>
                <a:schemeClr val="accent5"/>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511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7"/>
          <p:cNvPicPr>
            <a:picLocks noChangeAspect="1"/>
          </p:cNvPicPr>
          <p:nvPr/>
        </p:nvPicPr>
        <p:blipFill>
          <a:blip r:embed="rId3"/>
          <a:stretch>
            <a:fillRect/>
          </a:stretch>
        </p:blipFill>
        <p:spPr>
          <a:xfrm>
            <a:off x="0" y="3275322"/>
            <a:ext cx="12192000" cy="3582678"/>
          </a:xfrm>
          <a:prstGeom prst="rect">
            <a:avLst/>
          </a:prstGeom>
        </p:spPr>
      </p:pic>
      <p:sp>
        <p:nvSpPr>
          <p:cNvPr id="7" name="Rounded Rectangle 6"/>
          <p:cNvSpPr/>
          <p:nvPr/>
        </p:nvSpPr>
        <p:spPr>
          <a:xfrm>
            <a:off x="2898398" y="2163534"/>
            <a:ext cx="7035311" cy="29576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mép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gáy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mồm</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Ai </a:t>
            </a:r>
            <a:r>
              <a:rPr lang="en-US" sz="2800" dirty="0" err="1">
                <a:latin typeface="Arial" panose="020B0604020202020204" pitchFamily="34" charset="0"/>
                <a:cs typeface="Arial" panose="020B0604020202020204" pitchFamily="34" charset="0"/>
              </a:rPr>
              <a:t>yêu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minh</a:t>
            </a:r>
          </a:p>
          <a:p>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Chỉ</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xinh</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Nhìn</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đời</a:t>
            </a:r>
            <a:r>
              <a:rPr lang="en-US" sz="2800" dirty="0" smtClean="0">
                <a:latin typeface="Arial" panose="020B0604020202020204" pitchFamily="34" charset="0"/>
                <a:cs typeface="Arial" panose="020B0604020202020204" pitchFamily="34" charset="0"/>
              </a:rPr>
              <a:t>.</a:t>
            </a:r>
          </a:p>
          <a:p>
            <a:pPr algn="ctr"/>
            <a:endParaRPr lang="en-US" sz="2800" dirty="0" smtClean="0">
              <a:latin typeface="Arial" panose="020B0604020202020204" pitchFamily="34" charset="0"/>
              <a:cs typeface="Arial" panose="020B0604020202020204" pitchFamily="34" charset="0"/>
            </a:endParaRPr>
          </a:p>
          <a:p>
            <a:pPr algn="ct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gì</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8" name="Rounded Rectangle 7"/>
          <p:cNvSpPr/>
          <p:nvPr/>
        </p:nvSpPr>
        <p:spPr>
          <a:xfrm>
            <a:off x="5223512" y="4459196"/>
            <a:ext cx="2385082" cy="473794"/>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solidFill>
                  <a:schemeClr val="tx1"/>
                </a:solidFill>
                <a:latin typeface="Arial" panose="020B0604020202020204" pitchFamily="34" charset="0"/>
                <a:cs typeface="Arial" panose="020B0604020202020204" pitchFamily="34" charset="0"/>
              </a:rPr>
              <a:t>Quyển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sách</a:t>
            </a:r>
            <a:endParaRPr lang="en-US"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Rectangle 2"/>
          <p:cNvSpPr txBox="1">
            <a:spLocks noChangeArrowheads="1"/>
          </p:cNvSpPr>
          <p:nvPr/>
        </p:nvSpPr>
        <p:spPr bwMode="auto">
          <a:xfrm>
            <a:off x="387915" y="69551"/>
            <a:ext cx="11817927" cy="769275"/>
          </a:xfrm>
          <a:prstGeom prst="rect">
            <a:avLst/>
          </a:prstGeom>
          <a:noFill/>
          <a:ln w="9525">
            <a:noFill/>
            <a:miter lim="800000"/>
            <a:headEnd/>
            <a:tailEnd/>
          </a:ln>
          <a:effectLst/>
        </p:spPr>
        <p:txBody>
          <a:bodyPr anchor="ctr"/>
          <a:lstStyle/>
          <a:p>
            <a:pPr eaLnBrk="1" hangingPunct="1">
              <a:defRPr/>
            </a:pPr>
            <a:r>
              <a:rPr lang="en-US" sz="4000" b="1" kern="0" dirty="0">
                <a:latin typeface="Arial" panose="020B0604020202020204" pitchFamily="34" charset="0"/>
                <a:cs typeface="Arial" panose="020B0604020202020204" pitchFamily="34" charset="0"/>
              </a:rPr>
              <a:t>	</a:t>
            </a:r>
            <a:r>
              <a:rPr lang="en-US" sz="4000" b="1" kern="0" dirty="0" err="1" smtClean="0">
                <a:solidFill>
                  <a:srgbClr val="FF0000"/>
                </a:solidFill>
                <a:latin typeface="Arial" panose="020B0604020202020204" pitchFamily="34" charset="0"/>
                <a:cs typeface="Arial" panose="020B0604020202020204" pitchFamily="34" charset="0"/>
              </a:rPr>
              <a:t>Khởi</a:t>
            </a:r>
            <a:r>
              <a:rPr lang="en-US" sz="4000" b="1" kern="0" dirty="0" smtClean="0">
                <a:solidFill>
                  <a:srgbClr val="FF0000"/>
                </a:solidFill>
                <a:latin typeface="Arial" panose="020B0604020202020204" pitchFamily="34" charset="0"/>
                <a:cs typeface="Arial" panose="020B0604020202020204" pitchFamily="34" charset="0"/>
              </a:rPr>
              <a:t> </a:t>
            </a:r>
            <a:r>
              <a:rPr lang="en-US" sz="4000" b="1" kern="0" dirty="0" err="1" smtClean="0">
                <a:solidFill>
                  <a:srgbClr val="FF0000"/>
                </a:solidFill>
                <a:latin typeface="Arial" panose="020B0604020202020204" pitchFamily="34" charset="0"/>
                <a:cs typeface="Arial" panose="020B0604020202020204" pitchFamily="34" charset="0"/>
              </a:rPr>
              <a:t>động</a:t>
            </a:r>
            <a:endParaRPr lang="en-US" sz="4000" b="1" dirty="0">
              <a:latin typeface="Arial" panose="020B0604020202020204" pitchFamily="34" charset="0"/>
              <a:cs typeface="Arial" panose="020B0604020202020204" pitchFamily="34" charset="0"/>
            </a:endParaRPr>
          </a:p>
        </p:txBody>
      </p:sp>
      <p:sp>
        <p:nvSpPr>
          <p:cNvPr id="10" name="Rectangle 9"/>
          <p:cNvSpPr/>
          <p:nvPr/>
        </p:nvSpPr>
        <p:spPr>
          <a:xfrm>
            <a:off x="5182128" y="996803"/>
            <a:ext cx="2371162" cy="58477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n-US" sz="3200" dirty="0" err="1">
                <a:solidFill>
                  <a:srgbClr val="002060"/>
                </a:solidFill>
                <a:latin typeface="Arial" panose="020B0604020202020204" pitchFamily="34" charset="0"/>
                <a:cs typeface="Arial" panose="020B0604020202020204" pitchFamily="34" charset="0"/>
              </a:rPr>
              <a:t>Giải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câu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đố</a:t>
            </a:r>
            <a:r>
              <a:rPr lang="en-US" sz="3200" dirty="0">
                <a:solidFill>
                  <a:srgbClr val="002060"/>
                </a:solidFill>
                <a:latin typeface="Arial" panose="020B0604020202020204" pitchFamily="34" charset="0"/>
                <a:cs typeface="Arial" panose="020B0604020202020204" pitchFamily="34" charset="0"/>
              </a:rPr>
              <a:t>:</a:t>
            </a:r>
          </a:p>
        </p:txBody>
      </p:sp>
      <p:sp>
        <p:nvSpPr>
          <p:cNvPr id="11" name="Rounded Rectangle 10"/>
          <p:cNvSpPr/>
          <p:nvPr/>
        </p:nvSpPr>
        <p:spPr>
          <a:xfrm>
            <a:off x="2911202" y="2163533"/>
            <a:ext cx="7035311" cy="29576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Arial" panose="020B0604020202020204" pitchFamily="34" charset="0"/>
                <a:cs typeface="Arial" panose="020B0604020202020204" pitchFamily="34" charset="0"/>
              </a:rPr>
              <a:t>Cũng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gáy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ruột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đàng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hoàng</a:t>
            </a:r>
            <a:endParaRPr lang="en-US" sz="2800" dirty="0" smtClean="0">
              <a:latin typeface="Arial" panose="020B0604020202020204" pitchFamily="34" charset="0"/>
              <a:cs typeface="Arial" panose="020B0604020202020204" pitchFamily="34" charset="0"/>
            </a:endParaRPr>
          </a:p>
          <a:p>
            <a:pPr algn="ctr"/>
            <a:r>
              <a:rPr lang="en-US" sz="2800" dirty="0" err="1" smtClean="0">
                <a:latin typeface="Arial" panose="020B0604020202020204" pitchFamily="34" charset="0"/>
                <a:cs typeface="Arial" panose="020B0604020202020204" pitchFamily="34" charset="0"/>
              </a:rPr>
              <a:t>Cổ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kim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loại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đều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cần</a:t>
            </a:r>
            <a:r>
              <a:rPr lang="en-US" sz="2800" dirty="0" smtClean="0">
                <a:latin typeface="Arial" panose="020B0604020202020204" pitchFamily="34" charset="0"/>
                <a:cs typeface="Arial" panose="020B0604020202020204" pitchFamily="34" charset="0"/>
              </a:rPr>
              <a:t>.</a:t>
            </a:r>
          </a:p>
          <a:p>
            <a:pPr algn="ctr"/>
            <a:endParaRPr lang="en-US" sz="2800" dirty="0" smtClean="0">
              <a:latin typeface="Arial" panose="020B0604020202020204" pitchFamily="34" charset="0"/>
              <a:cs typeface="Arial" panose="020B0604020202020204" pitchFamily="34" charset="0"/>
            </a:endParaRPr>
          </a:p>
          <a:p>
            <a:pPr algn="ct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gì</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12" name="Rounded Rectangle 11"/>
          <p:cNvSpPr/>
          <p:nvPr/>
        </p:nvSpPr>
        <p:spPr>
          <a:xfrm>
            <a:off x="5388368" y="4018074"/>
            <a:ext cx="2385082" cy="473794"/>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solidFill>
                  <a:schemeClr val="tx1"/>
                </a:solidFill>
                <a:latin typeface="Arial" panose="020B0604020202020204" pitchFamily="34" charset="0"/>
                <a:cs typeface="Arial" panose="020B0604020202020204" pitchFamily="34" charset="0"/>
              </a:rPr>
              <a:t>Quyển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sách</a:t>
            </a:r>
            <a:endParaRPr lang="en-US"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726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3" y="1917520"/>
            <a:ext cx="7398327" cy="4958366"/>
          </a:xfrm>
          <a:prstGeom prst="rect">
            <a:avLst/>
          </a:prstGeom>
        </p:spPr>
      </p:pic>
      <p:sp>
        <p:nvSpPr>
          <p:cNvPr id="12" name="TextBox 11"/>
          <p:cNvSpPr txBox="1"/>
          <p:nvPr/>
        </p:nvSpPr>
        <p:spPr>
          <a:xfrm>
            <a:off x="7890047" y="2197433"/>
            <a:ext cx="263844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a:latin typeface="Arial" panose="020B0604020202020204" pitchFamily="34" charset="0"/>
                <a:cs typeface="Arial" panose="020B0604020202020204" pitchFamily="34" charset="0"/>
              </a:rPr>
              <a:t>Tên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sách</a:t>
            </a:r>
            <a:endParaRPr lang="en-US" sz="2400" dirty="0">
              <a:latin typeface="Arial" panose="020B0604020202020204" pitchFamily="34" charset="0"/>
              <a:cs typeface="Arial" panose="020B0604020202020204" pitchFamily="34" charset="0"/>
            </a:endParaRPr>
          </a:p>
        </p:txBody>
      </p:sp>
      <p:sp>
        <p:nvSpPr>
          <p:cNvPr id="14" name="TextBox 13"/>
          <p:cNvSpPr txBox="1"/>
          <p:nvPr/>
        </p:nvSpPr>
        <p:spPr>
          <a:xfrm>
            <a:off x="1992177" y="1300352"/>
            <a:ext cx="8843397"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a:latin typeface="Arial" panose="020B0604020202020204" pitchFamily="34" charset="0"/>
                <a:cs typeface="Arial" panose="020B0604020202020204" pitchFamily="34" charset="0"/>
              </a:rPr>
              <a:t>Giới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thích</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theo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gợi</a:t>
            </a:r>
            <a:r>
              <a:rPr lang="en-US" sz="2400" dirty="0" smtClean="0">
                <a:latin typeface="Arial" panose="020B0604020202020204" pitchFamily="34" charset="0"/>
                <a:cs typeface="Arial" panose="020B0604020202020204" pitchFamily="34" charset="0"/>
              </a:rPr>
              <a:t> ý:</a:t>
            </a:r>
            <a:endParaRPr lang="en-US" sz="2400" dirty="0">
              <a:latin typeface="Arial" panose="020B0604020202020204" pitchFamily="34" charset="0"/>
              <a:cs typeface="Arial" panose="020B0604020202020204" pitchFamily="34" charset="0"/>
            </a:endParaRPr>
          </a:p>
        </p:txBody>
      </p:sp>
      <p:sp>
        <p:nvSpPr>
          <p:cNvPr id="15" name="TextBox 14"/>
          <p:cNvSpPr txBox="1"/>
          <p:nvPr/>
        </p:nvSpPr>
        <p:spPr>
          <a:xfrm>
            <a:off x="7890047" y="2783937"/>
            <a:ext cx="263844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Tên tác giả</a:t>
            </a:r>
          </a:p>
        </p:txBody>
      </p:sp>
      <p:sp>
        <p:nvSpPr>
          <p:cNvPr id="16" name="TextBox 15"/>
          <p:cNvSpPr txBox="1"/>
          <p:nvPr/>
        </p:nvSpPr>
        <p:spPr>
          <a:xfrm>
            <a:off x="7890047" y="3327458"/>
            <a:ext cx="263844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Nhân vật </a:t>
            </a:r>
          </a:p>
        </p:txBody>
      </p:sp>
      <p:sp>
        <p:nvSpPr>
          <p:cNvPr id="17" name="TextBox 16"/>
          <p:cNvSpPr txBox="1"/>
          <p:nvPr/>
        </p:nvSpPr>
        <p:spPr>
          <a:xfrm>
            <a:off x="7890047" y="3913962"/>
            <a:ext cx="3431095"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Nội dung </a:t>
            </a:r>
            <a:r>
              <a:rPr lang="en-US" sz="2400" smtClean="0">
                <a:latin typeface="Arial" panose="020B0604020202020204" pitchFamily="34" charset="0"/>
                <a:cs typeface="Arial" panose="020B0604020202020204" pitchFamily="34" charset="0"/>
              </a:rPr>
              <a:t>mà em </a:t>
            </a:r>
            <a:r>
              <a:rPr lang="en-US" sz="2400">
                <a:latin typeface="Arial" panose="020B0604020202020204" pitchFamily="34" charset="0"/>
                <a:cs typeface="Arial" panose="020B0604020202020204" pitchFamily="34" charset="0"/>
              </a:rPr>
              <a:t>thích</a:t>
            </a:r>
          </a:p>
        </p:txBody>
      </p:sp>
      <p:sp>
        <p:nvSpPr>
          <p:cNvPr id="18" name="Rectangle 2"/>
          <p:cNvSpPr txBox="1">
            <a:spLocks noChangeArrowheads="1"/>
          </p:cNvSpPr>
          <p:nvPr/>
        </p:nvSpPr>
        <p:spPr bwMode="auto">
          <a:xfrm>
            <a:off x="318655" y="-39852"/>
            <a:ext cx="11651673" cy="769275"/>
          </a:xfrm>
          <a:prstGeom prst="rect">
            <a:avLst/>
          </a:prstGeom>
          <a:noFill/>
          <a:ln w="9525">
            <a:noFill/>
            <a:miter lim="800000"/>
            <a:headEnd/>
            <a:tailEnd/>
          </a:ln>
          <a:effectLst/>
        </p:spPr>
        <p:txBody>
          <a:bodyPr anchor="ctr"/>
          <a:lstStyle/>
          <a:p>
            <a:pPr eaLnBrk="1" hangingPunct="1">
              <a:defRPr/>
            </a:pPr>
            <a:r>
              <a:rPr lang="en-US" sz="4000" b="1" kern="0" dirty="0">
                <a:latin typeface="Arial" panose="020B0604020202020204" pitchFamily="34" charset="0"/>
                <a:cs typeface="Arial" panose="020B0604020202020204" pitchFamily="34" charset="0"/>
              </a:rPr>
              <a:t>	</a:t>
            </a:r>
            <a:r>
              <a:rPr lang="en-US" sz="4000" b="1" kern="0" dirty="0" err="1" smtClean="0">
                <a:solidFill>
                  <a:srgbClr val="FF0000"/>
                </a:solidFill>
                <a:latin typeface="Arial" panose="020B0604020202020204" pitchFamily="34" charset="0"/>
                <a:cs typeface="Arial" panose="020B0604020202020204" pitchFamily="34" charset="0"/>
              </a:rPr>
              <a:t>Ngày</a:t>
            </a:r>
            <a:r>
              <a:rPr lang="en-US" sz="4000" b="1" kern="0" dirty="0" smtClean="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hội</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đọc</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sách</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của</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chúng</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em</a:t>
            </a:r>
            <a:r>
              <a:rPr lang="en-US" sz="4000" b="1" kern="0" dirty="0">
                <a:solidFill>
                  <a:srgbClr val="FF0000"/>
                </a:solidFill>
                <a:latin typeface="Arial" panose="020B0604020202020204" pitchFamily="34" charset="0"/>
                <a:cs typeface="Arial" panose="020B0604020202020204" pitchFamily="34" charset="0"/>
              </a:rPr>
              <a:t> ( </a:t>
            </a:r>
            <a:r>
              <a:rPr lang="en-US" sz="4000" b="1" kern="0" dirty="0" err="1">
                <a:solidFill>
                  <a:srgbClr val="FF0000"/>
                </a:solidFill>
                <a:latin typeface="Arial" panose="020B0604020202020204" pitchFamily="34" charset="0"/>
                <a:cs typeface="Arial" panose="020B0604020202020204" pitchFamily="34" charset="0"/>
              </a:rPr>
              <a:t>tiết</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smtClean="0">
                <a:solidFill>
                  <a:srgbClr val="FF0000"/>
                </a:solidFill>
                <a:latin typeface="Arial" panose="020B0604020202020204" pitchFamily="34" charset="0"/>
                <a:cs typeface="Arial" panose="020B0604020202020204" pitchFamily="34" charset="0"/>
              </a:rPr>
              <a:t>2)</a:t>
            </a:r>
            <a:r>
              <a:rPr lang="en-US" sz="4000" b="1" dirty="0">
                <a:latin typeface="Arial" panose="020B0604020202020204" pitchFamily="34" charset="0"/>
                <a:cs typeface="Arial" panose="020B0604020202020204" pitchFamily="34" charset="0"/>
              </a:rPr>
              <a:t>	</a:t>
            </a:r>
          </a:p>
        </p:txBody>
      </p:sp>
      <p:sp>
        <p:nvSpPr>
          <p:cNvPr id="20" name="TextBox 19"/>
          <p:cNvSpPr txBox="1"/>
          <p:nvPr/>
        </p:nvSpPr>
        <p:spPr>
          <a:xfrm>
            <a:off x="1235054" y="771933"/>
            <a:ext cx="4051004"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dirty="0">
                <a:solidFill>
                  <a:srgbClr val="C22D14"/>
                </a:solidFill>
                <a:latin typeface="Arial" panose="020B0604020202020204" pitchFamily="34" charset="0"/>
                <a:cs typeface="Arial" panose="020B0604020202020204" pitchFamily="34" charset="0"/>
              </a:rPr>
              <a:t> </a:t>
            </a:r>
            <a:r>
              <a:rPr lang="en-US" sz="2800" dirty="0" err="1">
                <a:solidFill>
                  <a:srgbClr val="C22D14"/>
                </a:solidFill>
                <a:latin typeface="Arial" panose="020B0604020202020204" pitchFamily="34" charset="0"/>
                <a:cs typeface="Arial" panose="020B0604020202020204" pitchFamily="34" charset="0"/>
              </a:rPr>
              <a:t>Hoạt</a:t>
            </a:r>
            <a:r>
              <a:rPr lang="en-US" sz="2800" dirty="0">
                <a:solidFill>
                  <a:srgbClr val="C22D14"/>
                </a:solidFill>
                <a:latin typeface="Arial" panose="020B0604020202020204" pitchFamily="34" charset="0"/>
                <a:cs typeface="Arial" panose="020B0604020202020204" pitchFamily="34" charset="0"/>
              </a:rPr>
              <a:t> </a:t>
            </a:r>
            <a:r>
              <a:rPr lang="en-US" sz="2800" dirty="0" err="1">
                <a:solidFill>
                  <a:srgbClr val="C22D14"/>
                </a:solidFill>
                <a:latin typeface="Arial" panose="020B0604020202020204" pitchFamily="34" charset="0"/>
                <a:cs typeface="Arial" panose="020B0604020202020204" pitchFamily="34" charset="0"/>
              </a:rPr>
              <a:t>động</a:t>
            </a:r>
            <a:r>
              <a:rPr lang="en-US" sz="2800" dirty="0">
                <a:solidFill>
                  <a:srgbClr val="C22D14"/>
                </a:solidFill>
                <a:latin typeface="Arial" panose="020B0604020202020204" pitchFamily="34" charset="0"/>
                <a:cs typeface="Arial" panose="020B0604020202020204" pitchFamily="34" charset="0"/>
              </a:rPr>
              <a:t> </a:t>
            </a:r>
            <a:r>
              <a:rPr lang="en-US" sz="2800" dirty="0" err="1">
                <a:solidFill>
                  <a:srgbClr val="C22D14"/>
                </a:solidFill>
                <a:latin typeface="Arial" panose="020B0604020202020204" pitchFamily="34" charset="0"/>
                <a:cs typeface="Arial" panose="020B0604020202020204" pitchFamily="34" charset="0"/>
              </a:rPr>
              <a:t>thực</a:t>
            </a:r>
            <a:r>
              <a:rPr lang="en-US" sz="2800" dirty="0">
                <a:solidFill>
                  <a:srgbClr val="C22D14"/>
                </a:solidFill>
                <a:latin typeface="Arial" panose="020B0604020202020204" pitchFamily="34" charset="0"/>
                <a:cs typeface="Arial" panose="020B0604020202020204" pitchFamily="34" charset="0"/>
              </a:rPr>
              <a:t> </a:t>
            </a:r>
            <a:r>
              <a:rPr lang="en-US" sz="2800" dirty="0" err="1">
                <a:solidFill>
                  <a:srgbClr val="C22D14"/>
                </a:solidFill>
                <a:latin typeface="Arial" panose="020B0604020202020204" pitchFamily="34" charset="0"/>
                <a:cs typeface="Arial" panose="020B0604020202020204" pitchFamily="34" charset="0"/>
              </a:rPr>
              <a:t>hành</a:t>
            </a:r>
            <a:endParaRPr lang="en-US" sz="2800" dirty="0">
              <a:solidFill>
                <a:srgbClr val="C22D14"/>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55" y="550369"/>
            <a:ext cx="916399" cy="864771"/>
          </a:xfrm>
          <a:prstGeom prst="rect">
            <a:avLst/>
          </a:prstGeom>
        </p:spPr>
      </p:pic>
      <p:sp>
        <p:nvSpPr>
          <p:cNvPr id="13" name="TextBox 12"/>
          <p:cNvSpPr txBox="1"/>
          <p:nvPr/>
        </p:nvSpPr>
        <p:spPr>
          <a:xfrm>
            <a:off x="7890047" y="4533685"/>
            <a:ext cx="3615016"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latin typeface="Arial" panose="020B0604020202020204" pitchFamily="34" charset="0"/>
                <a:cs typeface="Arial" panose="020B0604020202020204" pitchFamily="34" charset="0"/>
              </a:rPr>
              <a:t>Nói lí do em yêu thích</a:t>
            </a:r>
            <a:endParaRPr lang="en-US" sz="2400">
              <a:latin typeface="Arial" panose="020B0604020202020204" pitchFamily="34" charset="0"/>
              <a:cs typeface="Arial" panose="020B0604020202020204" pitchFamily="34" charset="0"/>
            </a:endParaRPr>
          </a:p>
        </p:txBody>
      </p:sp>
      <p:sp>
        <p:nvSpPr>
          <p:cNvPr id="19" name="TextBox 18"/>
          <p:cNvSpPr txBox="1"/>
          <p:nvPr/>
        </p:nvSpPr>
        <p:spPr>
          <a:xfrm>
            <a:off x="7890047" y="5153408"/>
            <a:ext cx="3721381" cy="1200329"/>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a:latin typeface="Arial" panose="020B0604020202020204" pitchFamily="34" charset="0"/>
                <a:cs typeface="Arial" panose="020B0604020202020204" pitchFamily="34" charset="0"/>
              </a:rPr>
              <a:t>Cảm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sách</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em</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cuốn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sách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đó</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9763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20" grpId="0" animBg="1"/>
      <p:bldP spid="13"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106744"/>
            <a:ext cx="10917382" cy="4515275"/>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0000"/>
              </a:lnSpc>
            </a:pPr>
            <a:r>
              <a:rPr lang="vi-VN" sz="2800" dirty="0" smtClean="0">
                <a:solidFill>
                  <a:srgbClr val="000000"/>
                </a:solidFill>
                <a:latin typeface="Arial" panose="020B0604020202020204" pitchFamily="34" charset="0"/>
                <a:cs typeface="Arial" panose="020B0604020202020204" pitchFamily="34" charset="0"/>
              </a:rPr>
              <a:t>- </a:t>
            </a:r>
            <a:r>
              <a:rPr lang="vi-VN" sz="2800" dirty="0">
                <a:solidFill>
                  <a:srgbClr val="000000"/>
                </a:solidFill>
                <a:latin typeface="Arial" panose="020B0604020202020204" pitchFamily="34" charset="0"/>
                <a:cs typeface="Arial" panose="020B0604020202020204" pitchFamily="34" charset="0"/>
              </a:rPr>
              <a:t>Tên cuốn sách: Dế Mèn phiêu lưu kí. </a:t>
            </a:r>
          </a:p>
          <a:p>
            <a:pPr algn="just">
              <a:lnSpc>
                <a:spcPct val="130000"/>
              </a:lnSpc>
            </a:pPr>
            <a:r>
              <a:rPr lang="vi-VN" sz="2800" dirty="0">
                <a:solidFill>
                  <a:srgbClr val="000000"/>
                </a:solidFill>
                <a:latin typeface="Arial" panose="020B0604020202020204" pitchFamily="34" charset="0"/>
                <a:cs typeface="Arial" panose="020B0604020202020204" pitchFamily="34" charset="0"/>
              </a:rPr>
              <a:t>- Tác giả: Tô Hoài</a:t>
            </a:r>
          </a:p>
          <a:p>
            <a:pPr algn="just">
              <a:lnSpc>
                <a:spcPct val="130000"/>
              </a:lnSpc>
            </a:pPr>
            <a:r>
              <a:rPr lang="vi-VN" sz="2800" dirty="0">
                <a:solidFill>
                  <a:srgbClr val="000000"/>
                </a:solidFill>
                <a:latin typeface="Arial" panose="020B0604020202020204" pitchFamily="34" charset="0"/>
                <a:cs typeface="Arial" panose="020B0604020202020204" pitchFamily="34" charset="0"/>
              </a:rPr>
              <a:t>- Nhân vật em yêu thích: Dế Mèn</a:t>
            </a:r>
          </a:p>
          <a:p>
            <a:pPr algn="just">
              <a:lnSpc>
                <a:spcPct val="130000"/>
              </a:lnSpc>
            </a:pPr>
            <a:r>
              <a:rPr lang="vi-VN" sz="2800" dirty="0">
                <a:solidFill>
                  <a:srgbClr val="000000"/>
                </a:solidFill>
                <a:latin typeface="Arial" panose="020B0604020202020204" pitchFamily="34" charset="0"/>
                <a:cs typeface="Arial" panose="020B0604020202020204" pitchFamily="34" charset="0"/>
              </a:rPr>
              <a:t>- Nội dung: </a:t>
            </a:r>
            <a:r>
              <a:rPr lang="en-US" sz="2800" dirty="0" err="1" smtClean="0">
                <a:solidFill>
                  <a:srgbClr val="000000"/>
                </a:solidFill>
                <a:latin typeface="Arial" panose="020B0604020202020204" pitchFamily="34" charset="0"/>
                <a:cs typeface="Arial" panose="020B0604020202020204" pitchFamily="34" charset="0"/>
              </a:rPr>
              <a:t>Truyện</a:t>
            </a:r>
            <a:r>
              <a:rPr lang="en-US" sz="2800" dirty="0" smtClean="0">
                <a:solidFill>
                  <a:srgbClr val="000000"/>
                </a:solidFill>
                <a:latin typeface="Arial" panose="020B0604020202020204" pitchFamily="34" charset="0"/>
                <a:cs typeface="Arial" panose="020B0604020202020204" pitchFamily="34" charset="0"/>
              </a:rPr>
              <a:t> k</a:t>
            </a:r>
            <a:r>
              <a:rPr lang="vi-VN" sz="2800" dirty="0" smtClean="0">
                <a:solidFill>
                  <a:srgbClr val="000000"/>
                </a:solidFill>
                <a:latin typeface="Arial" panose="020B0604020202020204" pitchFamily="34" charset="0"/>
                <a:cs typeface="Arial" panose="020B0604020202020204" pitchFamily="34" charset="0"/>
              </a:rPr>
              <a:t>ể </a:t>
            </a:r>
            <a:r>
              <a:rPr lang="vi-VN" sz="2800" dirty="0">
                <a:solidFill>
                  <a:srgbClr val="000000"/>
                </a:solidFill>
                <a:latin typeface="Arial" panose="020B0604020202020204" pitchFamily="34" charset="0"/>
                <a:cs typeface="Arial" panose="020B0604020202020204" pitchFamily="34" charset="0"/>
              </a:rPr>
              <a:t>về cuộc phiêu lưu của Dế Mèn qua thế giới muôn </a:t>
            </a:r>
            <a:r>
              <a:rPr lang="vi-VN" sz="2800" dirty="0" smtClean="0">
                <a:solidFill>
                  <a:srgbClr val="000000"/>
                </a:solidFill>
                <a:latin typeface="Arial" panose="020B0604020202020204" pitchFamily="34" charset="0"/>
                <a:cs typeface="Arial" panose="020B0604020202020204" pitchFamily="34" charset="0"/>
              </a:rPr>
              <a:t>màu</a:t>
            </a:r>
            <a:r>
              <a:rPr lang="en-US" sz="2800" dirty="0" smtClean="0">
                <a:solidFill>
                  <a:srgbClr val="000000"/>
                </a:solidFill>
                <a:latin typeface="Arial" panose="020B0604020202020204" pitchFamily="34" charset="0"/>
                <a:cs typeface="Arial" panose="020B0604020202020204" pitchFamily="34" charset="0"/>
              </a:rPr>
              <a:t>,</a:t>
            </a:r>
            <a:r>
              <a:rPr lang="vi-VN" sz="2800" dirty="0" smtClean="0">
                <a:solidFill>
                  <a:srgbClr val="000000"/>
                </a:solidFill>
                <a:latin typeface="Arial" panose="020B0604020202020204" pitchFamily="34" charset="0"/>
                <a:cs typeface="Arial" panose="020B0604020202020204" pitchFamily="34" charset="0"/>
              </a:rPr>
              <a:t> </a:t>
            </a:r>
            <a:r>
              <a:rPr lang="vi-VN" sz="2800" dirty="0">
                <a:solidFill>
                  <a:srgbClr val="000000"/>
                </a:solidFill>
                <a:latin typeface="Arial" panose="020B0604020202020204" pitchFamily="34" charset="0"/>
                <a:cs typeface="Arial" panose="020B0604020202020204" pitchFamily="34" charset="0"/>
              </a:rPr>
              <a:t>muôn vẻ của những loài vật nhỏ bé. Trong chuyến đi, Dế Mèn đã kết bạn với rất nhiều </a:t>
            </a:r>
            <a:r>
              <a:rPr lang="en-US" sz="2800" dirty="0" err="1" smtClean="0">
                <a:solidFill>
                  <a:srgbClr val="000000"/>
                </a:solidFill>
                <a:latin typeface="Arial" panose="020B0604020202020204" pitchFamily="34" charset="0"/>
                <a:cs typeface="Arial" panose="020B0604020202020204" pitchFamily="34" charset="0"/>
              </a:rPr>
              <a:t>bạn</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mới</a:t>
            </a:r>
            <a:r>
              <a:rPr lang="vi-VN" sz="2800" dirty="0" smtClean="0">
                <a:solidFill>
                  <a:srgbClr val="000000"/>
                </a:solidFill>
                <a:latin typeface="Arial" panose="020B0604020202020204" pitchFamily="34" charset="0"/>
                <a:cs typeface="Arial" panose="020B0604020202020204" pitchFamily="34" charset="0"/>
              </a:rPr>
              <a:t> </a:t>
            </a:r>
            <a:r>
              <a:rPr lang="vi-VN" sz="2800" dirty="0">
                <a:solidFill>
                  <a:srgbClr val="000000"/>
                </a:solidFill>
                <a:latin typeface="Arial" panose="020B0604020202020204" pitchFamily="34" charset="0"/>
                <a:cs typeface="Arial" panose="020B0604020202020204" pitchFamily="34" charset="0"/>
              </a:rPr>
              <a:t>như Dế Choắt, Dế Trũi và rất nhiều nhân vật khác. Mỗi nhân vật có một tính cách và suy nghĩ khác nhau giúp Dế Mèn học được nhiều bài học hay. </a:t>
            </a:r>
            <a:endParaRPr lang="vi-VN" sz="2800" b="0" i="0" dirty="0">
              <a:solidFill>
                <a:srgbClr val="000000"/>
              </a:solidFill>
              <a:effectLst/>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609600" y="-38487"/>
            <a:ext cx="11346872" cy="769275"/>
          </a:xfrm>
          <a:prstGeom prst="rect">
            <a:avLst/>
          </a:prstGeom>
          <a:noFill/>
          <a:ln w="9525">
            <a:noFill/>
            <a:miter lim="800000"/>
            <a:headEnd/>
            <a:tailEnd/>
          </a:ln>
          <a:effectLst/>
        </p:spPr>
        <p:txBody>
          <a:bodyPr anchor="ctr"/>
          <a:lstStyle/>
          <a:p>
            <a:pPr algn="ctr" eaLnBrk="1" hangingPunct="1">
              <a:defRPr/>
            </a:pPr>
            <a:r>
              <a:rPr lang="en-US" sz="4000" b="1" kern="0" dirty="0" err="1" smtClean="0">
                <a:solidFill>
                  <a:srgbClr val="FF0000"/>
                </a:solidFill>
                <a:latin typeface="Arial" panose="020B0604020202020204" pitchFamily="34" charset="0"/>
                <a:cs typeface="Arial" panose="020B0604020202020204" pitchFamily="34" charset="0"/>
              </a:rPr>
              <a:t>Ngày</a:t>
            </a:r>
            <a:r>
              <a:rPr lang="en-US" sz="4000" b="1" kern="0" dirty="0" smtClean="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hội</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đọc</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sách</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của</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chúng</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em</a:t>
            </a:r>
            <a:r>
              <a:rPr lang="en-US" sz="4000" b="1" kern="0" dirty="0">
                <a:solidFill>
                  <a:srgbClr val="FF0000"/>
                </a:solidFill>
                <a:latin typeface="Arial" panose="020B0604020202020204" pitchFamily="34" charset="0"/>
                <a:cs typeface="Arial" panose="020B0604020202020204" pitchFamily="34" charset="0"/>
              </a:rPr>
              <a:t> ( </a:t>
            </a:r>
            <a:r>
              <a:rPr lang="en-US" sz="4000" b="1" kern="0" dirty="0" err="1">
                <a:solidFill>
                  <a:srgbClr val="FF0000"/>
                </a:solidFill>
                <a:latin typeface="Arial" panose="020B0604020202020204" pitchFamily="34" charset="0"/>
                <a:cs typeface="Arial" panose="020B0604020202020204" pitchFamily="34" charset="0"/>
              </a:rPr>
              <a:t>tiết</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smtClean="0">
                <a:solidFill>
                  <a:srgbClr val="FF0000"/>
                </a:solidFill>
                <a:latin typeface="Arial" panose="020B0604020202020204" pitchFamily="34" charset="0"/>
                <a:cs typeface="Arial" panose="020B0604020202020204" pitchFamily="34" charset="0"/>
              </a:rPr>
              <a:t>2)</a:t>
            </a:r>
            <a:r>
              <a:rPr lang="en-US" sz="4000" b="1" dirty="0">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22" y="553995"/>
            <a:ext cx="916399" cy="864771"/>
          </a:xfrm>
          <a:prstGeom prst="rect">
            <a:avLst/>
          </a:prstGeom>
        </p:spPr>
      </p:pic>
      <p:sp>
        <p:nvSpPr>
          <p:cNvPr id="7" name="TextBox 6"/>
          <p:cNvSpPr txBox="1"/>
          <p:nvPr/>
        </p:nvSpPr>
        <p:spPr>
          <a:xfrm>
            <a:off x="1276621" y="782389"/>
            <a:ext cx="5553670" cy="58477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3200" dirty="0">
                <a:solidFill>
                  <a:srgbClr val="C22D14"/>
                </a:solidFill>
                <a:latin typeface="Arial" panose="020B0604020202020204" pitchFamily="34" charset="0"/>
                <a:cs typeface="Arial" panose="020B0604020202020204" pitchFamily="34" charset="0"/>
              </a:rPr>
              <a:t> </a:t>
            </a:r>
            <a:r>
              <a:rPr lang="en-US" sz="3200" dirty="0" err="1">
                <a:solidFill>
                  <a:srgbClr val="C22D14"/>
                </a:solidFill>
                <a:latin typeface="Arial" panose="020B0604020202020204" pitchFamily="34" charset="0"/>
                <a:cs typeface="Arial" panose="020B0604020202020204" pitchFamily="34" charset="0"/>
              </a:rPr>
              <a:t>Hoạt</a:t>
            </a:r>
            <a:r>
              <a:rPr lang="en-US" sz="3200" dirty="0">
                <a:solidFill>
                  <a:srgbClr val="C22D14"/>
                </a:solidFill>
                <a:latin typeface="Arial" panose="020B0604020202020204" pitchFamily="34" charset="0"/>
                <a:cs typeface="Arial" panose="020B0604020202020204" pitchFamily="34" charset="0"/>
              </a:rPr>
              <a:t> </a:t>
            </a:r>
            <a:r>
              <a:rPr lang="en-US" sz="3200" dirty="0" err="1">
                <a:solidFill>
                  <a:srgbClr val="C22D14"/>
                </a:solidFill>
                <a:latin typeface="Arial" panose="020B0604020202020204" pitchFamily="34" charset="0"/>
                <a:cs typeface="Arial" panose="020B0604020202020204" pitchFamily="34" charset="0"/>
              </a:rPr>
              <a:t>động</a:t>
            </a:r>
            <a:r>
              <a:rPr lang="en-US" sz="3200" dirty="0">
                <a:solidFill>
                  <a:srgbClr val="C22D14"/>
                </a:solidFill>
                <a:latin typeface="Arial" panose="020B0604020202020204" pitchFamily="34" charset="0"/>
                <a:cs typeface="Arial" panose="020B0604020202020204" pitchFamily="34" charset="0"/>
              </a:rPr>
              <a:t> </a:t>
            </a:r>
            <a:r>
              <a:rPr lang="en-US" sz="3200" dirty="0" err="1">
                <a:solidFill>
                  <a:srgbClr val="C22D14"/>
                </a:solidFill>
                <a:latin typeface="Arial" panose="020B0604020202020204" pitchFamily="34" charset="0"/>
                <a:cs typeface="Arial" panose="020B0604020202020204" pitchFamily="34" charset="0"/>
              </a:rPr>
              <a:t>thực</a:t>
            </a:r>
            <a:r>
              <a:rPr lang="en-US" sz="3200" dirty="0">
                <a:solidFill>
                  <a:srgbClr val="C22D14"/>
                </a:solidFill>
                <a:latin typeface="Arial" panose="020B0604020202020204" pitchFamily="34" charset="0"/>
                <a:cs typeface="Arial" panose="020B0604020202020204" pitchFamily="34" charset="0"/>
              </a:rPr>
              <a:t> </a:t>
            </a:r>
            <a:r>
              <a:rPr lang="en-US" sz="3200" dirty="0" err="1">
                <a:solidFill>
                  <a:srgbClr val="C22D14"/>
                </a:solidFill>
                <a:latin typeface="Arial" panose="020B0604020202020204" pitchFamily="34" charset="0"/>
                <a:cs typeface="Arial" panose="020B0604020202020204" pitchFamily="34" charset="0"/>
              </a:rPr>
              <a:t>hành</a:t>
            </a:r>
            <a:endParaRPr lang="en-US" sz="3200" dirty="0">
              <a:solidFill>
                <a:srgbClr val="C22D14"/>
              </a:solidFill>
              <a:latin typeface="Arial" panose="020B0604020202020204" pitchFamily="34" charset="0"/>
              <a:cs typeface="Arial" panose="020B0604020202020204" pitchFamily="34" charset="0"/>
            </a:endParaRPr>
          </a:p>
        </p:txBody>
      </p:sp>
      <p:sp>
        <p:nvSpPr>
          <p:cNvPr id="8" name="TextBox 7"/>
          <p:cNvSpPr txBox="1"/>
          <p:nvPr/>
        </p:nvSpPr>
        <p:spPr>
          <a:xfrm>
            <a:off x="2320473" y="1418766"/>
            <a:ext cx="8843397"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dirty="0" err="1">
                <a:latin typeface="Arial" panose="020B0604020202020204" pitchFamily="34" charset="0"/>
                <a:cs typeface="Arial" panose="020B0604020202020204" pitchFamily="34" charset="0"/>
              </a:rPr>
              <a:t>Giới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thích</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nhất</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3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77860" y="883827"/>
            <a:ext cx="4051004" cy="58477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dụng</a:t>
            </a:r>
            <a:endParaRPr lang="en-US" sz="3200" dirty="0">
              <a:latin typeface="Arial" panose="020B0604020202020204" pitchFamily="34" charset="0"/>
              <a:cs typeface="Arial" panose="020B0604020202020204" pitchFamily="34" charset="0"/>
            </a:endParaRPr>
          </a:p>
        </p:txBody>
      </p:sp>
      <p:sp>
        <p:nvSpPr>
          <p:cNvPr id="12" name="TextBox 11"/>
          <p:cNvSpPr txBox="1"/>
          <p:nvPr/>
        </p:nvSpPr>
        <p:spPr>
          <a:xfrm>
            <a:off x="1499583" y="1985643"/>
            <a:ext cx="7817959"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a:latin typeface="Arial" panose="020B0604020202020204" pitchFamily="34" charset="0"/>
                <a:cs typeface="Arial" panose="020B0604020202020204" pitchFamily="34" charset="0"/>
              </a:rPr>
              <a:t>2. </a:t>
            </a:r>
            <a:r>
              <a:rPr lang="en-US" sz="2400" dirty="0" err="1">
                <a:latin typeface="Arial" panose="020B0604020202020204" pitchFamily="34" charset="0"/>
                <a:cs typeface="Arial" panose="020B0604020202020204" pitchFamily="34" charset="0"/>
              </a:rPr>
              <a:t>Cùng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hoạch</a:t>
            </a:r>
            <a:r>
              <a:rPr lang="en-US" sz="2400" dirty="0">
                <a:latin typeface="Arial" panose="020B0604020202020204" pitchFamily="34" charset="0"/>
                <a:cs typeface="Arial" panose="020B0604020202020204" pitchFamily="34" charset="0"/>
              </a:rPr>
              <a:t>.</a:t>
            </a:r>
          </a:p>
        </p:txBody>
      </p:sp>
      <p:sp>
        <p:nvSpPr>
          <p:cNvPr id="14" name="TextBox 13"/>
          <p:cNvSpPr txBox="1"/>
          <p:nvPr/>
        </p:nvSpPr>
        <p:spPr>
          <a:xfrm>
            <a:off x="1499583" y="1515404"/>
            <a:ext cx="765856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a:latin typeface="Arial" panose="020B0604020202020204" pitchFamily="34" charset="0"/>
                <a:cs typeface="Arial" panose="020B0604020202020204" pitchFamily="34" charset="0"/>
              </a:rPr>
              <a:t>1. </a:t>
            </a:r>
            <a:r>
              <a:rPr lang="en-US" sz="2400" dirty="0" err="1">
                <a:latin typeface="Arial" panose="020B0604020202020204" pitchFamily="34" charset="0"/>
                <a:cs typeface="Arial" panose="020B0604020202020204" pitchFamily="34" charset="0"/>
              </a:rPr>
              <a:t>Hãy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157" y="2685816"/>
            <a:ext cx="8157135" cy="41382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82" y="632588"/>
            <a:ext cx="904523" cy="1021994"/>
          </a:xfrm>
          <a:prstGeom prst="rect">
            <a:avLst/>
          </a:prstGeom>
        </p:spPr>
      </p:pic>
      <p:sp>
        <p:nvSpPr>
          <p:cNvPr id="8" name="Rectangle 2"/>
          <p:cNvSpPr txBox="1">
            <a:spLocks noChangeArrowheads="1"/>
          </p:cNvSpPr>
          <p:nvPr/>
        </p:nvSpPr>
        <p:spPr bwMode="auto">
          <a:xfrm>
            <a:off x="751444" y="139893"/>
            <a:ext cx="11139054" cy="559296"/>
          </a:xfrm>
          <a:prstGeom prst="rect">
            <a:avLst/>
          </a:prstGeom>
          <a:noFill/>
          <a:ln w="9525">
            <a:noFill/>
            <a:miter lim="800000"/>
            <a:headEnd/>
            <a:tailEnd/>
          </a:ln>
          <a:effectLst/>
        </p:spPr>
        <p:txBody>
          <a:bodyPr anchor="ctr"/>
          <a:lstStyle/>
          <a:p>
            <a:pPr algn="ctr" eaLnBrk="1" hangingPunct="1">
              <a:defRPr/>
            </a:pPr>
            <a:r>
              <a:rPr lang="en-US" sz="4000" b="1" kern="0" dirty="0" err="1" smtClean="0">
                <a:solidFill>
                  <a:srgbClr val="FF0000"/>
                </a:solidFill>
                <a:latin typeface="Arial" panose="020B0604020202020204" pitchFamily="34" charset="0"/>
                <a:cs typeface="Arial" panose="020B0604020202020204" pitchFamily="34" charset="0"/>
              </a:rPr>
              <a:t>Ngày</a:t>
            </a:r>
            <a:r>
              <a:rPr lang="en-US" sz="4000" b="1" kern="0" dirty="0" smtClean="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hội</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đọc</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sách</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của</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chúng</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em</a:t>
            </a:r>
            <a:r>
              <a:rPr lang="en-US" sz="4000" b="1" kern="0" dirty="0">
                <a:solidFill>
                  <a:srgbClr val="FF0000"/>
                </a:solidFill>
                <a:latin typeface="Arial" panose="020B0604020202020204" pitchFamily="34" charset="0"/>
                <a:cs typeface="Arial" panose="020B0604020202020204" pitchFamily="34" charset="0"/>
              </a:rPr>
              <a:t> ( </a:t>
            </a:r>
            <a:r>
              <a:rPr lang="en-US" sz="4000" b="1" kern="0" dirty="0" err="1">
                <a:solidFill>
                  <a:srgbClr val="FF0000"/>
                </a:solidFill>
                <a:latin typeface="Arial" panose="020B0604020202020204" pitchFamily="34" charset="0"/>
                <a:cs typeface="Arial" panose="020B0604020202020204" pitchFamily="34" charset="0"/>
              </a:rPr>
              <a:t>tiết</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smtClean="0">
                <a:solidFill>
                  <a:srgbClr val="FF0000"/>
                </a:solidFill>
                <a:latin typeface="Arial" panose="020B0604020202020204" pitchFamily="34" charset="0"/>
                <a:cs typeface="Arial" panose="020B0604020202020204" pitchFamily="34" charset="0"/>
              </a:rPr>
              <a:t>2)</a:t>
            </a:r>
            <a:r>
              <a:rPr lang="en-US" sz="4000" b="1" dirty="0">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8410" y="2685816"/>
            <a:ext cx="5508397" cy="3988803"/>
          </a:xfrm>
          <a:prstGeom prst="rect">
            <a:avLst/>
          </a:prstGeom>
        </p:spPr>
      </p:pic>
      <p:graphicFrame>
        <p:nvGraphicFramePr>
          <p:cNvPr id="15" name="Content Placeholder 2"/>
          <p:cNvGraphicFramePr>
            <a:graphicFrameLocks/>
          </p:cNvGraphicFramePr>
          <p:nvPr>
            <p:extLst>
              <p:ext uri="{D42A27DB-BD31-4B8C-83A1-F6EECF244321}">
                <p14:modId xmlns:p14="http://schemas.microsoft.com/office/powerpoint/2010/main" val="925367165"/>
              </p:ext>
            </p:extLst>
          </p:nvPr>
        </p:nvGraphicFramePr>
        <p:xfrm>
          <a:off x="401783" y="2685817"/>
          <a:ext cx="11665526" cy="4138255"/>
        </p:xfrm>
        <a:graphic>
          <a:graphicData uri="http://schemas.openxmlformats.org/drawingml/2006/table">
            <a:tbl>
              <a:tblPr firstRow="1" bandRow="1">
                <a:tableStyleId>{5C22544A-7EE6-4342-B048-85BDC9FD1C3A}</a:tableStyleId>
              </a:tblPr>
              <a:tblGrid>
                <a:gridCol w="2025945">
                  <a:extLst>
                    <a:ext uri="{9D8B030D-6E8A-4147-A177-3AD203B41FA5}">
                      <a16:colId xmlns:a16="http://schemas.microsoft.com/office/drawing/2014/main" val="20000"/>
                    </a:ext>
                  </a:extLst>
                </a:gridCol>
                <a:gridCol w="3139561">
                  <a:extLst>
                    <a:ext uri="{9D8B030D-6E8A-4147-A177-3AD203B41FA5}">
                      <a16:colId xmlns:a16="http://schemas.microsoft.com/office/drawing/2014/main" val="20001"/>
                    </a:ext>
                  </a:extLst>
                </a:gridCol>
                <a:gridCol w="2203055">
                  <a:extLst>
                    <a:ext uri="{9D8B030D-6E8A-4147-A177-3AD203B41FA5}">
                      <a16:colId xmlns:a16="http://schemas.microsoft.com/office/drawing/2014/main" val="20002"/>
                    </a:ext>
                  </a:extLst>
                </a:gridCol>
                <a:gridCol w="4296965">
                  <a:extLst>
                    <a:ext uri="{9D8B030D-6E8A-4147-A177-3AD203B41FA5}">
                      <a16:colId xmlns:a16="http://schemas.microsoft.com/office/drawing/2014/main" val="20003"/>
                    </a:ext>
                  </a:extLst>
                </a:gridCol>
              </a:tblGrid>
              <a:tr h="1514593">
                <a:tc>
                  <a:txBody>
                    <a:bodyPr/>
                    <a:lstStyle/>
                    <a:p>
                      <a:pPr algn="ctr">
                        <a:buNone/>
                      </a:pP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đọc</a:t>
                      </a:r>
                      <a:endParaRPr lang="en-US" sz="2400" dirty="0">
                        <a:latin typeface="Arial" panose="020B0604020202020204" pitchFamily="34" charset="0"/>
                        <a:cs typeface="Arial" panose="020B0604020202020204" pitchFamily="34" charset="0"/>
                      </a:endParaRPr>
                    </a:p>
                  </a:txBody>
                  <a:tcPr anchor="ctr"/>
                </a:tc>
                <a:tc>
                  <a:txBody>
                    <a:bodyPr/>
                    <a:lstStyle/>
                    <a:p>
                      <a:pPr algn="ctr">
                        <a:buNone/>
                      </a:pPr>
                      <a:r>
                        <a:rPr lang="en-US" sz="2400">
                          <a:latin typeface="Arial" panose="020B0604020202020204" pitchFamily="34" charset="0"/>
                          <a:cs typeface="Arial" panose="020B0604020202020204" pitchFamily="34" charset="0"/>
                        </a:rPr>
                        <a:t>Tên cuốn sách</a:t>
                      </a:r>
                    </a:p>
                  </a:txBody>
                  <a:tcPr anchor="ctr"/>
                </a:tc>
                <a:tc>
                  <a:txBody>
                    <a:bodyPr/>
                    <a:lstStyle/>
                    <a:p>
                      <a:pPr algn="ctr">
                        <a:buNone/>
                      </a:pPr>
                      <a:r>
                        <a:rPr lang="en-US" sz="2400">
                          <a:latin typeface="Arial" panose="020B0604020202020204" pitchFamily="34" charset="0"/>
                          <a:cs typeface="Arial" panose="020B0604020202020204" pitchFamily="34" charset="0"/>
                        </a:rPr>
                        <a:t>Nhân vật yêu thích</a:t>
                      </a:r>
                    </a:p>
                  </a:txBody>
                  <a:tcPr anchor="ctr"/>
                </a:tc>
                <a:tc>
                  <a:txBody>
                    <a:bodyPr/>
                    <a:lstStyle/>
                    <a:p>
                      <a:pPr algn="ctr">
                        <a:buNone/>
                      </a:pPr>
                      <a:r>
                        <a:rPr lang="en-US" sz="2400">
                          <a:latin typeface="Arial" panose="020B0604020202020204" pitchFamily="34" charset="0"/>
                          <a:cs typeface="Arial" panose="020B0604020202020204" pitchFamily="34" charset="0"/>
                        </a:rPr>
                        <a:t>Những điều học được từ cuốn sách</a:t>
                      </a:r>
                    </a:p>
                  </a:txBody>
                  <a:tcPr anchor="ctr"/>
                </a:tc>
                <a:extLst>
                  <a:ext uri="{0D108BD9-81ED-4DB2-BD59-A6C34878D82A}">
                    <a16:rowId xmlns:a16="http://schemas.microsoft.com/office/drawing/2014/main" val="10000"/>
                  </a:ext>
                </a:extLst>
              </a:tr>
              <a:tr h="874554">
                <a:tc>
                  <a:txBody>
                    <a:bodyPr/>
                    <a:lstStyle/>
                    <a:p>
                      <a:pPr>
                        <a:buNone/>
                      </a:pPr>
                      <a:endParaRPr lang="en-US" sz="2400">
                        <a:latin typeface="Arial" panose="020B0604020202020204" pitchFamily="34" charset="0"/>
                        <a:cs typeface="Arial" panose="020B0604020202020204" pitchFamily="34" charset="0"/>
                      </a:endParaRPr>
                    </a:p>
                  </a:txBody>
                  <a:tcPr/>
                </a:tc>
                <a:tc>
                  <a:txBody>
                    <a:bodyPr/>
                    <a:lstStyle/>
                    <a:p>
                      <a:pPr>
                        <a:buNone/>
                      </a:pPr>
                      <a:endParaRPr lang="en-US" sz="2400" dirty="0">
                        <a:latin typeface="Arial" panose="020B0604020202020204" pitchFamily="34" charset="0"/>
                        <a:cs typeface="Arial" panose="020B0604020202020204" pitchFamily="34" charset="0"/>
                      </a:endParaRPr>
                    </a:p>
                  </a:txBody>
                  <a:tcPr/>
                </a:tc>
                <a:tc>
                  <a:txBody>
                    <a:bodyPr/>
                    <a:lstStyle/>
                    <a:p>
                      <a:pPr>
                        <a:buNone/>
                      </a:pPr>
                      <a:endParaRPr lang="en-US" sz="2400">
                        <a:latin typeface="Arial" panose="020B0604020202020204" pitchFamily="34" charset="0"/>
                        <a:cs typeface="Arial" panose="020B0604020202020204" pitchFamily="34" charset="0"/>
                      </a:endParaRPr>
                    </a:p>
                  </a:txBody>
                  <a:tcPr/>
                </a:tc>
                <a:tc>
                  <a:txBody>
                    <a:bodyPr/>
                    <a:lstStyle/>
                    <a:p>
                      <a:pPr>
                        <a:buNone/>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74554">
                <a:tc>
                  <a:txBody>
                    <a:bodyPr/>
                    <a:lstStyle/>
                    <a:p>
                      <a:pPr>
                        <a:buNone/>
                      </a:pPr>
                      <a:endParaRPr lang="en-US" sz="2400">
                        <a:latin typeface="Arial" panose="020B0604020202020204" pitchFamily="34" charset="0"/>
                        <a:cs typeface="Arial" panose="020B0604020202020204" pitchFamily="34" charset="0"/>
                      </a:endParaRPr>
                    </a:p>
                  </a:txBody>
                  <a:tcPr/>
                </a:tc>
                <a:tc>
                  <a:txBody>
                    <a:bodyPr/>
                    <a:lstStyle/>
                    <a:p>
                      <a:pPr>
                        <a:buNone/>
                      </a:pPr>
                      <a:endParaRPr lang="en-US" sz="2400">
                        <a:latin typeface="Arial" panose="020B0604020202020204" pitchFamily="34" charset="0"/>
                        <a:cs typeface="Arial" panose="020B0604020202020204" pitchFamily="34" charset="0"/>
                      </a:endParaRPr>
                    </a:p>
                  </a:txBody>
                  <a:tcPr/>
                </a:tc>
                <a:tc>
                  <a:txBody>
                    <a:bodyPr/>
                    <a:lstStyle/>
                    <a:p>
                      <a:pPr>
                        <a:buNone/>
                      </a:pPr>
                      <a:endParaRPr lang="en-US" sz="2400">
                        <a:latin typeface="Arial" panose="020B0604020202020204" pitchFamily="34" charset="0"/>
                        <a:cs typeface="Arial" panose="020B0604020202020204" pitchFamily="34" charset="0"/>
                      </a:endParaRPr>
                    </a:p>
                  </a:txBody>
                  <a:tcPr/>
                </a:tc>
                <a:tc>
                  <a:txBody>
                    <a:bodyPr/>
                    <a:lstStyle/>
                    <a:p>
                      <a:pPr>
                        <a:buNone/>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874554">
                <a:tc>
                  <a:txBody>
                    <a:bodyPr/>
                    <a:lstStyle/>
                    <a:p>
                      <a:pPr>
                        <a:buNone/>
                      </a:pPr>
                      <a:endParaRPr lang="en-US" sz="2400">
                        <a:latin typeface="Arial" panose="020B0604020202020204" pitchFamily="34" charset="0"/>
                        <a:cs typeface="Arial" panose="020B0604020202020204" pitchFamily="34" charset="0"/>
                      </a:endParaRPr>
                    </a:p>
                  </a:txBody>
                  <a:tcPr/>
                </a:tc>
                <a:tc>
                  <a:txBody>
                    <a:bodyPr/>
                    <a:lstStyle/>
                    <a:p>
                      <a:pPr>
                        <a:buNone/>
                      </a:pPr>
                      <a:endParaRPr lang="en-US" sz="2400">
                        <a:latin typeface="Arial" panose="020B0604020202020204" pitchFamily="34" charset="0"/>
                        <a:cs typeface="Arial" panose="020B0604020202020204" pitchFamily="34" charset="0"/>
                      </a:endParaRPr>
                    </a:p>
                  </a:txBody>
                  <a:tcPr/>
                </a:tc>
                <a:tc>
                  <a:txBody>
                    <a:bodyPr/>
                    <a:lstStyle/>
                    <a:p>
                      <a:pPr>
                        <a:buNone/>
                      </a:pPr>
                      <a:endParaRPr lang="en-US" sz="2400">
                        <a:latin typeface="Arial" panose="020B0604020202020204" pitchFamily="34" charset="0"/>
                        <a:cs typeface="Arial" panose="020B0604020202020204" pitchFamily="34" charset="0"/>
                      </a:endParaRPr>
                    </a:p>
                  </a:txBody>
                  <a:tcPr/>
                </a:tc>
                <a:tc>
                  <a:txBody>
                    <a:bodyPr/>
                    <a:lstStyle/>
                    <a:p>
                      <a:pPr>
                        <a:buNone/>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59266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782" y="1289763"/>
            <a:ext cx="10016836" cy="5568238"/>
          </a:xfrm>
          <a:prstGeom prst="rect">
            <a:avLst/>
          </a:prstGeom>
        </p:spPr>
      </p:pic>
      <p:sp>
        <p:nvSpPr>
          <p:cNvPr id="5" name="Rectangle 2"/>
          <p:cNvSpPr txBox="1">
            <a:spLocks noChangeArrowheads="1"/>
          </p:cNvSpPr>
          <p:nvPr/>
        </p:nvSpPr>
        <p:spPr bwMode="auto">
          <a:xfrm>
            <a:off x="1274621" y="0"/>
            <a:ext cx="10293924" cy="769275"/>
          </a:xfrm>
          <a:prstGeom prst="rect">
            <a:avLst/>
          </a:prstGeom>
          <a:noFill/>
          <a:ln w="9525">
            <a:noFill/>
            <a:miter lim="800000"/>
            <a:headEnd/>
            <a:tailEnd/>
          </a:ln>
          <a:effectLst/>
        </p:spPr>
        <p:txBody>
          <a:bodyPr anchor="ctr"/>
          <a:lstStyle/>
          <a:p>
            <a:pPr algn="ctr" eaLnBrk="1" hangingPunct="1">
              <a:defRPr/>
            </a:pPr>
            <a:r>
              <a:rPr lang="en-US" sz="4000" b="1" kern="0" dirty="0" err="1" smtClean="0">
                <a:solidFill>
                  <a:srgbClr val="FF0000"/>
                </a:solidFill>
                <a:latin typeface="Arial" panose="020B0604020202020204" pitchFamily="34" charset="0"/>
                <a:cs typeface="Arial" panose="020B0604020202020204" pitchFamily="34" charset="0"/>
              </a:rPr>
              <a:t>Ngày</a:t>
            </a:r>
            <a:r>
              <a:rPr lang="en-US" sz="4000" b="1" kern="0" dirty="0" smtClean="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hội</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đọc</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sách</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của</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chúng</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em</a:t>
            </a:r>
            <a:r>
              <a:rPr lang="en-US" sz="4000" b="1" kern="0" dirty="0">
                <a:solidFill>
                  <a:srgbClr val="FF0000"/>
                </a:solidFill>
                <a:latin typeface="Arial" panose="020B0604020202020204" pitchFamily="34" charset="0"/>
                <a:cs typeface="Arial" panose="020B0604020202020204" pitchFamily="34" charset="0"/>
              </a:rPr>
              <a:t> ( </a:t>
            </a:r>
            <a:r>
              <a:rPr lang="en-US" sz="4000" b="1" kern="0" dirty="0" err="1">
                <a:solidFill>
                  <a:srgbClr val="FF0000"/>
                </a:solidFill>
                <a:latin typeface="Arial" panose="020B0604020202020204" pitchFamily="34" charset="0"/>
                <a:cs typeface="Arial" panose="020B0604020202020204" pitchFamily="34" charset="0"/>
              </a:rPr>
              <a:t>tiết</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smtClean="0">
                <a:solidFill>
                  <a:srgbClr val="FF0000"/>
                </a:solidFill>
                <a:latin typeface="Arial" panose="020B0604020202020204" pitchFamily="34" charset="0"/>
                <a:cs typeface="Arial" panose="020B0604020202020204" pitchFamily="34" charset="0"/>
              </a:rPr>
              <a:t>2)</a:t>
            </a:r>
            <a:r>
              <a:rPr lang="en-US" sz="4000" b="1" dirty="0">
                <a:latin typeface="Arial" panose="020B0604020202020204" pitchFamily="34" charset="0"/>
                <a:cs typeface="Arial" panose="020B0604020202020204" pitchFamily="34" charset="0"/>
              </a:rPr>
              <a:t>	</a:t>
            </a:r>
          </a:p>
        </p:txBody>
      </p:sp>
      <p:sp>
        <p:nvSpPr>
          <p:cNvPr id="6" name="TextBox 5"/>
          <p:cNvSpPr txBox="1"/>
          <p:nvPr/>
        </p:nvSpPr>
        <p:spPr>
          <a:xfrm>
            <a:off x="2587537" y="813444"/>
            <a:ext cx="2517097" cy="492443"/>
          </a:xfrm>
          <a:prstGeom prst="rect">
            <a:avLst/>
          </a:prstGeom>
          <a:no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600" b="1" dirty="0">
                <a:solidFill>
                  <a:schemeClr val="tx1"/>
                </a:solidFill>
                <a:cs typeface="Times New Roman" panose="02020603050405020304" pitchFamily="18" charset="0"/>
              </a:rPr>
              <a:t>TỔNG KẾT</a:t>
            </a:r>
            <a:endParaRPr lang="en-US" sz="2600" b="1" dirty="0">
              <a:solidFill>
                <a:schemeClr val="tx1"/>
              </a:solidFill>
            </a:endParaRPr>
          </a:p>
        </p:txBody>
      </p:sp>
      <p:sp>
        <p:nvSpPr>
          <p:cNvPr id="7" name="TextBox 6"/>
          <p:cNvSpPr txBox="1"/>
          <p:nvPr/>
        </p:nvSpPr>
        <p:spPr>
          <a:xfrm>
            <a:off x="4444083" y="818447"/>
            <a:ext cx="2517097" cy="49244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smtClean="0">
                <a:solidFill>
                  <a:schemeClr val="tx1"/>
                </a:solidFill>
                <a:cs typeface="Times New Roman" panose="02020603050405020304" pitchFamily="18" charset="0"/>
              </a:rPr>
              <a:t>Hình vẽ gì?</a:t>
            </a:r>
            <a:endParaRPr lang="en-US" sz="2600">
              <a:solidFill>
                <a:schemeClr val="tx1"/>
              </a:solidFill>
            </a:endParaRPr>
          </a:p>
        </p:txBody>
      </p:sp>
      <p:sp>
        <p:nvSpPr>
          <p:cNvPr id="9" name="TextBox 8"/>
          <p:cNvSpPr txBox="1"/>
          <p:nvPr/>
        </p:nvSpPr>
        <p:spPr>
          <a:xfrm>
            <a:off x="4444083" y="792317"/>
            <a:ext cx="2517097" cy="49244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smtClean="0">
                <a:solidFill>
                  <a:schemeClr val="tx1"/>
                </a:solidFill>
                <a:cs typeface="Times New Roman" panose="02020603050405020304" pitchFamily="18" charset="0"/>
              </a:rPr>
              <a:t>Hình vẽ gì?</a:t>
            </a:r>
            <a:endParaRPr lang="en-US" sz="2600">
              <a:solidFill>
                <a:schemeClr val="tx1"/>
              </a:solidFill>
            </a:endParaRPr>
          </a:p>
        </p:txBody>
      </p:sp>
    </p:spTree>
    <p:custDataLst>
      <p:tags r:id="rId1"/>
    </p:custDataLst>
    <p:extLst>
      <p:ext uri="{BB962C8B-B14F-4D97-AF65-F5344CB8AC3E}">
        <p14:creationId xmlns:p14="http://schemas.microsoft.com/office/powerpoint/2010/main" val="323304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46363" y="14842"/>
            <a:ext cx="11721361" cy="769275"/>
          </a:xfrm>
          <a:prstGeom prst="rect">
            <a:avLst/>
          </a:prstGeom>
          <a:noFill/>
          <a:ln w="9525">
            <a:noFill/>
            <a:miter lim="800000"/>
            <a:headEnd/>
            <a:tailEnd/>
          </a:ln>
          <a:effectLst/>
        </p:spPr>
        <p:txBody>
          <a:bodyPr anchor="ctr"/>
          <a:lstStyle/>
          <a:p>
            <a:pPr eaLnBrk="1" hangingPunct="1">
              <a:defRPr/>
            </a:pPr>
            <a:r>
              <a:rPr lang="en-US" sz="4000" b="1" kern="0" dirty="0">
                <a:latin typeface="Arial" panose="020B0604020202020204" pitchFamily="34" charset="0"/>
                <a:cs typeface="Arial" panose="020B0604020202020204" pitchFamily="34" charset="0"/>
              </a:rPr>
              <a:t>	</a:t>
            </a:r>
            <a:r>
              <a:rPr lang="en-US" sz="4000" b="1" kern="0" dirty="0" err="1" smtClean="0">
                <a:solidFill>
                  <a:srgbClr val="FF0000"/>
                </a:solidFill>
                <a:latin typeface="Arial" panose="020B0604020202020204" pitchFamily="34" charset="0"/>
                <a:cs typeface="Arial" panose="020B0604020202020204" pitchFamily="34" charset="0"/>
              </a:rPr>
              <a:t>Ngày</a:t>
            </a:r>
            <a:r>
              <a:rPr lang="en-US" sz="4000" b="1" kern="0" dirty="0" smtClean="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hội</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đọc</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sách</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của</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chúng</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err="1">
                <a:solidFill>
                  <a:srgbClr val="FF0000"/>
                </a:solidFill>
                <a:latin typeface="Arial" panose="020B0604020202020204" pitchFamily="34" charset="0"/>
                <a:cs typeface="Arial" panose="020B0604020202020204" pitchFamily="34" charset="0"/>
              </a:rPr>
              <a:t>em</a:t>
            </a:r>
            <a:r>
              <a:rPr lang="en-US" sz="4000" b="1" kern="0" dirty="0">
                <a:solidFill>
                  <a:srgbClr val="FF0000"/>
                </a:solidFill>
                <a:latin typeface="Arial" panose="020B0604020202020204" pitchFamily="34" charset="0"/>
                <a:cs typeface="Arial" panose="020B0604020202020204" pitchFamily="34" charset="0"/>
              </a:rPr>
              <a:t> ( </a:t>
            </a:r>
            <a:r>
              <a:rPr lang="en-US" sz="4000" b="1" kern="0" dirty="0" err="1">
                <a:solidFill>
                  <a:srgbClr val="FF0000"/>
                </a:solidFill>
                <a:latin typeface="Arial" panose="020B0604020202020204" pitchFamily="34" charset="0"/>
                <a:cs typeface="Arial" panose="020B0604020202020204" pitchFamily="34" charset="0"/>
              </a:rPr>
              <a:t>tiết</a:t>
            </a:r>
            <a:r>
              <a:rPr lang="en-US" sz="4000" b="1" kern="0" dirty="0">
                <a:solidFill>
                  <a:srgbClr val="FF0000"/>
                </a:solidFill>
                <a:latin typeface="Arial" panose="020B0604020202020204" pitchFamily="34" charset="0"/>
                <a:cs typeface="Arial" panose="020B0604020202020204" pitchFamily="34" charset="0"/>
              </a:rPr>
              <a:t> </a:t>
            </a:r>
            <a:r>
              <a:rPr lang="en-US" sz="4000" b="1" kern="0" dirty="0" smtClean="0">
                <a:solidFill>
                  <a:srgbClr val="FF0000"/>
                </a:solidFill>
                <a:latin typeface="Arial" panose="020B0604020202020204" pitchFamily="34" charset="0"/>
                <a:cs typeface="Arial" panose="020B0604020202020204" pitchFamily="34" charset="0"/>
              </a:rPr>
              <a:t>2)</a:t>
            </a:r>
            <a:r>
              <a:rPr lang="en-US" sz="4000" b="1" dirty="0">
                <a:latin typeface="Arial" panose="020B0604020202020204" pitchFamily="34" charset="0"/>
                <a:cs typeface="Arial" panose="020B0604020202020204" pitchFamily="34" charset="0"/>
              </a:rPr>
              <a:t>	</a:t>
            </a:r>
          </a:p>
        </p:txBody>
      </p:sp>
      <p:sp>
        <p:nvSpPr>
          <p:cNvPr id="5" name="Rounded Rectangle 4"/>
          <p:cNvSpPr/>
          <p:nvPr/>
        </p:nvSpPr>
        <p:spPr>
          <a:xfrm>
            <a:off x="4164186" y="971144"/>
            <a:ext cx="3729251" cy="601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err="1" smtClean="0">
                <a:solidFill>
                  <a:schemeClr val="tx1"/>
                </a:solidFill>
                <a:latin typeface="Arial" panose="020B0604020202020204" pitchFamily="34" charset="0"/>
                <a:cs typeface="Arial" panose="020B0604020202020204" pitchFamily="34" charset="0"/>
              </a:rPr>
              <a:t>Củng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cố</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dặn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dò</a:t>
            </a:r>
            <a:endParaRPr lang="en-US" sz="24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ounded Rectangle 5"/>
          <p:cNvSpPr/>
          <p:nvPr/>
        </p:nvSpPr>
        <p:spPr>
          <a:xfrm>
            <a:off x="815138" y="1759204"/>
            <a:ext cx="11044768" cy="40735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30000"/>
              </a:lnSpc>
            </a:pPr>
            <a:r>
              <a:rPr lang="en-US" sz="3200" dirty="0" smtClean="0"/>
              <a:t>-</a:t>
            </a:r>
            <a:r>
              <a:rPr lang="en-US" sz="3200" dirty="0" err="1" smtClean="0"/>
              <a:t>Đọc</a:t>
            </a:r>
            <a:r>
              <a:rPr lang="en-US" sz="3200" dirty="0" smtClean="0"/>
              <a:t> </a:t>
            </a:r>
            <a:r>
              <a:rPr lang="en-US" sz="3200" dirty="0" err="1"/>
              <a:t>kĩ</a:t>
            </a:r>
            <a:r>
              <a:rPr lang="en-US" sz="3200" dirty="0"/>
              <a:t> </a:t>
            </a:r>
            <a:r>
              <a:rPr lang="en-US" sz="3200" dirty="0" err="1"/>
              <a:t>cuốn</a:t>
            </a:r>
            <a:r>
              <a:rPr lang="en-US" sz="3200" dirty="0"/>
              <a:t> </a:t>
            </a:r>
            <a:r>
              <a:rPr lang="en-US" sz="3200" dirty="0" err="1"/>
              <a:t>sách</a:t>
            </a:r>
            <a:r>
              <a:rPr lang="en-US" sz="3200" dirty="0"/>
              <a:t> </a:t>
            </a:r>
            <a:r>
              <a:rPr lang="en-US" sz="3200" dirty="0" err="1"/>
              <a:t>mà</a:t>
            </a:r>
            <a:r>
              <a:rPr lang="en-US" sz="3200" dirty="0"/>
              <a:t> </a:t>
            </a:r>
            <a:r>
              <a:rPr lang="en-US" sz="3200" dirty="0" err="1"/>
              <a:t>em</a:t>
            </a:r>
            <a:r>
              <a:rPr lang="en-US" sz="3200" dirty="0"/>
              <a:t> </a:t>
            </a:r>
            <a:r>
              <a:rPr lang="en-US" sz="3200" dirty="0" err="1"/>
              <a:t>yêu</a:t>
            </a:r>
            <a:r>
              <a:rPr lang="en-US" sz="3200" dirty="0"/>
              <a:t> </a:t>
            </a:r>
            <a:r>
              <a:rPr lang="en-US" sz="3200" dirty="0" err="1"/>
              <a:t>thích</a:t>
            </a:r>
            <a:r>
              <a:rPr lang="en-US" sz="3200" dirty="0"/>
              <a:t> </a:t>
            </a:r>
            <a:r>
              <a:rPr lang="en-US" sz="3200" dirty="0" err="1"/>
              <a:t>nhất</a:t>
            </a:r>
            <a:r>
              <a:rPr lang="en-US" sz="3200" dirty="0"/>
              <a:t> </a:t>
            </a:r>
            <a:r>
              <a:rPr lang="en-US" sz="3200" dirty="0" err="1"/>
              <a:t>và</a:t>
            </a:r>
            <a:r>
              <a:rPr lang="en-US" sz="3200" dirty="0"/>
              <a:t> </a:t>
            </a:r>
            <a:r>
              <a:rPr lang="en-US" sz="3200" dirty="0" err="1"/>
              <a:t>chuẩn</a:t>
            </a:r>
            <a:r>
              <a:rPr lang="en-US" sz="3200" dirty="0"/>
              <a:t> </a:t>
            </a:r>
            <a:r>
              <a:rPr lang="en-US" sz="3200" dirty="0" err="1"/>
              <a:t>bị</a:t>
            </a:r>
            <a:r>
              <a:rPr lang="en-US" sz="3200" dirty="0"/>
              <a:t> </a:t>
            </a:r>
            <a:r>
              <a:rPr lang="en-US" sz="3200" dirty="0" err="1"/>
              <a:t>giới</a:t>
            </a:r>
            <a:r>
              <a:rPr lang="en-US" sz="3200" dirty="0"/>
              <a:t> </a:t>
            </a:r>
            <a:r>
              <a:rPr lang="en-US" sz="3200" dirty="0" err="1"/>
              <a:t>thiệu</a:t>
            </a:r>
            <a:r>
              <a:rPr lang="en-US" sz="3200" dirty="0"/>
              <a:t> </a:t>
            </a:r>
            <a:r>
              <a:rPr lang="en-US" sz="3200" dirty="0" err="1"/>
              <a:t>với</a:t>
            </a:r>
            <a:r>
              <a:rPr lang="en-US" sz="3200" dirty="0"/>
              <a:t> </a:t>
            </a:r>
            <a:r>
              <a:rPr lang="en-US" sz="3200" dirty="0" err="1"/>
              <a:t>bạn</a:t>
            </a:r>
            <a:r>
              <a:rPr lang="en-US" sz="3200" dirty="0"/>
              <a:t> </a:t>
            </a:r>
            <a:r>
              <a:rPr lang="en-US" sz="3200" dirty="0" err="1"/>
              <a:t>về</a:t>
            </a:r>
            <a:r>
              <a:rPr lang="en-US" sz="3200" dirty="0"/>
              <a:t> </a:t>
            </a:r>
            <a:r>
              <a:rPr lang="en-US" sz="3200" dirty="0" err="1" smtClean="0"/>
              <a:t>quyển</a:t>
            </a:r>
            <a:r>
              <a:rPr lang="en-US" sz="3200" dirty="0" smtClean="0"/>
              <a:t> </a:t>
            </a:r>
            <a:r>
              <a:rPr lang="en-US" sz="3200" dirty="0" err="1" smtClean="0"/>
              <a:t>sách</a:t>
            </a:r>
            <a:r>
              <a:rPr lang="en-US" sz="3200" dirty="0" smtClean="0"/>
              <a:t> </a:t>
            </a:r>
            <a:r>
              <a:rPr lang="en-US" sz="3200" dirty="0" err="1" smtClean="0"/>
              <a:t>đó</a:t>
            </a:r>
            <a:r>
              <a:rPr lang="en-US" sz="3200" dirty="0" smtClean="0"/>
              <a:t> </a:t>
            </a:r>
            <a:r>
              <a:rPr lang="en-US" sz="3200" dirty="0"/>
              <a:t>ở </a:t>
            </a:r>
            <a:r>
              <a:rPr lang="en-US" sz="3200" dirty="0" err="1"/>
              <a:t>tiết</a:t>
            </a:r>
            <a:r>
              <a:rPr lang="en-US" sz="3200" dirty="0"/>
              <a:t> </a:t>
            </a:r>
            <a:r>
              <a:rPr lang="en-US" sz="3200" dirty="0" err="1"/>
              <a:t>sau</a:t>
            </a:r>
            <a:r>
              <a:rPr lang="en-US" sz="3200" dirty="0" smtClean="0"/>
              <a:t>.</a:t>
            </a:r>
          </a:p>
          <a:p>
            <a:pPr>
              <a:lnSpc>
                <a:spcPct val="130000"/>
              </a:lnSpc>
            </a:pPr>
            <a:r>
              <a:rPr lang="en-US" sz="3200" dirty="0" smtClean="0"/>
              <a:t>-</a:t>
            </a:r>
            <a:r>
              <a:rPr lang="en-US" sz="3200" dirty="0" err="1" smtClean="0"/>
              <a:t>Thực</a:t>
            </a:r>
            <a:r>
              <a:rPr lang="en-US" sz="3200" dirty="0" smtClean="0"/>
              <a:t> </a:t>
            </a:r>
            <a:r>
              <a:rPr lang="en-US" sz="3200" dirty="0" err="1" smtClean="0"/>
              <a:t>hiện</a:t>
            </a:r>
            <a:r>
              <a:rPr lang="en-US" sz="3200" dirty="0" smtClean="0"/>
              <a:t> </a:t>
            </a:r>
            <a:r>
              <a:rPr lang="en-US" sz="3200" dirty="0" err="1" smtClean="0"/>
              <a:t>kế</a:t>
            </a:r>
            <a:r>
              <a:rPr lang="en-US" sz="3200" dirty="0" smtClean="0"/>
              <a:t> </a:t>
            </a:r>
            <a:r>
              <a:rPr lang="en-US" sz="3200" dirty="0" err="1" smtClean="0"/>
              <a:t>hoạch</a:t>
            </a:r>
            <a:r>
              <a:rPr lang="en-US" sz="3200" dirty="0" smtClean="0"/>
              <a:t> </a:t>
            </a:r>
            <a:r>
              <a:rPr lang="en-US" sz="3200" dirty="0" err="1" smtClean="0"/>
              <a:t>đọc</a:t>
            </a:r>
            <a:r>
              <a:rPr lang="en-US" sz="3200" dirty="0" smtClean="0"/>
              <a:t> </a:t>
            </a:r>
            <a:r>
              <a:rPr lang="en-US" sz="3200" dirty="0" err="1" smtClean="0"/>
              <a:t>sách</a:t>
            </a:r>
            <a:r>
              <a:rPr lang="en-US" sz="3200" dirty="0" smtClean="0"/>
              <a:t> </a:t>
            </a:r>
            <a:r>
              <a:rPr lang="en-US" sz="3200" dirty="0" err="1" smtClean="0"/>
              <a:t>của</a:t>
            </a:r>
            <a:r>
              <a:rPr lang="en-US" sz="3200" dirty="0" smtClean="0"/>
              <a:t> </a:t>
            </a:r>
            <a:r>
              <a:rPr lang="en-US" sz="3200" dirty="0" err="1" smtClean="0"/>
              <a:t>em</a:t>
            </a:r>
            <a:r>
              <a:rPr lang="en-US" sz="3200" dirty="0" smtClean="0"/>
              <a:t>.</a:t>
            </a:r>
          </a:p>
          <a:p>
            <a:pPr>
              <a:lnSpc>
                <a:spcPct val="130000"/>
              </a:lnSpc>
            </a:pPr>
            <a:r>
              <a:rPr lang="en-US" sz="3200" dirty="0" smtClean="0"/>
              <a:t>-</a:t>
            </a:r>
            <a:r>
              <a:rPr lang="en-US" sz="3200" dirty="0" err="1" smtClean="0"/>
              <a:t>Kể</a:t>
            </a:r>
            <a:r>
              <a:rPr lang="en-US" sz="3200" dirty="0" smtClean="0"/>
              <a:t> </a:t>
            </a:r>
            <a:r>
              <a:rPr lang="en-US" sz="3200" dirty="0" err="1" smtClean="0"/>
              <a:t>với</a:t>
            </a:r>
            <a:r>
              <a:rPr lang="en-US" sz="3200" dirty="0" smtClean="0"/>
              <a:t> </a:t>
            </a:r>
            <a:r>
              <a:rPr lang="en-US" sz="3200" dirty="0" err="1" smtClean="0"/>
              <a:t>bố</a:t>
            </a:r>
            <a:r>
              <a:rPr lang="en-US" sz="3200" dirty="0" smtClean="0"/>
              <a:t> </a:t>
            </a:r>
            <a:r>
              <a:rPr lang="en-US" sz="3200" dirty="0" err="1" smtClean="0"/>
              <a:t>mẹ</a:t>
            </a:r>
            <a:r>
              <a:rPr lang="en-US" sz="3200" dirty="0" smtClean="0"/>
              <a:t> </a:t>
            </a:r>
            <a:r>
              <a:rPr lang="en-US" sz="3200" dirty="0" err="1" smtClean="0"/>
              <a:t>hoặc</a:t>
            </a:r>
            <a:r>
              <a:rPr lang="en-US" sz="3200" dirty="0" smtClean="0"/>
              <a:t> </a:t>
            </a:r>
            <a:r>
              <a:rPr lang="en-US" sz="3200" dirty="0" err="1" smtClean="0"/>
              <a:t>người</a:t>
            </a:r>
            <a:r>
              <a:rPr lang="en-US" sz="3200" dirty="0" smtClean="0"/>
              <a:t> </a:t>
            </a:r>
            <a:r>
              <a:rPr lang="en-US" sz="3200" dirty="0" err="1" smtClean="0"/>
              <a:t>thân</a:t>
            </a:r>
            <a:r>
              <a:rPr lang="en-US" sz="3200" dirty="0" smtClean="0"/>
              <a:t> </a:t>
            </a:r>
            <a:r>
              <a:rPr lang="en-US" sz="3200" dirty="0" err="1" smtClean="0"/>
              <a:t>nội</a:t>
            </a:r>
            <a:r>
              <a:rPr lang="en-US" sz="3200" dirty="0" smtClean="0"/>
              <a:t> dung </a:t>
            </a:r>
            <a:r>
              <a:rPr lang="en-US" sz="3200" dirty="0" err="1" smtClean="0"/>
              <a:t>cuốn</a:t>
            </a:r>
            <a:r>
              <a:rPr lang="en-US" sz="3200" dirty="0" smtClean="0"/>
              <a:t> </a:t>
            </a:r>
            <a:r>
              <a:rPr lang="en-US" sz="3200" dirty="0" err="1" smtClean="0"/>
              <a:t>sách</a:t>
            </a:r>
            <a:r>
              <a:rPr lang="en-US" sz="3200" dirty="0" smtClean="0"/>
              <a:t> </a:t>
            </a:r>
            <a:r>
              <a:rPr lang="en-US" sz="3200" dirty="0" err="1" smtClean="0"/>
              <a:t>em</a:t>
            </a:r>
            <a:r>
              <a:rPr lang="en-US" sz="3200" dirty="0" smtClean="0"/>
              <a:t> </a:t>
            </a:r>
            <a:r>
              <a:rPr lang="en-US" sz="3200" dirty="0" err="1" smtClean="0"/>
              <a:t>đã</a:t>
            </a:r>
            <a:r>
              <a:rPr lang="en-US" sz="3200" dirty="0" smtClean="0"/>
              <a:t> </a:t>
            </a:r>
            <a:r>
              <a:rPr lang="en-US" sz="3200" dirty="0" err="1" smtClean="0"/>
              <a:t>đọc</a:t>
            </a:r>
            <a:r>
              <a:rPr lang="en-US" sz="3200" dirty="0" smtClean="0"/>
              <a:t> </a:t>
            </a:r>
            <a:r>
              <a:rPr lang="en-US" sz="3200" dirty="0" err="1" smtClean="0"/>
              <a:t>và</a:t>
            </a:r>
            <a:r>
              <a:rPr lang="en-US" sz="3200" dirty="0" smtClean="0"/>
              <a:t> </a:t>
            </a:r>
            <a:r>
              <a:rPr lang="en-US" sz="3200" dirty="0" err="1" smtClean="0"/>
              <a:t>những</a:t>
            </a:r>
            <a:r>
              <a:rPr lang="en-US" sz="3200" dirty="0" smtClean="0"/>
              <a:t> </a:t>
            </a:r>
            <a:r>
              <a:rPr lang="en-US" sz="3200" dirty="0" err="1" smtClean="0"/>
              <a:t>điều</a:t>
            </a:r>
            <a:r>
              <a:rPr lang="en-US" sz="3200" dirty="0" smtClean="0"/>
              <a:t> hay </a:t>
            </a:r>
            <a:r>
              <a:rPr lang="en-US" sz="3200" dirty="0" err="1" smtClean="0"/>
              <a:t>mà</a:t>
            </a:r>
            <a:r>
              <a:rPr lang="en-US" sz="3200" dirty="0" smtClean="0"/>
              <a:t> </a:t>
            </a:r>
            <a:r>
              <a:rPr lang="en-US" sz="3200" dirty="0" err="1" smtClean="0"/>
              <a:t>em</a:t>
            </a:r>
            <a:r>
              <a:rPr lang="en-US" sz="3200" dirty="0" smtClean="0"/>
              <a:t> </a:t>
            </a:r>
            <a:r>
              <a:rPr lang="en-US" sz="3200" dirty="0" err="1" smtClean="0"/>
              <a:t>học</a:t>
            </a:r>
            <a:r>
              <a:rPr lang="en-US" sz="3200" dirty="0" smtClean="0"/>
              <a:t> </a:t>
            </a:r>
            <a:r>
              <a:rPr lang="en-US" sz="3200" dirty="0" err="1" smtClean="0"/>
              <a:t>được</a:t>
            </a:r>
            <a:r>
              <a:rPr lang="en-US" sz="3200" dirty="0" smtClean="0"/>
              <a:t> </a:t>
            </a:r>
            <a:r>
              <a:rPr lang="en-US" sz="3200" dirty="0" err="1" smtClean="0"/>
              <a:t>từ</a:t>
            </a:r>
            <a:r>
              <a:rPr lang="en-US" sz="3200" dirty="0" smtClean="0"/>
              <a:t> </a:t>
            </a:r>
            <a:r>
              <a:rPr lang="en-US" sz="3200" dirty="0" err="1" smtClean="0"/>
              <a:t>sách</a:t>
            </a:r>
            <a:r>
              <a:rPr lang="en-US" sz="3200" dirty="0" smtClean="0"/>
              <a:t>.</a:t>
            </a:r>
          </a:p>
          <a:p>
            <a:pPr>
              <a:lnSpc>
                <a:spcPct val="130000"/>
              </a:lnSpc>
            </a:pPr>
            <a:r>
              <a:rPr lang="en-US" sz="3200" dirty="0" smtClean="0"/>
              <a:t>-</a:t>
            </a:r>
            <a:r>
              <a:rPr lang="en-US" sz="3200" dirty="0" err="1" smtClean="0"/>
              <a:t>Tuyên</a:t>
            </a:r>
            <a:r>
              <a:rPr lang="en-US" sz="3200" dirty="0" smtClean="0"/>
              <a:t> </a:t>
            </a:r>
            <a:r>
              <a:rPr lang="en-US" sz="3200" dirty="0" err="1" smtClean="0"/>
              <a:t>truyền</a:t>
            </a:r>
            <a:r>
              <a:rPr lang="en-US" sz="3200" dirty="0" smtClean="0"/>
              <a:t> </a:t>
            </a:r>
            <a:r>
              <a:rPr lang="en-US" sz="3200" dirty="0" err="1" smtClean="0"/>
              <a:t>hoạt</a:t>
            </a:r>
            <a:r>
              <a:rPr lang="en-US" sz="3200" dirty="0" smtClean="0"/>
              <a:t> </a:t>
            </a:r>
            <a:r>
              <a:rPr lang="en-US" sz="3200" dirty="0" err="1" smtClean="0"/>
              <a:t>động</a:t>
            </a:r>
            <a:r>
              <a:rPr lang="en-US" sz="3200" dirty="0" smtClean="0"/>
              <a:t> </a:t>
            </a:r>
            <a:r>
              <a:rPr lang="en-US" sz="3200" dirty="0" err="1" smtClean="0"/>
              <a:t>đọc</a:t>
            </a:r>
            <a:r>
              <a:rPr lang="en-US" sz="3200" dirty="0" smtClean="0"/>
              <a:t> </a:t>
            </a:r>
            <a:r>
              <a:rPr lang="en-US" sz="3200" dirty="0" err="1" smtClean="0"/>
              <a:t>sách</a:t>
            </a:r>
            <a:r>
              <a:rPr lang="en-US" sz="3200" dirty="0" smtClean="0"/>
              <a:t> </a:t>
            </a:r>
            <a:r>
              <a:rPr lang="en-US" sz="3200" dirty="0" err="1" smtClean="0"/>
              <a:t>và</a:t>
            </a:r>
            <a:r>
              <a:rPr lang="en-US" sz="3200" dirty="0" smtClean="0"/>
              <a:t> </a:t>
            </a:r>
            <a:r>
              <a:rPr lang="en-US" sz="3200" dirty="0" err="1" smtClean="0"/>
              <a:t>biết</a:t>
            </a:r>
            <a:r>
              <a:rPr lang="en-US" sz="3200" dirty="0" smtClean="0"/>
              <a:t> </a:t>
            </a:r>
            <a:r>
              <a:rPr lang="en-US" sz="3200" dirty="0" err="1" smtClean="0"/>
              <a:t>yêu</a:t>
            </a:r>
            <a:r>
              <a:rPr lang="en-US" sz="3200" dirty="0" smtClean="0"/>
              <a:t> </a:t>
            </a:r>
            <a:r>
              <a:rPr lang="en-US" sz="3200" dirty="0" err="1" smtClean="0"/>
              <a:t>quý</a:t>
            </a:r>
            <a:r>
              <a:rPr lang="en-US" sz="3200" dirty="0" smtClean="0"/>
              <a:t>, </a:t>
            </a:r>
            <a:r>
              <a:rPr lang="en-US" sz="3200" dirty="0" err="1" smtClean="0"/>
              <a:t>giữ</a:t>
            </a:r>
            <a:r>
              <a:rPr lang="en-US" sz="3200" dirty="0" smtClean="0"/>
              <a:t> </a:t>
            </a:r>
            <a:r>
              <a:rPr lang="en-US" sz="3200" dirty="0" err="1" smtClean="0"/>
              <a:t>gìn</a:t>
            </a:r>
            <a:r>
              <a:rPr lang="en-US" sz="3200" dirty="0" smtClean="0"/>
              <a:t> </a:t>
            </a:r>
            <a:r>
              <a:rPr lang="en-US" sz="3200" dirty="0" err="1" smtClean="0"/>
              <a:t>sách</a:t>
            </a:r>
            <a:r>
              <a:rPr lang="en-US" sz="3200" dirty="0" smtClean="0"/>
              <a:t>. </a:t>
            </a:r>
            <a:endParaRPr lang="en-US" sz="3200" dirty="0"/>
          </a:p>
        </p:txBody>
      </p:sp>
    </p:spTree>
    <p:custDataLst>
      <p:tags r:id="rId1"/>
    </p:custDataLst>
    <p:extLst>
      <p:ext uri="{BB962C8B-B14F-4D97-AF65-F5344CB8AC3E}">
        <p14:creationId xmlns:p14="http://schemas.microsoft.com/office/powerpoint/2010/main" val="101688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B0CA44B-E4E3-4B52-B943-0B157904336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3n\uFFFDr{288BE087-6712-412E-98D9-1DFD503E47EE}&quot;,&quot;C:\\Users\\NHATMINH\\Downloads\\BÀII ĐT TUẦN 7\\BÀII ĐT TUẦN 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7 Ngay hoi doc sach cua chung em  tiet 2"/>
</p:tagLst>
</file>

<file path=ppt/tags/tag2.xml><?xml version="1.0" encoding="utf-8"?>
<p:tagLst xmlns:a="http://schemas.openxmlformats.org/drawingml/2006/main" xmlns:r="http://schemas.openxmlformats.org/officeDocument/2006/relationships" xmlns:p="http://schemas.openxmlformats.org/presentationml/2006/main">
  <p:tag name="GENSWF_SLIDE_UID" val="{99F2B62C-FCD2-449F-B63B-2183CF61F5F3}:284"/>
</p:tagLst>
</file>

<file path=ppt/tags/tag3.xml><?xml version="1.0" encoding="utf-8"?>
<p:tagLst xmlns:a="http://schemas.openxmlformats.org/drawingml/2006/main" xmlns:r="http://schemas.openxmlformats.org/officeDocument/2006/relationships" xmlns:p="http://schemas.openxmlformats.org/presentationml/2006/main">
  <p:tag name="GENSWF_SLIDE_UID" val="{8A7739C4-C2D7-4E8A-AD94-46CBDEB16BF0}:291"/>
</p:tagLst>
</file>

<file path=ppt/tags/tag4.xml><?xml version="1.0" encoding="utf-8"?>
<p:tagLst xmlns:a="http://schemas.openxmlformats.org/drawingml/2006/main" xmlns:r="http://schemas.openxmlformats.org/officeDocument/2006/relationships" xmlns:p="http://schemas.openxmlformats.org/presentationml/2006/main">
  <p:tag name="GENSWF_SLIDE_UID" val="{415A1020-FBF8-4EE3-BD93-BEBFF64A5F19}:286"/>
</p:tagLst>
</file>

<file path=ppt/tags/tag5.xml><?xml version="1.0" encoding="utf-8"?>
<p:tagLst xmlns:a="http://schemas.openxmlformats.org/drawingml/2006/main" xmlns:r="http://schemas.openxmlformats.org/officeDocument/2006/relationships" xmlns:p="http://schemas.openxmlformats.org/presentationml/2006/main">
  <p:tag name="GENSWF_SLIDE_UID" val="{58D7AFAB-C930-453F-9D53-F8BABFCBB4FF}:292"/>
</p:tagLst>
</file>

<file path=ppt/tags/tag6.xml><?xml version="1.0" encoding="utf-8"?>
<p:tagLst xmlns:a="http://schemas.openxmlformats.org/drawingml/2006/main" xmlns:r="http://schemas.openxmlformats.org/officeDocument/2006/relationships" xmlns:p="http://schemas.openxmlformats.org/presentationml/2006/main">
  <p:tag name="GENSWF_SLIDE_UID" val="{D0242935-FD09-4A8C-8A1B-1558DEA76897}:287"/>
</p:tagLst>
</file>

<file path=ppt/tags/tag7.xml><?xml version="1.0" encoding="utf-8"?>
<p:tagLst xmlns:a="http://schemas.openxmlformats.org/drawingml/2006/main" xmlns:r="http://schemas.openxmlformats.org/officeDocument/2006/relationships" xmlns:p="http://schemas.openxmlformats.org/presentationml/2006/main">
  <p:tag name="GENSWF_SLIDE_UID" val="{C6F63AA7-01E8-44B6-AD8B-79A2F4C93761}:288"/>
</p:tagLst>
</file>

<file path=ppt/tags/tag8.xml><?xml version="1.0" encoding="utf-8"?>
<p:tagLst xmlns:a="http://schemas.openxmlformats.org/drawingml/2006/main" xmlns:r="http://schemas.openxmlformats.org/officeDocument/2006/relationships" xmlns:p="http://schemas.openxmlformats.org/presentationml/2006/main">
  <p:tag name="GENSWF_SLIDE_UID" val="{5BA9A11A-46D7-450C-B95C-9A15FC1D2EA7}:29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1864</TotalTime>
  <Words>333</Words>
  <Application>Microsoft Office PowerPoint</Application>
  <PresentationFormat>Widescreen</PresentationFormat>
  <Paragraphs>56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7 Ngay hoi doc sach cua chung em  tiet 2</dc:title>
  <dc:creator>tran hong luong</dc:creator>
  <cp:lastModifiedBy>THANH HƯƠNG</cp:lastModifiedBy>
  <cp:revision>446</cp:revision>
  <dcterms:created xsi:type="dcterms:W3CDTF">2021-06-08T07:37:38Z</dcterms:created>
  <dcterms:modified xsi:type="dcterms:W3CDTF">2024-10-27T02:41:51Z</dcterms:modified>
</cp:coreProperties>
</file>