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291" r:id="rId9"/>
    <p:sldId id="302" r:id="rId10"/>
    <p:sldId id="303" r:id="rId11"/>
    <p:sldId id="305" r:id="rId12"/>
    <p:sldId id="292" r:id="rId13"/>
    <p:sldId id="306" r:id="rId14"/>
    <p:sldId id="307" r:id="rId15"/>
    <p:sldId id="373" r:id="rId16"/>
    <p:sldId id="296" r:id="rId17"/>
    <p:sldId id="3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2024/10/4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181676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459</Words>
  <Application>Microsoft Office PowerPoint</Application>
  <PresentationFormat>Widescreen</PresentationFormat>
  <Paragraphs>151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#9Slide02 Noi dung dai</vt:lpstr>
      <vt:lpstr>Arial</vt:lpstr>
      <vt:lpstr>Calibri</vt:lpstr>
      <vt:lpstr>Calibri Light</vt:lpstr>
      <vt:lpstr>Cambria</vt:lpstr>
      <vt:lpstr>Coiny</vt:lpstr>
      <vt:lpstr>等线</vt:lpstr>
      <vt:lpstr>SVN-Cookies</vt:lpstr>
      <vt:lpstr>SVN-Fiolex Girls</vt:lpstr>
      <vt:lpstr>字魂59号-创粗黑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STD</cp:lastModifiedBy>
  <cp:revision>16</cp:revision>
  <dcterms:created xsi:type="dcterms:W3CDTF">2022-06-22T08:31:33Z</dcterms:created>
  <dcterms:modified xsi:type="dcterms:W3CDTF">2024-10-04T09:12:18Z</dcterms:modified>
</cp:coreProperties>
</file>