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3"/>
  </p:notesMasterIdLst>
  <p:sldIdLst>
    <p:sldId id="257" r:id="rId3"/>
    <p:sldId id="258" r:id="rId4"/>
    <p:sldId id="271" r:id="rId5"/>
    <p:sldId id="272" r:id="rId6"/>
    <p:sldId id="259" r:id="rId7"/>
    <p:sldId id="273" r:id="rId8"/>
    <p:sldId id="268" r:id="rId9"/>
    <p:sldId id="269" r:id="rId10"/>
    <p:sldId id="270" r:id="rId11"/>
    <p:sldId id="267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FB1DB2-88B0-4034-AAF8-19EFC247D19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Straight Connector 26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4" name="Date Placeholder 27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4463" y="1174750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16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81475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28"/>
          <p:cNvSpPr>
            <a:spLocks noGrp="1"/>
          </p:cNvSpPr>
          <p:nvPr>
            <p:ph type="sldNum" sz="quarter" idx="4"/>
          </p:nvPr>
        </p:nvSpPr>
        <p:spPr bwMode="auto">
          <a:xfrm>
            <a:off x="1325563" y="4929188"/>
            <a:ext cx="609600" cy="517525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Straight Connector 32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2875" y="1169988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78300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339850" y="4929188"/>
            <a:ext cx="609600" cy="517525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1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4" name="Straight Connector 17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5" name="Straight Connector 1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Rectangle 1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7" name="Straight Connector 2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" name="Oval 2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0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27" name="Footer Placeholder 2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8" name="Straight Connector 17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Rectangle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70" name="Straight Connector 19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2" name="Straight Connector 23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Date Placeholder 1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27" name="Footer Placeholder 20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Straight Connector 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8" name="Straight Connector 1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4" descr="imag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3999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 w="10541" cmpd="sng">
                  <a:solidFill>
                    <a:srgbClr val="996633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rgbClr val="FFC000"/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>
                <a:ln w="10541" cmpd="sng">
                  <a:solidFill>
                    <a:srgbClr val="996633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rgbClr val="FFC0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kumimoji="0" lang="en-US" sz="2400" b="1" i="0" u="none" strike="noStrike" kern="1200" cap="none" spc="0" normalizeH="0" baseline="0" noProof="0" dirty="0">
              <a:ln w="10541" cmpd="sng">
                <a:solidFill>
                  <a:srgbClr val="996633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rgbClr val="FFC000"/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1" name="WordArt 9"/>
          <p:cNvSpPr>
            <a:spLocks noTextEdit="1"/>
          </p:cNvSpPr>
          <p:nvPr/>
        </p:nvSpPr>
        <p:spPr>
          <a:xfrm>
            <a:off x="2247900" y="2209799"/>
            <a:ext cx="4686300" cy="9773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/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Tiếng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Lớp1E</a:t>
            </a:r>
          </a:p>
        </p:txBody>
      </p:sp>
      <p:sp>
        <p:nvSpPr>
          <p:cNvPr id="6" name="Rectangle 5"/>
          <p:cNvSpPr/>
          <p:nvPr/>
        </p:nvSpPr>
        <p:spPr>
          <a:xfrm>
            <a:off x="2045677" y="3200795"/>
            <a:ext cx="4572000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42: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</a:t>
            </a:r>
            <a:r>
              <a:rPr kumimoji="0" lang="en-US" sz="1800" b="1" i="0" u="none" strike="noStrike" kern="1200" cap="none" spc="0" normalizeH="0" baseline="0" noProof="0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eo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3" name="Picture 6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7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8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9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8AE2E5-B862-44E6-B1A7-93A9901B2B21}"/>
              </a:ext>
            </a:extLst>
          </p:cNvPr>
          <p:cNvSpPr txBox="1"/>
          <p:nvPr/>
        </p:nvSpPr>
        <p:spPr>
          <a:xfrm>
            <a:off x="2057400" y="4343399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custDataLst>
      <p:tags r:id="rId1"/>
    </p:custDataLst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555" name="Rectangle 3"/>
          <p:cNvSpPr>
            <a:spLocks noGrp="1"/>
          </p:cNvSpPr>
          <p:nvPr>
            <p:ph sz="quarter" idx="1"/>
          </p:nvPr>
        </p:nvSpPr>
        <p:spPr>
          <a:ln/>
        </p:spPr>
        <p:txBody>
          <a:bodyPr vert="horz" wrap="square" anchor="t"/>
          <a:lstStyle/>
          <a:p>
            <a:pPr>
              <a:buClr>
                <a:schemeClr val="accent1"/>
              </a:buClr>
              <a:buSzPct val="70000"/>
              <a:buFont typeface="Wingdings" panose="05000000000000000000" pitchFamily="2" charset="2"/>
            </a:pPr>
            <a:endParaRPr dirty="0"/>
          </a:p>
        </p:txBody>
      </p:sp>
      <p:pic>
        <p:nvPicPr>
          <p:cNvPr id="23556" name="Picture 4" descr="bfn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5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6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9" name="WordArt 7"/>
          <p:cNvSpPr>
            <a:spLocks noTextEdit="1"/>
          </p:cNvSpPr>
          <p:nvPr/>
        </p:nvSpPr>
        <p:spPr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23560" name="WordArt 8"/>
          <p:cNvSpPr>
            <a:spLocks noTextEdit="1"/>
          </p:cNvSpPr>
          <p:nvPr/>
        </p:nvSpPr>
        <p:spPr>
          <a:xfrm rot="494338">
            <a:off x="7515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23561" name="Picture 9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0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1066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Picture 11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2057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Picture 12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7829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5" name="Picture 13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381000" y="3581400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6" name="Picture 14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4114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15" descr="gman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Picture 16" descr="gman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3" name="Picture 4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828800" y="2133600"/>
            <a:ext cx="4495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sz="4000" b="1" dirty="0">
                <a:latin typeface="Century Schoolbook" panose="02040604050505020304"/>
              </a:rPr>
              <a:t>A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Ôn v</a:t>
            </a:r>
            <a:r>
              <a:rPr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15365" grpId="0"/>
      <p:bldP spid="1536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66800"/>
            <a:ext cx="8382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29000"/>
            <a:ext cx="7086600" cy="990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86000"/>
            <a:ext cx="7315200" cy="167481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5" name="Picture 4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8437" name="TextBox 1"/>
          <p:cNvSpPr txBox="1"/>
          <p:nvPr/>
        </p:nvSpPr>
        <p:spPr>
          <a:xfrm>
            <a:off x="1905000" y="152400"/>
            <a:ext cx="3505200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Nhận biết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438" name="Rectangle 3"/>
          <p:cNvSpPr/>
          <p:nvPr/>
        </p:nvSpPr>
        <p:spPr>
          <a:xfrm>
            <a:off x="3429000" y="37353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br>
              <a:rPr dirty="0">
                <a:latin typeface="Arial" panose="020B0604020202020204" pitchFamily="34" charset="0"/>
              </a:rPr>
            </a:br>
            <a:endParaRPr dirty="0">
              <a:latin typeface="Arial" panose="020B0604020202020204" pitchFamily="34" charset="0"/>
            </a:endParaRPr>
          </a:p>
        </p:txBody>
      </p:sp>
      <p:pic>
        <p:nvPicPr>
          <p:cNvPr id="1843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52600"/>
            <a:ext cx="7391400" cy="40862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47FDF7-D0D9-4C8C-8B64-A9082EBCB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8686800" cy="678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669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10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524000"/>
            <a:ext cx="7234237" cy="32480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7" name="Picture 4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838200"/>
            <a:ext cx="8382000" cy="4953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DE46FE-529A-423E-9C45-8B91DF7983DB}"/>
              </a:ext>
            </a:extLst>
          </p:cNvPr>
          <p:cNvCxnSpPr/>
          <p:nvPr/>
        </p:nvCxnSpPr>
        <p:spPr>
          <a:xfrm flipH="1">
            <a:off x="6934200" y="4419600"/>
            <a:ext cx="1524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F98275-52D1-4D1D-820E-65B051B422DB}"/>
              </a:ext>
            </a:extLst>
          </p:cNvPr>
          <p:cNvCxnSpPr/>
          <p:nvPr/>
        </p:nvCxnSpPr>
        <p:spPr>
          <a:xfrm flipH="1">
            <a:off x="3962400" y="4800600"/>
            <a:ext cx="1524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2F77F3-F6F0-4C63-94B9-84E225BFF7B5}"/>
              </a:ext>
            </a:extLst>
          </p:cNvPr>
          <p:cNvCxnSpPr/>
          <p:nvPr/>
        </p:nvCxnSpPr>
        <p:spPr>
          <a:xfrm flipH="1">
            <a:off x="7025640" y="4838700"/>
            <a:ext cx="1524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9D964-347B-438B-BA43-265DCAE431C2}"/>
              </a:ext>
            </a:extLst>
          </p:cNvPr>
          <p:cNvCxnSpPr/>
          <p:nvPr/>
        </p:nvCxnSpPr>
        <p:spPr>
          <a:xfrm flipH="1">
            <a:off x="4648200" y="5084298"/>
            <a:ext cx="1524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C300C11-243F-4A4C-8466-AC85A4970E40}"/>
              </a:ext>
            </a:extLst>
          </p:cNvPr>
          <p:cNvSpPr txBox="1"/>
          <p:nvPr/>
        </p:nvSpPr>
        <p:spPr>
          <a:xfrm>
            <a:off x="1219200" y="4419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F0E58D-2280-497B-8C47-7D005DAAA45B}"/>
              </a:ext>
            </a:extLst>
          </p:cNvPr>
          <p:cNvSpPr txBox="1"/>
          <p:nvPr/>
        </p:nvSpPr>
        <p:spPr>
          <a:xfrm>
            <a:off x="7086600" y="4259818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8D4ED2-3CC4-4AA9-AA80-7CA8C9ACDA15}"/>
              </a:ext>
            </a:extLst>
          </p:cNvPr>
          <p:cNvSpPr txBox="1"/>
          <p:nvPr/>
        </p:nvSpPr>
        <p:spPr>
          <a:xfrm>
            <a:off x="3886200" y="4722167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1A76C1-DC5D-4386-BDD9-9C8567174E26}"/>
              </a:ext>
            </a:extLst>
          </p:cNvPr>
          <p:cNvSpPr txBox="1"/>
          <p:nvPr/>
        </p:nvSpPr>
        <p:spPr>
          <a:xfrm>
            <a:off x="7090703" y="4678917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6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4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95300"/>
            <a:ext cx="8686800" cy="5341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CB7F461-0B48-4C50-9208-C30767C0FFC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1AP\u001A{A2C7FA7E-C261-4FD1-A4BC-2D667882AC3F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4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01B505-A399-41B6-ADC9-DAD2C99B2B24}:2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2367F6-2410-4221-9092-31C61AE1E3D0}:2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4794EF-4EE7-4AF5-BA08-DEDFDB12A61C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F4AD8A-C468-4F7E-98EF-0FB6730DF481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608AFC-5443-47F2-948A-0FED077EE1E0}:27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14B57F-5A87-43DB-A8E1-275E66EC78C4}:2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E2E8B6-C10D-4B9B-B1C3-5AAD9002EC47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8B3575-42FE-442C-8B46-8DDC517F8079}:2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49B392-3854-4931-AD9E-542E0876BC27}:26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32F835-BDAD-44FA-96CF-CCDECEEBC7BA}:269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53</Words>
  <Application>Microsoft Office PowerPoint</Application>
  <PresentationFormat>On-screen Show (4:3)</PresentationFormat>
  <Paragraphs>17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.VnTime</vt:lpstr>
      <vt:lpstr>Arial</vt:lpstr>
      <vt:lpstr>Calibri</vt:lpstr>
      <vt:lpstr>Century Schoolbook</vt:lpstr>
      <vt:lpstr>Times New Roman</vt:lpstr>
      <vt:lpstr>Verdana</vt:lpstr>
      <vt:lpstr>VNI-Brush</vt:lpstr>
      <vt:lpstr>Wingdings</vt:lpstr>
      <vt:lpstr>Wingdings 2</vt:lpstr>
      <vt:lpstr>Office Theme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42</dc:title>
  <dc:creator>Admin</dc:creator>
  <cp:lastModifiedBy>Administrator</cp:lastModifiedBy>
  <cp:revision>23</cp:revision>
  <dcterms:created xsi:type="dcterms:W3CDTF">2020-08-18T11:40:23Z</dcterms:created>
  <dcterms:modified xsi:type="dcterms:W3CDTF">2024-11-04T13:45:21Z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