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28F1F-EACE-46FD-B38B-BDBB6118709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F9C16-C6A7-43DA-A7D4-208BB68A4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5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F9C16-C6A7-43DA-A7D4-208BB68A4E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6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36DF-3106-41D0-94FC-E990C1CABF5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A530-931F-4855-B4CC-BFD4E0D6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9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36DF-3106-41D0-94FC-E990C1CABF5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A530-931F-4855-B4CC-BFD4E0D6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2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36DF-3106-41D0-94FC-E990C1CABF5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A530-931F-4855-B4CC-BFD4E0D6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6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36DF-3106-41D0-94FC-E990C1CABF5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A530-931F-4855-B4CC-BFD4E0D6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6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36DF-3106-41D0-94FC-E990C1CABF5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A530-931F-4855-B4CC-BFD4E0D6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1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36DF-3106-41D0-94FC-E990C1CABF5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A530-931F-4855-B4CC-BFD4E0D6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9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36DF-3106-41D0-94FC-E990C1CABF5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A530-931F-4855-B4CC-BFD4E0D6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8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36DF-3106-41D0-94FC-E990C1CABF5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A530-931F-4855-B4CC-BFD4E0D6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4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36DF-3106-41D0-94FC-E990C1CABF5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A530-931F-4855-B4CC-BFD4E0D6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0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36DF-3106-41D0-94FC-E990C1CABF5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A530-931F-4855-B4CC-BFD4E0D6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4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36DF-3106-41D0-94FC-E990C1CABF5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A530-931F-4855-B4CC-BFD4E0D6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4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F36DF-3106-41D0-94FC-E990C1CABF5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8A530-931F-4855-B4CC-BFD4E0D6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9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414"/>
            <a:ext cx="12047456" cy="6792011"/>
          </a:xfrm>
        </p:spPr>
      </p:pic>
      <p:sp>
        <p:nvSpPr>
          <p:cNvPr id="5" name="TextBox 4"/>
          <p:cNvSpPr txBox="1"/>
          <p:nvPr/>
        </p:nvSpPr>
        <p:spPr>
          <a:xfrm>
            <a:off x="3223967" y="103695"/>
            <a:ext cx="4656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ỦY BAN NHÂN DÂN HUYỆN AN LÃO</a:t>
            </a: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TRƯỜNG TIỂU HỌC QUANG TRUNG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6577" y="1491694"/>
            <a:ext cx="5722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KHOA HỌC 5</a:t>
            </a:r>
          </a:p>
          <a:p>
            <a:pPr algn="ctr"/>
            <a:r>
              <a:rPr lang="en-US" sz="3600" dirty="0" err="1" smtClean="0"/>
              <a:t>Năng</a:t>
            </a:r>
            <a:r>
              <a:rPr lang="en-US" sz="3600" dirty="0" smtClean="0"/>
              <a:t> </a:t>
            </a:r>
            <a:r>
              <a:rPr lang="en-US" sz="3600" dirty="0" err="1" smtClean="0"/>
              <a:t>lượng</a:t>
            </a:r>
            <a:r>
              <a:rPr lang="en-US" sz="3600" dirty="0" smtClean="0"/>
              <a:t> </a:t>
            </a:r>
            <a:r>
              <a:rPr lang="en-US" sz="3600" dirty="0" err="1" smtClean="0"/>
              <a:t>chất</a:t>
            </a:r>
            <a:r>
              <a:rPr lang="en-US" sz="3600" dirty="0" smtClean="0"/>
              <a:t> </a:t>
            </a:r>
            <a:r>
              <a:rPr lang="en-US" sz="3600" dirty="0" err="1" smtClean="0"/>
              <a:t>đốt</a:t>
            </a:r>
            <a:r>
              <a:rPr lang="en-US" sz="3600" dirty="0" smtClean="0"/>
              <a:t> ( </a:t>
            </a:r>
            <a:r>
              <a:rPr lang="en-US" sz="3600" dirty="0" err="1" smtClean="0"/>
              <a:t>Tiết</a:t>
            </a:r>
            <a:r>
              <a:rPr lang="en-US" sz="3600" dirty="0" smtClean="0"/>
              <a:t> 1)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431356" y="3693360"/>
            <a:ext cx="608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Giáo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viên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Nguyễn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Phương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891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7583" y="716437"/>
            <a:ext cx="9096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nguồn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năng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lượng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đốt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959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3338"/>
            <a:ext cx="12192001" cy="68399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1338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3588" y="156367"/>
            <a:ext cx="1163391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vi-VN" sz="3200" b="0" i="0" dirty="0" smtClean="0">
                <a:solidFill>
                  <a:srgbClr val="000000"/>
                </a:solidFill>
                <a:effectLst/>
                <a:latin typeface="Open Sans"/>
              </a:rPr>
              <a:t>Than được khai thác từ đâu và sử dụng vào những việc gì?</a:t>
            </a:r>
            <a:endParaRPr lang="en-US" sz="3200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pPr marL="285750" indent="-285750" algn="just">
              <a:buFontTx/>
              <a:buChar char="-"/>
            </a:pPr>
            <a:endParaRPr lang="en-US" sz="3200" dirty="0">
              <a:solidFill>
                <a:srgbClr val="000000"/>
              </a:solidFill>
              <a:latin typeface="Open Sans"/>
            </a:endParaRPr>
          </a:p>
          <a:p>
            <a:pPr marL="285750" indent="-285750" algn="just">
              <a:buFontTx/>
              <a:buChar char="-"/>
            </a:pPr>
            <a:endParaRPr lang="vi-VN" sz="3200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pPr algn="just"/>
            <a:r>
              <a:rPr lang="vi-VN" sz="3200" b="0" i="0" dirty="0" smtClean="0">
                <a:solidFill>
                  <a:srgbClr val="000000"/>
                </a:solidFill>
                <a:effectLst/>
                <a:latin typeface="Open Sans"/>
              </a:rPr>
              <a:t>- Dầu mỏ được khai thác như thế nào và dùng để làm gì?</a:t>
            </a:r>
          </a:p>
          <a:p>
            <a:pPr algn="just"/>
            <a:endParaRPr lang="en-US" sz="3200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pPr algn="just"/>
            <a:endParaRPr lang="en-US" sz="3200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vi-VN" sz="3200" b="0" i="0" dirty="0" smtClean="0">
                <a:solidFill>
                  <a:srgbClr val="000000"/>
                </a:solidFill>
                <a:effectLst/>
                <a:latin typeface="Open Sans"/>
              </a:rPr>
              <a:t>- Khí tự nhiên được sử dụng vào những việc gì?</a:t>
            </a:r>
          </a:p>
          <a:p>
            <a:pPr algn="just"/>
            <a:endParaRPr lang="en-US" sz="3200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pPr algn="just"/>
            <a:endParaRPr lang="en-US" sz="3200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vi-VN" sz="3200" b="0" i="0" dirty="0" smtClean="0">
                <a:solidFill>
                  <a:srgbClr val="000000"/>
                </a:solidFill>
                <a:effectLst/>
                <a:latin typeface="Open Sans"/>
              </a:rPr>
              <a:t>- Khí sinh học được tạo ra bằng cách nào và dùng để làm gì?</a:t>
            </a:r>
            <a:endParaRPr lang="vi-VN" sz="32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891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88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047" y="1498862"/>
            <a:ext cx="9389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2. </a:t>
            </a:r>
            <a:r>
              <a:rPr lang="en-US" sz="2800" b="1" dirty="0" err="1" smtClean="0"/>
              <a:t>Vai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năng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lượng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đốt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sản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xuất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1277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403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3509" y="2044004"/>
            <a:ext cx="97755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Kết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luận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Năng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lượng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đốt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giúp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phục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vụ</a:t>
            </a:r>
            <a:r>
              <a:rPr lang="en-US" sz="2800" b="1" dirty="0" smtClean="0"/>
              <a:t> con </a:t>
            </a:r>
            <a:r>
              <a:rPr lang="en-US" sz="2800" b="1" dirty="0" err="1" smtClean="0"/>
              <a:t>người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sản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xuất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ăn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uống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ăn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mặc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phát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triển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văn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hóa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con </a:t>
            </a:r>
            <a:r>
              <a:rPr lang="en-US" sz="2800" b="1" dirty="0" err="1" smtClean="0"/>
              <a:t>người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cũng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nước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34754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AD2A2B6-35F5-4547-B110-617F7242DDB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}blj{9B28F368-3356-4B67-8183-EE6F4C302E63}&quot;,&quot;C:\\Users\\PHUONG NGUYE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KNTT  Bai 10 Nang luong chat do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1D4620-B7A1-4929-961A-037CF2721851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E95283-5671-4F66-9C80-C522A89BF4C2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3797B5-D76A-4889-93D2-3F9CA00280B5}:2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DB6139-1096-4A3B-8236-DFCAEA02B625}:2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B21F98-EF4B-4149-B185-EA47E5D8D5D3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3CCCF7-8B71-40D6-A5CB-B438EC417782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FBBC86-A74B-4A1E-AF85-AAF3CA0BC96A}: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151</Words>
  <Application>Microsoft Office PowerPoint</Application>
  <PresentationFormat>Widescreen</PresentationFormat>
  <Paragraphs>19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KNTT  Bai 10 Nang luong chat dot</dc:title>
  <dc:creator>DUY HUNG</dc:creator>
  <cp:lastModifiedBy>PHUONG NGUYEN</cp:lastModifiedBy>
  <cp:revision>5</cp:revision>
  <dcterms:created xsi:type="dcterms:W3CDTF">2024-11-12T06:55:24Z</dcterms:created>
  <dcterms:modified xsi:type="dcterms:W3CDTF">2024-11-14T01:42:01Z</dcterms:modified>
</cp:coreProperties>
</file>