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81" r:id="rId3"/>
    <p:sldMasterId id="2147483694" r:id="rId4"/>
    <p:sldMasterId id="2147483718" r:id="rId5"/>
    <p:sldMasterId id="2147483732" r:id="rId6"/>
    <p:sldMasterId id="2147483744" r:id="rId7"/>
    <p:sldMasterId id="2147483767" r:id="rId8"/>
    <p:sldMasterId id="2147483814" r:id="rId9"/>
    <p:sldMasterId id="2147483826" r:id="rId10"/>
  </p:sldMasterIdLst>
  <p:notesMasterIdLst>
    <p:notesMasterId r:id="rId34"/>
  </p:notesMasterIdLst>
  <p:sldIdLst>
    <p:sldId id="2642" r:id="rId11"/>
    <p:sldId id="264" r:id="rId12"/>
    <p:sldId id="272" r:id="rId13"/>
    <p:sldId id="746" r:id="rId14"/>
    <p:sldId id="747" r:id="rId15"/>
    <p:sldId id="768" r:id="rId16"/>
    <p:sldId id="720" r:id="rId17"/>
    <p:sldId id="2640" r:id="rId18"/>
    <p:sldId id="2641" r:id="rId19"/>
    <p:sldId id="752" r:id="rId20"/>
    <p:sldId id="345" r:id="rId21"/>
    <p:sldId id="2634" r:id="rId22"/>
    <p:sldId id="2636" r:id="rId23"/>
    <p:sldId id="2637" r:id="rId24"/>
    <p:sldId id="2638" r:id="rId25"/>
    <p:sldId id="2639" r:id="rId26"/>
    <p:sldId id="310" r:id="rId27"/>
    <p:sldId id="320" r:id="rId28"/>
    <p:sldId id="333" r:id="rId29"/>
    <p:sldId id="348" r:id="rId30"/>
    <p:sldId id="349" r:id="rId31"/>
    <p:sldId id="347" r:id="rId32"/>
    <p:sldId id="27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578" autoAdjust="0"/>
  </p:normalViewPr>
  <p:slideViewPr>
    <p:cSldViewPr snapToGrid="0">
      <p:cViewPr varScale="1">
        <p:scale>
          <a:sx n="78" d="100"/>
          <a:sy n="78" d="100"/>
        </p:scale>
        <p:origin x="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31017-AD75-4DD0-A805-49174F045868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0B0F-8377-4B37-98E0-507D0AF81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34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8D46-DE6E-4E95-BE45-D4B0F5A0384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74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334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63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61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20B0F-8377-4B37-98E0-507D0AF81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7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787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77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3874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2428925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25FD175-1489-4251-A251-9F65667D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38888"/>
            <a:ext cx="1835126" cy="4695625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CF588D16-5257-4C6E-8063-E5624CBDE3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42494" y="1138888"/>
            <a:ext cx="2994738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86529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DF3F869-AFBD-42C8-815D-F58DBE1188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2417" y="930371"/>
            <a:ext cx="2152271" cy="2167439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6600E8C-CAB5-42B0-A48D-F02F36B974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4853871" cy="532038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0946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1F7D1D4F-FAC7-4F07-A3A5-0A647FEB30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5" y="1421639"/>
            <a:ext cx="5506167" cy="476486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97259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E058DC1-F648-4AE2-8C79-328077F7D9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02284" y="2916859"/>
            <a:ext cx="1689716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675A86CA-1015-4A95-A0F3-42A17E151C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35148" y="2916859"/>
            <a:ext cx="2752364" cy="2709137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122B680F-4890-4077-B599-07935FC8E4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81812" y="2916859"/>
            <a:ext cx="2752364" cy="27091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5813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23C24036-AE57-4342-8D9D-35722590BD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6676" y="2749652"/>
            <a:ext cx="3157065" cy="2785629"/>
          </a:xfrm>
        </p:spPr>
        <p:txBody>
          <a:bodyPr/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406BA12-5D35-4CC8-B74A-C6BC5DE7E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4423" y="1013475"/>
            <a:ext cx="2525373" cy="286114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60822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5140F7C-111D-47AF-B71A-C89595FAB1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1437" y="2319957"/>
            <a:ext cx="6168741" cy="3430989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02303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AC1E595-23EA-4B73-92C5-1922CB3822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1527" y="1528114"/>
            <a:ext cx="6583047" cy="3542411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88946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0199E1AB-931E-4ADB-9891-607262EB5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1535" y="1194599"/>
            <a:ext cx="2028047" cy="2042199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135933C5-F46D-4567-BB28-0568BBF978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84839" y="1194599"/>
            <a:ext cx="3491274" cy="491767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79038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50D02C85-AC33-436B-B290-0C327E95D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934" y="523207"/>
            <a:ext cx="3429839" cy="581158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562840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D0593E9-81A3-41E0-AC13-770A36C197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rot="20833862">
            <a:off x="806516" y="109807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18A748D6-57F2-44E1-81B6-2878EF844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20833862">
            <a:off x="3426980" y="1626811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D9E74F87-149A-486A-8935-A8DC93DC51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rot="20833862">
            <a:off x="6047444" y="2109052"/>
            <a:ext cx="2042278" cy="2639896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300A91E0-CB48-4AB0-9FF3-9F761FAD38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78633" y="1111032"/>
            <a:ext cx="3113367" cy="4626616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16715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9307896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59FDA9A-6B75-4FD7-B57F-4A3AAF6119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7996" y="1081188"/>
            <a:ext cx="9784436" cy="4695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0445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9AFE359-9736-49CE-835E-C4A1914381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58461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1402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8C3B1A5-5C48-4692-BB39-3326D4B2B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257547" y="3223268"/>
            <a:ext cx="1818218" cy="2723100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BA347E17-C08D-4DFA-821A-44141E13D9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03875" y="0"/>
            <a:ext cx="2152181" cy="3223268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7BD37E65-EA2A-4330-BA6B-6BC22AD5D5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84552" y="5195213"/>
            <a:ext cx="3207426" cy="1662787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xmlns="" id="{5957EF43-C620-4F55-8CB5-63E8F11509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797546"/>
            <a:ext cx="2708806" cy="162817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6445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D33BEF0-CDA6-49EE-A6F1-8E71849C6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4456" y="3429000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xmlns="" id="{53BFF2CA-C9E1-4A52-929F-7DC8AB9478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25953" y="1109116"/>
            <a:ext cx="1862798" cy="1875066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xmlns="" id="{E95CEFF6-6AAD-41AB-B145-5A9F0E5300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6455" y="3429000"/>
            <a:ext cx="1862798" cy="1875066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4651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FD5151A-6250-4895-B467-F154DCE47F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99806"/>
            <a:ext cx="4347057" cy="4639914"/>
          </a:xfrm>
        </p:spPr>
        <p:txBody>
          <a:bodyPr/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6908A036-4B1B-482F-8AE6-92993D7F23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25255" y="2292102"/>
            <a:ext cx="1849357" cy="284761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673563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9DD144-0308-454D-A819-29F16A046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9E4668-48B5-47C6-99C9-C6D3EA09DF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620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3069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A77B9685-3E86-4D8C-BDC5-774F93495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06112" y="1585991"/>
            <a:ext cx="2754638" cy="2278800"/>
          </a:xfrm>
          <a:custGeom>
            <a:avLst/>
            <a:gdLst>
              <a:gd name="connsiteX0" fmla="*/ 757593 w 5530796"/>
              <a:gd name="connsiteY0" fmla="*/ 0 h 4545468"/>
              <a:gd name="connsiteX1" fmla="*/ 4773203 w 5530796"/>
              <a:gd name="connsiteY1" fmla="*/ 0 h 4545468"/>
              <a:gd name="connsiteX2" fmla="*/ 5530796 w 5530796"/>
              <a:gd name="connsiteY2" fmla="*/ 757593 h 4545468"/>
              <a:gd name="connsiteX3" fmla="*/ 5530796 w 5530796"/>
              <a:gd name="connsiteY3" fmla="*/ 3787875 h 4545468"/>
              <a:gd name="connsiteX4" fmla="*/ 4773203 w 5530796"/>
              <a:gd name="connsiteY4" fmla="*/ 4545468 h 4545468"/>
              <a:gd name="connsiteX5" fmla="*/ 757593 w 5530796"/>
              <a:gd name="connsiteY5" fmla="*/ 4545468 h 4545468"/>
              <a:gd name="connsiteX6" fmla="*/ 0 w 5530796"/>
              <a:gd name="connsiteY6" fmla="*/ 3787875 h 4545468"/>
              <a:gd name="connsiteX7" fmla="*/ 0 w 5530796"/>
              <a:gd name="connsiteY7" fmla="*/ 757593 h 4545468"/>
              <a:gd name="connsiteX8" fmla="*/ 757593 w 5530796"/>
              <a:gd name="connsiteY8" fmla="*/ 0 h 4545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0796" h="4545468">
                <a:moveTo>
                  <a:pt x="757593" y="0"/>
                </a:moveTo>
                <a:lnTo>
                  <a:pt x="4773203" y="0"/>
                </a:lnTo>
                <a:cubicBezTo>
                  <a:pt x="5191610" y="0"/>
                  <a:pt x="5530796" y="339186"/>
                  <a:pt x="5530796" y="757593"/>
                </a:cubicBezTo>
                <a:lnTo>
                  <a:pt x="5530796" y="3787875"/>
                </a:lnTo>
                <a:cubicBezTo>
                  <a:pt x="5530796" y="4206282"/>
                  <a:pt x="5191610" y="4545468"/>
                  <a:pt x="4773203" y="4545468"/>
                </a:cubicBezTo>
                <a:lnTo>
                  <a:pt x="757593" y="4545468"/>
                </a:lnTo>
                <a:cubicBezTo>
                  <a:pt x="339186" y="4545468"/>
                  <a:pt x="0" y="4206282"/>
                  <a:pt x="0" y="3787875"/>
                </a:cubicBezTo>
                <a:lnTo>
                  <a:pt x="0" y="757593"/>
                </a:lnTo>
                <a:cubicBezTo>
                  <a:pt x="0" y="339186"/>
                  <a:pt x="339186" y="0"/>
                  <a:pt x="7575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65370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46E6A7B5-700F-4EE6-8F11-72DF0DFC12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3418" y="1650138"/>
            <a:ext cx="1810376" cy="3715918"/>
          </a:xfrm>
          <a:custGeom>
            <a:avLst/>
            <a:gdLst>
              <a:gd name="connsiteX0" fmla="*/ 605828 w 3634895"/>
              <a:gd name="connsiteY0" fmla="*/ 0 h 7412053"/>
              <a:gd name="connsiteX1" fmla="*/ 3029067 w 3634895"/>
              <a:gd name="connsiteY1" fmla="*/ 0 h 7412053"/>
              <a:gd name="connsiteX2" fmla="*/ 3634895 w 3634895"/>
              <a:gd name="connsiteY2" fmla="*/ 605828 h 7412053"/>
              <a:gd name="connsiteX3" fmla="*/ 3634895 w 3634895"/>
              <a:gd name="connsiteY3" fmla="*/ 6806225 h 7412053"/>
              <a:gd name="connsiteX4" fmla="*/ 3029067 w 3634895"/>
              <a:gd name="connsiteY4" fmla="*/ 7412053 h 7412053"/>
              <a:gd name="connsiteX5" fmla="*/ 605828 w 3634895"/>
              <a:gd name="connsiteY5" fmla="*/ 7412053 h 7412053"/>
              <a:gd name="connsiteX6" fmla="*/ 0 w 3634895"/>
              <a:gd name="connsiteY6" fmla="*/ 6806225 h 7412053"/>
              <a:gd name="connsiteX7" fmla="*/ 0 w 3634895"/>
              <a:gd name="connsiteY7" fmla="*/ 605828 h 7412053"/>
              <a:gd name="connsiteX8" fmla="*/ 605828 w 3634895"/>
              <a:gd name="connsiteY8" fmla="*/ 0 h 741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34895" h="7412053">
                <a:moveTo>
                  <a:pt x="605828" y="0"/>
                </a:moveTo>
                <a:lnTo>
                  <a:pt x="3029067" y="0"/>
                </a:lnTo>
                <a:cubicBezTo>
                  <a:pt x="3363657" y="0"/>
                  <a:pt x="3634895" y="271238"/>
                  <a:pt x="3634895" y="605828"/>
                </a:cubicBezTo>
                <a:lnTo>
                  <a:pt x="3634895" y="6806225"/>
                </a:lnTo>
                <a:cubicBezTo>
                  <a:pt x="3634895" y="7140815"/>
                  <a:pt x="3363657" y="7412053"/>
                  <a:pt x="3029067" y="7412053"/>
                </a:cubicBezTo>
                <a:lnTo>
                  <a:pt x="605828" y="7412053"/>
                </a:lnTo>
                <a:cubicBezTo>
                  <a:pt x="271238" y="7412053"/>
                  <a:pt x="0" y="7140815"/>
                  <a:pt x="0" y="6806225"/>
                </a:cubicBezTo>
                <a:lnTo>
                  <a:pt x="0" y="605828"/>
                </a:lnTo>
                <a:cubicBezTo>
                  <a:pt x="0" y="271238"/>
                  <a:pt x="271238" y="0"/>
                  <a:pt x="605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95494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442C746-9B4F-481F-ACE4-9C5A1A6D6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2667" y="2074871"/>
            <a:ext cx="3777300" cy="2449079"/>
          </a:xfrm>
          <a:custGeom>
            <a:avLst/>
            <a:gdLst>
              <a:gd name="connsiteX0" fmla="*/ 0 w 7584111"/>
              <a:gd name="connsiteY0" fmla="*/ 0 h 4885120"/>
              <a:gd name="connsiteX1" fmla="*/ 7584111 w 7584111"/>
              <a:gd name="connsiteY1" fmla="*/ 0 h 4885120"/>
              <a:gd name="connsiteX2" fmla="*/ 7584111 w 7584111"/>
              <a:gd name="connsiteY2" fmla="*/ 4885120 h 4885120"/>
              <a:gd name="connsiteX3" fmla="*/ 0 w 7584111"/>
              <a:gd name="connsiteY3" fmla="*/ 4885120 h 488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4111" h="4885120">
                <a:moveTo>
                  <a:pt x="0" y="0"/>
                </a:moveTo>
                <a:lnTo>
                  <a:pt x="7584111" y="0"/>
                </a:lnTo>
                <a:lnTo>
                  <a:pt x="7584111" y="4885120"/>
                </a:lnTo>
                <a:lnTo>
                  <a:pt x="0" y="48851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4446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4359283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>
            <a:extLst>
              <a:ext uri="{FF2B5EF4-FFF2-40B4-BE49-F238E27FC236}">
                <a16:creationId xmlns:a16="http://schemas.microsoft.com/office/drawing/2014/main" xmlns="" id="{0E6FCFA5-0E31-9F45-8064-D887C1D3E161}"/>
              </a:ext>
            </a:extLst>
          </p:cNvPr>
          <p:cNvSpPr/>
          <p:nvPr userDrawn="1"/>
        </p:nvSpPr>
        <p:spPr>
          <a:xfrm>
            <a:off x="264405" y="352541"/>
            <a:ext cx="11655846" cy="6191479"/>
          </a:xfrm>
          <a:prstGeom prst="roundRect">
            <a:avLst>
              <a:gd name="adj" fmla="val 6525"/>
            </a:avLst>
          </a:prstGeom>
          <a:solidFill>
            <a:srgbClr val="FFFEEF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F8EA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04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3677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77138A-0E72-84C3-25AB-CF5C5816FD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ADF2D1C-1C0B-172F-C60D-5A6CAE2A4C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FD3383-1055-0CC1-22D0-EA3BE9B1D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D4C4C-16E6-40C0-A23A-1F45CE9ED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4599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E2C38B4-A821-AA55-1F45-8D520782DA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EE655FA-EBB6-FFB9-93DE-F369C1D40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7153CA3-7353-B875-9F32-8B9253D10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A585D-26ED-4302-A408-DF26A80160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6824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C2F3EC5-37AE-6C5D-B83C-BB1726DAC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8580B9A-9CE3-E96E-47DC-AA02EF466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D7D066D-792E-3D1A-3979-5B73D049D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07765-053E-403E-B351-C97053AF3B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1457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162AA3-BAE8-FFEA-ED16-D64D1356C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085F64-FFC9-DEC6-3184-988784931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44D698-35D0-A686-778A-E1EC1BFEC9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9310E-E476-4F84-8CA8-82B238DEB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5398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0AD651C6-A806-00F9-9913-8E3FCFFE8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5C96A7A-0599-7548-D751-FE6C15DC0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58D8A0E-927D-720D-1DFD-385353A05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2236-7AA8-4996-9C83-834D776D74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5125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EF70F87-B5CF-D993-5C4D-935FCE56D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CE75172-401A-6402-3E3F-B710BEFED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59D230C-732A-7BD8-219A-DBC82FB45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A7D70-8BF8-4245-AEE0-33A7442010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0956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62C3E81-86D4-F201-47FD-38B80574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4E754583-E2D1-D123-412E-3AF5B78DA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703A30BC-CA7A-BB07-6451-FDFD934B0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5355E-FFD1-4227-A2F6-F743F3977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923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F97923-BF93-B7B6-116E-EE465D40E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00E1AB8-EBBA-1678-8E64-239358956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1B72E1-E26B-AF29-518A-9907D934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3B0B4-86D5-4075-8111-E2E54684F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2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1029994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06EF271-A2AF-66F8-B2FE-85B4541A1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54F15D-61DC-4E08-2768-42B647F584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EAE30DD-736A-8F36-6519-7BE97355B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36CE6-5C39-4059-8B80-4E006AA573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7144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8635118-8604-83F0-66B9-AE315BBB7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A4F3A7F-6A7F-8D37-2EB5-0BB1388086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2F77FEA-87E6-08B8-DEE6-2E4CDD6A8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E24A4-4DE2-4B71-A615-A736EBDCC2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0593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B7F4845-D9E7-9C1B-3287-F023AAA52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7FAE51-BB51-968B-24B1-A3BDDE0A35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01AA786-CCAE-B788-1161-57764CE59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959832-9609-4CC1-9A89-AE2D7F866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5164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352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058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681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904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447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508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73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6770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736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9582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901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4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2455340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78631441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370236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820857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4252692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2633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7888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49846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5742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9942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36240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7771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23192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3836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37112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418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1811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81168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6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96165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46797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8980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9613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46928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29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723276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6514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15891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72726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92685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839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039401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D6C38ED-8699-05C2-1CD1-C8BA855AF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8F7E1A0-0399-D178-9AC8-1F2195DFE7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9BEF7A0-DA1E-486A-F898-715EBA395B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F903E7-A88E-4460-B252-C31DF69F6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9641072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BC66EC3-50E9-EB6F-0912-0A1FBB2FB5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73FB9BB-ED39-0289-963F-C213588A8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6942CDA-96E8-51D1-2580-2A111BD2B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96CDF1-D699-4D27-BBF0-5946F8FD7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266114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662C4E7-E3DD-840A-1616-17DA6E220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B29705F-58C7-6554-7C99-27A58C2C6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3B88396-AA5D-5B04-8A91-F34AF348B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BB44D-7541-4289-9825-2D2AE9A4F4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22646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7CBCDC-F64A-E69C-0F20-646D3966AA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51CD103-827D-C75A-44D3-F9F9AB5A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8CA023-3B79-6D68-010F-23A61F2204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501D00-0A8B-4008-ABE7-1B9A59EA7D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83172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357BAB8A-FC98-7CD5-5F2A-C42BFA53C2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081FE893-BA1E-A365-5C7A-655D6B0D7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3485BA5-E4EC-3297-9368-75A0570D0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79A36-12EE-4E9C-8835-018442EE5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909201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637AD4BB-58B3-226E-48DB-76518BBB9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0490AFD8-1290-D8FA-FE05-B9175E826D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CAE716D-8226-FC23-D812-224794B9B4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7A2770-8DAE-4BF2-B31A-B19D44340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00348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220934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AE29FEC-6C9B-42A1-A6E4-492A5E53CB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A0E3592-1718-7FF5-9515-F7C15FF4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9CBAE5C-B48C-6918-3DDD-2803753E9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F830A-D387-4DDF-9487-5439C84A9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729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166B42-E069-2A5C-4BFB-F26D61F2DF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A13C650-C70F-4412-A8E4-6AE440696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3AEA29F-EB2B-C8D3-A4D3-408C3C45B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0B90-9006-41BE-B4DE-0EDC04D2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871947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BF75AD-7570-5364-B052-B50B9FB65C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5DB3AA-2893-244F-375A-6DAB472A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8691DC-8FBB-1632-9400-E255C82EB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1F9C4-D879-4E13-B3BD-9FF03C87A7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188758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1754D02-C416-A8BC-7C2B-5E008EA5D5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5BA70C1-6B9D-8729-D175-75B58B991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9D63142-AB86-80AE-9521-70A2AFC6C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32B266-5262-4179-AEAE-502E26A127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07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C53FAC45-6463-D906-2A6E-0CEFAACEE4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406EEA6-9FC2-A55C-530B-8C769571E7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01DCDD0-2781-499D-588A-BF44956B18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1E8CCC-9AB7-4571-8AC2-E580674DA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03891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276028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5948594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4842620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77711445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03833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290518056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3941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69790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4299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667814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2380479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12931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0655136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750865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34787394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7949840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55130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62797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11169712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430190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059682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22880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1137011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9320431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6763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694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90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4330633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368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3059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161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2066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810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72550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369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4563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5168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41110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1895800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184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A36B258-96DA-4BD9-A8F1-BC5DD067C9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9015" y="1780468"/>
            <a:ext cx="1698818" cy="1710006"/>
          </a:xfrm>
          <a:custGeom>
            <a:avLst/>
            <a:gdLst>
              <a:gd name="connsiteX0" fmla="*/ 1705454 w 3410908"/>
              <a:gd name="connsiteY0" fmla="*/ 0 h 3410908"/>
              <a:gd name="connsiteX1" fmla="*/ 3410908 w 3410908"/>
              <a:gd name="connsiteY1" fmla="*/ 1705454 h 3410908"/>
              <a:gd name="connsiteX2" fmla="*/ 1705454 w 3410908"/>
              <a:gd name="connsiteY2" fmla="*/ 3410908 h 3410908"/>
              <a:gd name="connsiteX3" fmla="*/ 0 w 3410908"/>
              <a:gd name="connsiteY3" fmla="*/ 1705454 h 3410908"/>
              <a:gd name="connsiteX4" fmla="*/ 1705454 w 3410908"/>
              <a:gd name="connsiteY4" fmla="*/ 0 h 341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908" h="3410908">
                <a:moveTo>
                  <a:pt x="1705454" y="0"/>
                </a:moveTo>
                <a:cubicBezTo>
                  <a:pt x="2647350" y="0"/>
                  <a:pt x="3410908" y="763558"/>
                  <a:pt x="3410908" y="1705454"/>
                </a:cubicBezTo>
                <a:cubicBezTo>
                  <a:pt x="3410908" y="2647350"/>
                  <a:pt x="2647350" y="3410908"/>
                  <a:pt x="1705454" y="3410908"/>
                </a:cubicBezTo>
                <a:cubicBezTo>
                  <a:pt x="763558" y="3410908"/>
                  <a:pt x="0" y="2647350"/>
                  <a:pt x="0" y="1705454"/>
                </a:cubicBezTo>
                <a:cubicBezTo>
                  <a:pt x="0" y="763558"/>
                  <a:pt x="763558" y="0"/>
                  <a:pt x="170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7197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2CE5C95B-1E4E-4178-B1B0-BC4809350F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748" y="1271747"/>
            <a:ext cx="3905868" cy="449547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824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FD3EB8DA-E612-432C-9A8C-38A5101A5C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73514" y="1897750"/>
            <a:ext cx="2262945" cy="336272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791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DFBEF712-E855-440B-89CC-0281729BD9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4412" y="2277313"/>
            <a:ext cx="2199141" cy="3223730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xmlns="" id="{DC01FC22-F05D-4EBE-9737-70569923D1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27191" y="4391963"/>
            <a:ext cx="1099570" cy="1611864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19898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31EDDB9-A095-4345-A0CA-1BC176728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5570" y="2222861"/>
            <a:ext cx="4312319" cy="1799408"/>
          </a:xfrm>
        </p:spPr>
        <p:txBody>
          <a:bodyPr/>
          <a:lstStyle/>
          <a:p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xmlns="" id="{3B249D85-5537-4479-9F2F-E37DD5D6B4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783681" y="3598123"/>
            <a:ext cx="4312319" cy="179940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914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1E416D5-ABD2-45D4-AE78-B5E88DDFD4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7155" y="3806640"/>
            <a:ext cx="7954845" cy="3051360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82220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B8F25462-A821-45C1-90D5-C70F102660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80523" cy="3598122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31747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42783334-A93B-4252-832B-0D0E509401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42204" y="1792296"/>
            <a:ext cx="2580719" cy="2597715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97A05E1-4C51-4ABF-A881-767B5E3327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0721" y="3306183"/>
            <a:ext cx="5581279" cy="355181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05016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CA10675-45A6-4402-8E28-F21EAD049D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4409" y="1458827"/>
            <a:ext cx="3263181" cy="393079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7757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18.xml"/><Relationship Id="rId47" Type="http://schemas.openxmlformats.org/officeDocument/2006/relationships/image" Target="../media/image10.jpg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theme" Target="../theme/theme8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8634F6E-C22D-BF27-A158-AC47A8F253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352425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57A8006-39EA-4140-901F-623280A8A79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15348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29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>
    <p:random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6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1FD98-34FE-4F50-BF5D-8EF7C19B916F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DB503-154D-464A-8D41-8B8112C9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11/15/2024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ransition>
    <p:random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89E24F8-4FE3-779D-D857-5FFB96D95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C87E2C8C-A4B2-2F9F-895D-06EE87BD1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AB89B151-D629-C159-44F5-9EB32853AED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20DDC69C-AC68-0488-C53F-A6EE0F2CE3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01E199C5-A725-69A4-D6B0-5DE23DA5CD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0F4B24B-73E8-474F-9CAE-4F4DDB6A6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4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41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9D2427E-2062-4A2F-8B13-753C2DD7DC8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5E3798D-334F-4D41-9670-50D57710919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4600" y="4043365"/>
            <a:ext cx="4267200" cy="4267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B20F5CB-66AC-4628-A5CD-2D93486A873B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200" y="690565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161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  <p:sldLayoutId id="2147483799" r:id="rId32"/>
    <p:sldLayoutId id="2147483800" r:id="rId33"/>
    <p:sldLayoutId id="2147483801" r:id="rId34"/>
    <p:sldLayoutId id="2147483802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9" r:id="rId41"/>
    <p:sldLayoutId id="2147483810" r:id="rId42"/>
    <p:sldLayoutId id="2147483811" r:id="rId43"/>
    <p:sldLayoutId id="2147483812" r:id="rId44"/>
    <p:sldLayoutId id="2147483813" r:id="rId4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0488698-DB0C-0358-3850-25A1FC5C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A197D6A-A9D2-9B9C-ED1A-9D9022487E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58861DFB-2F5A-D5FF-0254-5D7196BBB6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A2B2435-6AA6-64F3-F98F-4E8E400F385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575B5A3-8FD8-7F47-242A-563E05ACAE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9D79045-8CB5-4810-9837-A7231D27D4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66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9.xml"/><Relationship Id="rId1" Type="http://schemas.openxmlformats.org/officeDocument/2006/relationships/tags" Target="../tags/tag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jp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3.xml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529"/>
            <a:ext cx="12206272" cy="67262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634" y="6041340"/>
            <a:ext cx="2341379" cy="68313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0E5D346-6970-42C6-9B49-C3A7A192F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225" y="431777"/>
            <a:ext cx="6040706" cy="193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AN LÃO</a:t>
            </a:r>
            <a:endParaRPr lang="en-US" altLang="en-US" sz="2397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QUANG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2024-2025</a:t>
            </a:r>
          </a:p>
          <a:p>
            <a:pPr algn="ctr"/>
            <a:r>
              <a:rPr lang="en-US" altLang="en-US" sz="23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</a:t>
            </a:r>
            <a:endParaRPr lang="en-US" altLang="en-US" sz="23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B77D4E9-F47D-467F-820E-751603A59FAB}"/>
              </a:ext>
            </a:extLst>
          </p:cNvPr>
          <p:cNvSpPr txBox="1"/>
          <p:nvPr/>
        </p:nvSpPr>
        <p:spPr>
          <a:xfrm>
            <a:off x="101601" y="2998588"/>
            <a:ext cx="114695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4400" b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23: Phép trừ các số có nhiều chữ số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vi-VN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97A74A22-E3A2-4978-9062-39F68EDF7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756" y="5844312"/>
            <a:ext cx="5479444" cy="58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196" b="1" i="1" dirty="0" err="1" smtClean="0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6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3196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vi-VN" altLang="en-US" sz="3196" b="1" i="1" dirty="0" smtClean="0">
                <a:solidFill>
                  <a:srgbClr val="3333CC"/>
                </a:solidFill>
                <a:latin typeface="Times New Roman" panose="02020603050405020304" pitchFamily="18" charset="0"/>
              </a:rPr>
              <a:t>Phạm Thị Thúy</a:t>
            </a:r>
            <a:endParaRPr lang="en-US" altLang="en-US" sz="3196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010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62E42-BAF4-4F83-96B9-4FBA4BE29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C1DA1B-DE9C-57E1-07A6-757DD53D2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14" y="3065456"/>
            <a:ext cx="65476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637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2"/>
            <a:ext cx="12192000" cy="68485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7895" descr="1-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715" y="4750809"/>
            <a:ext cx="2542236" cy="2259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4BE8AAF-FE93-4C69-8B71-CD64E2A641C3}"/>
              </a:ext>
            </a:extLst>
          </p:cNvPr>
          <p:cNvGrpSpPr/>
          <p:nvPr/>
        </p:nvGrpSpPr>
        <p:grpSpPr>
          <a:xfrm>
            <a:off x="3184090" y="1164598"/>
            <a:ext cx="6166387" cy="1456435"/>
            <a:chOff x="1190170" y="1148456"/>
            <a:chExt cx="4283495" cy="959931"/>
          </a:xfrm>
        </p:grpSpPr>
        <p:sp>
          <p:nvSpPr>
            <p:cNvPr id="15" name="Rounded Rectangle 62">
              <a:extLst>
                <a:ext uri="{FF2B5EF4-FFF2-40B4-BE49-F238E27FC236}">
                  <a16:creationId xmlns:a16="http://schemas.microsoft.com/office/drawing/2014/main" xmlns="" id="{E14E98E8-0195-4478-8A7F-52B8BCB1418B}"/>
                </a:ext>
              </a:extLst>
            </p:cNvPr>
            <p:cNvSpPr/>
            <p:nvPr/>
          </p:nvSpPr>
          <p:spPr>
            <a:xfrm>
              <a:off x="1190170" y="1233715"/>
              <a:ext cx="4283495" cy="749604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1.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xmlns="" id="{379B823C-AE19-4A06-A9FC-CCB5C68F0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4E1BE82-D294-01EC-03C8-1CE567C98CF5}"/>
              </a:ext>
            </a:extLst>
          </p:cNvPr>
          <p:cNvSpPr/>
          <p:nvPr/>
        </p:nvSpPr>
        <p:spPr>
          <a:xfrm>
            <a:off x="1038225" y="3838575"/>
            <a:ext cx="3048000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36 724 – 3 291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C03E12D-50B4-5661-CA9E-8199869FF184}"/>
              </a:ext>
            </a:extLst>
          </p:cNvPr>
          <p:cNvSpPr/>
          <p:nvPr/>
        </p:nvSpPr>
        <p:spPr>
          <a:xfrm>
            <a:off x="4524374" y="38385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637 891 – 412 520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C4D2FFA-5A34-41D8-43EE-B3496D4F0F09}"/>
              </a:ext>
            </a:extLst>
          </p:cNvPr>
          <p:cNvSpPr/>
          <p:nvPr/>
        </p:nvSpPr>
        <p:spPr>
          <a:xfrm>
            <a:off x="8267699" y="3800475"/>
            <a:ext cx="3514725" cy="7715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895 332 – 282 429</a:t>
            </a:r>
          </a:p>
        </p:txBody>
      </p:sp>
    </p:spTree>
    <p:extLst>
      <p:ext uri="{BB962C8B-B14F-4D97-AF65-F5344CB8AC3E}">
        <p14:creationId xmlns:p14="http://schemas.microsoft.com/office/powerpoint/2010/main" val="16792365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36 724 – 3 291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976099" y="1397872"/>
            <a:ext cx="45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36 724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4752975" y="2634474"/>
            <a:ext cx="4039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3 291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76675" y="4124325"/>
            <a:ext cx="4324350" cy="4889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3580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1614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90393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724400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23BF73-7DC4-2CCA-6571-2E9B5D4186F5}"/>
              </a:ext>
            </a:extLst>
          </p:cNvPr>
          <p:cNvSpPr txBox="1"/>
          <p:nvPr/>
        </p:nvSpPr>
        <p:spPr>
          <a:xfrm>
            <a:off x="3914775" y="39079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637 891 – 412 520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637 891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412 520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228975" y="4019550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8101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4057650" y="387939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381375" y="38889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1466849" y="161925"/>
            <a:ext cx="8924925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895 332 – 282 429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143251" y="1397872"/>
            <a:ext cx="559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895 332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3105150" y="2634474"/>
            <a:ext cx="5686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282 429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>
            <a:off x="2711017" y="28895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2715267" y="3978454"/>
            <a:ext cx="5676899" cy="11556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378654" y="388078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658991" y="387294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5846784" y="386738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4638675" y="385082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748681-EE67-ABF4-A4B9-9E14322FDD37}"/>
              </a:ext>
            </a:extLst>
          </p:cNvPr>
          <p:cNvSpPr txBox="1"/>
          <p:nvPr/>
        </p:nvSpPr>
        <p:spPr>
          <a:xfrm>
            <a:off x="3886200" y="3860348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5B9D1C-B8D4-8C72-2B23-4EC27AFD6345}"/>
              </a:ext>
            </a:extLst>
          </p:cNvPr>
          <p:cNvSpPr txBox="1"/>
          <p:nvPr/>
        </p:nvSpPr>
        <p:spPr>
          <a:xfrm>
            <a:off x="3209925" y="3869873"/>
            <a:ext cx="107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8592259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BF23B-30E6-F53F-27B2-1AF9FB80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4" y="2312418"/>
            <a:ext cx="1914525" cy="1300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D345BD-B091-1643-7293-A37BCE3C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850" y="1792741"/>
            <a:ext cx="1428750" cy="168388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A7E65962-1829-23C0-24B8-41CFA34A17AD}"/>
              </a:ext>
            </a:extLst>
          </p:cNvPr>
          <p:cNvSpPr/>
          <p:nvPr/>
        </p:nvSpPr>
        <p:spPr>
          <a:xfrm>
            <a:off x="3124200" y="752475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Khi bay,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180 000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F76FEF47-B627-B184-C1D4-65A37060E3EC}"/>
              </a:ext>
            </a:extLst>
          </p:cNvPr>
          <p:cNvSpPr/>
          <p:nvPr/>
        </p:nvSpPr>
        <p:spPr>
          <a:xfrm>
            <a:off x="6896100" y="381000"/>
            <a:ext cx="3181350" cy="1371600"/>
          </a:xfrm>
          <a:prstGeom prst="wedgeRoundRectCallout">
            <a:avLst>
              <a:gd name="adj1" fmla="val -25335"/>
              <a:gd name="adj2" fmla="val 8958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Còn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đập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cánh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khoảng</a:t>
            </a:r>
            <a:r>
              <a:rPr lang="en-US" sz="2400" dirty="0">
                <a:solidFill>
                  <a:srgbClr val="002060"/>
                </a:solidFill>
              </a:rPr>
              <a:t> 60 000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trong</a:t>
            </a:r>
            <a:r>
              <a:rPr lang="en-US" sz="2400" dirty="0">
                <a:solidFill>
                  <a:srgbClr val="002060"/>
                </a:solidFill>
              </a:rPr>
              <a:t> 5 </a:t>
            </a:r>
            <a:r>
              <a:rPr lang="en-US" sz="2400" dirty="0" err="1">
                <a:solidFill>
                  <a:srgbClr val="002060"/>
                </a:solidFill>
              </a:rPr>
              <a:t>phút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3918AA9-4E93-D1EE-8206-FE2DA0E94F18}"/>
              </a:ext>
            </a:extLst>
          </p:cNvPr>
          <p:cNvSpPr txBox="1"/>
          <p:nvPr/>
        </p:nvSpPr>
        <p:spPr>
          <a:xfrm>
            <a:off x="1000124" y="3562350"/>
            <a:ext cx="10448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bao nhiêu lần?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749C3F-76CD-F410-AAF5-122F276CDEFF}"/>
              </a:ext>
            </a:extLst>
          </p:cNvPr>
          <p:cNvSpPr txBox="1"/>
          <p:nvPr/>
        </p:nvSpPr>
        <p:spPr>
          <a:xfrm>
            <a:off x="1390650" y="4276725"/>
            <a:ext cx="103917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giải:</a:t>
            </a:r>
            <a:endParaRPr lang="vi-VN" sz="3200" b="0" i="0" u="sng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Khi bay trong 5 phút, muỗi đập cánh nhiều hơn ong số lần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180 000 – 60 000 = 120 000 (lần)</a:t>
            </a:r>
          </a:p>
          <a:p>
            <a:pPr algn="r"/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số: 120 000 lần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1F0FD91-4710-1412-D0D1-3AD2FF5EF2FF}"/>
              </a:ext>
            </a:extLst>
          </p:cNvPr>
          <p:cNvSpPr/>
          <p:nvPr/>
        </p:nvSpPr>
        <p:spPr>
          <a:xfrm>
            <a:off x="495300" y="514350"/>
            <a:ext cx="733425" cy="600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308961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F9A8366-B41D-114E-19A0-110A0EF19922}"/>
              </a:ext>
            </a:extLst>
          </p:cNvPr>
          <p:cNvGrpSpPr/>
          <p:nvPr/>
        </p:nvGrpSpPr>
        <p:grpSpPr>
          <a:xfrm>
            <a:off x="0" y="116848"/>
            <a:ext cx="12095086" cy="1816727"/>
            <a:chOff x="554232" y="1098233"/>
            <a:chExt cx="8401879" cy="1197398"/>
          </a:xfrm>
        </p:grpSpPr>
        <p:sp>
          <p:nvSpPr>
            <p:cNvPr id="9" name="Rounded Rectangle 62">
              <a:extLst>
                <a:ext uri="{FF2B5EF4-FFF2-40B4-BE49-F238E27FC236}">
                  <a16:creationId xmlns:a16="http://schemas.microsoft.com/office/drawing/2014/main" xmlns="" id="{0FBDBB8D-B92E-F7BD-78E8-B89744E20163}"/>
                </a:ext>
              </a:extLst>
            </p:cNvPr>
            <p:cNvSpPr/>
            <p:nvPr/>
          </p:nvSpPr>
          <p:spPr>
            <a:xfrm>
              <a:off x="1327214" y="1233715"/>
              <a:ext cx="7628897" cy="1061916"/>
            </a:xfrm>
            <a:prstGeom prst="roundRect">
              <a:avLst/>
            </a:prstGeom>
            <a:solidFill>
              <a:sysClr val="window" lastClr="FFFFFF">
                <a:alpha val="83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Khoang chứa nhiên liệu của máy bay màu xanh có 240 373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Khoang chứa nhiên liệu của máy bay màu hồng có 25 350 </a:t>
              </a: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Hỏi khoang chứa nhiên liệu của máy bay nào có nhiều hơn và nhiều hơn bao nhiêu lít?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xmlns="" id="{00F21443-53CF-01E4-836C-5241A389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32" y="1098233"/>
              <a:ext cx="931883" cy="95993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4489D3-43A6-0292-644F-89101DEF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412" y="2257425"/>
            <a:ext cx="5153025" cy="1524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3AFD0C-BC27-3636-3EE1-DB0B0318DDEA}"/>
              </a:ext>
            </a:extLst>
          </p:cNvPr>
          <p:cNvSpPr txBox="1"/>
          <p:nvPr/>
        </p:nvSpPr>
        <p:spPr>
          <a:xfrm>
            <a:off x="1571625" y="3971925"/>
            <a:ext cx="963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Khoang chứa nhiên liệu của máy bay xanh có nhiều hơn khoang chứa nhiên liệu của máy bay hồng số lít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240 373 – 25 350 = 215 023 (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Đáp số:  215 023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83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xmlns="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xmlns="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602478" y="3054945"/>
            <a:ext cx="49680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6F7"/>
            </a:gs>
            <a:gs pos="3999">
              <a:srgbClr val="EBF6F7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49BC988A-7FC6-35FA-9EBE-9BF1937E3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204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Explosion: 8 Points 6">
            <a:extLst>
              <a:ext uri="{FF2B5EF4-FFF2-40B4-BE49-F238E27FC236}">
                <a16:creationId xmlns:a16="http://schemas.microsoft.com/office/drawing/2014/main" xmlns="" id="{275EB346-58F6-DB66-03A3-13F7860AA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-28575"/>
            <a:ext cx="8458200" cy="4957763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WordArt 2">
            <a:extLst>
              <a:ext uri="{FF2B5EF4-FFF2-40B4-BE49-F238E27FC236}">
                <a16:creationId xmlns:a16="http://schemas.microsoft.com/office/drawing/2014/main" xmlns="" id="{393D5D0F-5431-6134-4390-E43B5B0FE1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0100" y="1600200"/>
            <a:ext cx="4648200" cy="754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  <a:endParaRPr kumimoji="0" lang="en-US" sz="3600" b="1" i="0" u="none" strike="noStrike" kern="10" cap="none" spc="0" normalizeH="0" baseline="0" noProof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16969AA-65EA-EAE5-54DB-35B96E1CB819}"/>
              </a:ext>
            </a:extLst>
          </p:cNvPr>
          <p:cNvSpPr/>
          <p:nvPr/>
        </p:nvSpPr>
        <p:spPr>
          <a:xfrm>
            <a:off x="3162300" y="2450306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3600" b="1" i="0" u="none" strike="noStrike" kern="1200" cap="all" spc="0" normalizeH="0" baseline="0" noProof="0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all" spc="0" normalizeH="0" baseline="0" noProof="0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all" spc="0" normalizeH="0" baseline="0" noProof="0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4AFC8E92-8CF5-020A-F2C5-277060DA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xmlns="" id="{2DE3E3E3-3AD8-35F6-71BD-A9A8B7CD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508" name="Rectangle 13">
            <a:extLst>
              <a:ext uri="{FF2B5EF4-FFF2-40B4-BE49-F238E27FC236}">
                <a16:creationId xmlns:a16="http://schemas.microsoft.com/office/drawing/2014/main" xmlns="" id="{FAEACC2E-EBEE-C788-7B49-03A904A8E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548391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13184</a:t>
            </a:r>
          </a:p>
        </p:txBody>
      </p:sp>
      <p:sp>
        <p:nvSpPr>
          <p:cNvPr id="21509" name="Text Box 14">
            <a:extLst>
              <a:ext uri="{FF2B5EF4-FFF2-40B4-BE49-F238E27FC236}">
                <a16:creationId xmlns:a16="http://schemas.microsoft.com/office/drawing/2014/main" xmlns="" id="{57F153AE-D47C-7C4B-B123-AC632D03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513" y="3048000"/>
            <a:ext cx="471487" cy="646113"/>
          </a:xfrm>
          <a:custGeom>
            <a:avLst/>
            <a:gdLst>
              <a:gd name="T0" fmla="*/ 0 w 470848"/>
              <a:gd name="T1" fmla="*/ 0 h 553998"/>
              <a:gd name="T2" fmla="*/ 487085 w 470848"/>
              <a:gd name="T3" fmla="*/ 469521 h 553998"/>
              <a:gd name="T4" fmla="*/ 472967 w 470848"/>
              <a:gd name="T5" fmla="*/ 19060026 h 553998"/>
              <a:gd name="T6" fmla="*/ 0 w 470848"/>
              <a:gd name="T7" fmla="*/ 19060026 h 553998"/>
              <a:gd name="T8" fmla="*/ 0 w 470848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0848"/>
              <a:gd name="T16" fmla="*/ 0 h 553998"/>
              <a:gd name="T17" fmla="*/ 470848 w 470848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0848" h="553998">
                <a:moveTo>
                  <a:pt x="0" y="0"/>
                </a:moveTo>
                <a:lnTo>
                  <a:pt x="470848" y="13647"/>
                </a:lnTo>
                <a:lnTo>
                  <a:pt x="457200" y="553998"/>
                </a:lnTo>
                <a:lnTo>
                  <a:pt x="0" y="55399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0" name="Text Box 15">
            <a:extLst>
              <a:ext uri="{FF2B5EF4-FFF2-40B4-BE49-F238E27FC236}">
                <a16:creationId xmlns:a16="http://schemas.microsoft.com/office/drawing/2014/main" xmlns="" id="{3F9EEC2B-8B82-EBD0-F330-24E851379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6163" y="3048000"/>
            <a:ext cx="427037" cy="646113"/>
          </a:xfrm>
          <a:custGeom>
            <a:avLst/>
            <a:gdLst>
              <a:gd name="T0" fmla="*/ 77584 w 427960"/>
              <a:gd name="T1" fmla="*/ 0 h 553998"/>
              <a:gd name="T2" fmla="*/ 405477 w 427960"/>
              <a:gd name="T3" fmla="*/ 0 h 553998"/>
              <a:gd name="T4" fmla="*/ 405477 w 427960"/>
              <a:gd name="T5" fmla="*/ 19059957 h 553998"/>
              <a:gd name="T6" fmla="*/ 0 w 427960"/>
              <a:gd name="T7" fmla="*/ 18590387 h 553998"/>
              <a:gd name="T8" fmla="*/ 77584 w 427960"/>
              <a:gd name="T9" fmla="*/ 0 h 5539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27960"/>
              <a:gd name="T16" fmla="*/ 0 h 553998"/>
              <a:gd name="T17" fmla="*/ 427960 w 427960"/>
              <a:gd name="T18" fmla="*/ 553998 h 55399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27960" h="553998">
                <a:moveTo>
                  <a:pt x="81886" y="0"/>
                </a:moveTo>
                <a:lnTo>
                  <a:pt x="427960" y="0"/>
                </a:lnTo>
                <a:lnTo>
                  <a:pt x="427960" y="553998"/>
                </a:lnTo>
                <a:lnTo>
                  <a:pt x="0" y="540350"/>
                </a:lnTo>
                <a:lnTo>
                  <a:pt x="81886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xmlns="" id="{2BC997AC-F9A0-00A2-392B-BCF95B197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3048000"/>
            <a:ext cx="296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1512" name="Text Box 17">
            <a:extLst>
              <a:ext uri="{FF2B5EF4-FFF2-40B4-BE49-F238E27FC236}">
                <a16:creationId xmlns:a16="http://schemas.microsoft.com/office/drawing/2014/main" xmlns="" id="{7CF39FE8-8EC1-32DF-6F58-1FD5A3E32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0480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13" name="Text Box 18">
            <a:extLst>
              <a:ext uri="{FF2B5EF4-FFF2-40B4-BE49-F238E27FC236}">
                <a16:creationId xmlns:a16="http://schemas.microsoft.com/office/drawing/2014/main" xmlns="" id="{EEA81BED-ED89-A449-9639-F46CCF496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043238"/>
            <a:ext cx="22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4" name="Line 19">
            <a:extLst>
              <a:ext uri="{FF2B5EF4-FFF2-40B4-BE49-F238E27FC236}">
                <a16:creationId xmlns:a16="http://schemas.microsoft.com/office/drawing/2014/main" xmlns="" id="{C1D18429-0570-26FC-5649-31748DA1CA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20">
            <a:extLst>
              <a:ext uri="{FF2B5EF4-FFF2-40B4-BE49-F238E27FC236}">
                <a16:creationId xmlns:a16="http://schemas.microsoft.com/office/drawing/2014/main" xmlns="" id="{12237D4D-5778-00A7-8AC6-A251576D5A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Text Box 23">
            <a:extLst>
              <a:ext uri="{FF2B5EF4-FFF2-40B4-BE49-F238E27FC236}">
                <a16:creationId xmlns:a16="http://schemas.microsoft.com/office/drawing/2014/main" xmlns="" id="{5D912D5B-A288-F612-4C80-91A66EC87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59113"/>
            <a:ext cx="381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xmlns="" id="{CB65B8C5-9B19-B57F-11D7-F01476FFA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CC961999-AE19-FFA0-0B53-893C2F69F6CC}"/>
              </a:ext>
            </a:extLst>
          </p:cNvPr>
          <p:cNvSpPr/>
          <p:nvPr/>
        </p:nvSpPr>
        <p:spPr>
          <a:xfrm>
            <a:off x="8678017" y="342093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78D3980-0A9F-0BC5-D8B5-CEB764347BBE}"/>
              </a:ext>
            </a:extLst>
          </p:cNvPr>
          <p:cNvSpPr/>
          <p:nvPr/>
        </p:nvSpPr>
        <p:spPr>
          <a:xfrm>
            <a:off x="8743802" y="345228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337C7A4-683C-588A-FF1F-748A0117FE2B}"/>
              </a:ext>
            </a:extLst>
          </p:cNvPr>
          <p:cNvSpPr/>
          <p:nvPr/>
        </p:nvSpPr>
        <p:spPr>
          <a:xfrm>
            <a:off x="8678017" y="344421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4826866-D37D-9208-CB39-F71949503604}"/>
              </a:ext>
            </a:extLst>
          </p:cNvPr>
          <p:cNvSpPr/>
          <p:nvPr/>
        </p:nvSpPr>
        <p:spPr>
          <a:xfrm>
            <a:off x="8706447" y="346749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9B473E6D-4331-9F89-9AB3-E943B406941A}"/>
              </a:ext>
            </a:extLst>
          </p:cNvPr>
          <p:cNvSpPr/>
          <p:nvPr/>
        </p:nvSpPr>
        <p:spPr>
          <a:xfrm>
            <a:off x="8739784" y="3429000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A0B99D4-8489-9937-371A-4FD8537E8F4B}"/>
              </a:ext>
            </a:extLst>
          </p:cNvPr>
          <p:cNvSpPr/>
          <p:nvPr/>
        </p:nvSpPr>
        <p:spPr>
          <a:xfrm>
            <a:off x="8739784" y="333295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49D6CB3-9907-35AB-91A3-B6D1C592BD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26670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TRO CHOI POWERPOINT\Giai cuu rung xanh\Free-vector-cartoon-natural.jpg">
            <a:extLst>
              <a:ext uri="{FF2B5EF4-FFF2-40B4-BE49-F238E27FC236}">
                <a16:creationId xmlns:a16="http://schemas.microsoft.com/office/drawing/2014/main" xmlns="" id="{299E4741-8B0E-8950-E294-192D8611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200"/>
            <a:ext cx="12192000" cy="7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C:\Users\ADMIN\Desktop\Giai cuu con vat\depositphotos_8033217-stock-illustration-cartoon-hunter-with-a-blunderbuss.jpg">
            <a:hlinkClick r:id="rId3" action="ppaction://hlinksldjump"/>
            <a:extLst>
              <a:ext uri="{FF2B5EF4-FFF2-40B4-BE49-F238E27FC236}">
                <a16:creationId xmlns:a16="http://schemas.microsoft.com/office/drawing/2014/main" xmlns="" id="{6E8F28AA-C43E-1B8D-827D-F39F8AA1C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8750" y="4386263"/>
            <a:ext cx="220503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Hình ảnh có liên quan">
            <a:extLst>
              <a:ext uri="{FF2B5EF4-FFF2-40B4-BE49-F238E27FC236}">
                <a16:creationId xmlns:a16="http://schemas.microsoft.com/office/drawing/2014/main" xmlns="" id="{17460987-5E09-01CE-B645-506D53105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408363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9" descr="C:\Users\ADMIN\Desktop\Giai cuu con vat\dessin-animé-mignon-de-tigre-43198987.jpg">
            <a:extLst>
              <a:ext uri="{FF2B5EF4-FFF2-40B4-BE49-F238E27FC236}">
                <a16:creationId xmlns:a16="http://schemas.microsoft.com/office/drawing/2014/main" xmlns="" id="{7658E14D-58BA-5B1C-096C-E6FD53D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650" y="5880100"/>
            <a:ext cx="15541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Kết quả hình ảnh cho elephant cartoon">
            <a:extLst>
              <a:ext uri="{FF2B5EF4-FFF2-40B4-BE49-F238E27FC236}">
                <a16:creationId xmlns:a16="http://schemas.microsoft.com/office/drawing/2014/main" xmlns="" id="{E8372229-5EF3-39CF-94AC-289D7A5B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706938"/>
            <a:ext cx="2432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C68A9DE1-8B83-4626-88ED-17E5BFEA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338"/>
            <a:ext cx="8331200" cy="441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xmlns="" id="{A45E6FAF-D5E7-2403-BC89-6C7C135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3632200"/>
            <a:ext cx="6554787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E3DC77-DDBB-851E-8E20-7C8761C41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5149" y="1030288"/>
            <a:ext cx="6029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dirty="0" smtClean="0">
                <a:solidFill>
                  <a:srgbClr val="000000"/>
                </a:solidFill>
              </a:rPr>
              <a:t>Đặt tính,</a:t>
            </a:r>
            <a:r>
              <a:rPr lang="en-US" altLang="en-US" sz="4000" dirty="0" smtClean="0">
                <a:solidFill>
                  <a:srgbClr val="000000"/>
                </a:solidFill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</a:rPr>
              <a:t>tính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000000"/>
                </a:solidFill>
              </a:rPr>
              <a:t>39 </a:t>
            </a:r>
            <a:r>
              <a:rPr lang="en-US" altLang="en-US" sz="4000" dirty="0">
                <a:solidFill>
                  <a:srgbClr val="000000"/>
                </a:solidFill>
              </a:rPr>
              <a:t>278 </a:t>
            </a:r>
            <a:r>
              <a:rPr lang="en-US" altLang="en-US" sz="4000" dirty="0" smtClean="0">
                <a:solidFill>
                  <a:srgbClr val="000000"/>
                </a:solidFill>
              </a:rPr>
              <a:t>- </a:t>
            </a:r>
            <a:r>
              <a:rPr lang="en-US" altLang="en-US" sz="4000" dirty="0">
                <a:solidFill>
                  <a:srgbClr val="000000"/>
                </a:solidFill>
              </a:rPr>
              <a:t>4 865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3F65FA-186E-AB0E-50D2-EA2FBF2FD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49" y="4589463"/>
            <a:ext cx="336232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1" descr="Background Floral Leaves - Free image on Pixabay">
            <a:extLst>
              <a:ext uri="{FF2B5EF4-FFF2-40B4-BE49-F238E27FC236}">
                <a16:creationId xmlns:a16="http://schemas.microsoft.com/office/drawing/2014/main" xmlns="" id="{A8D13C34-FF42-E857-665B-5CEDFD2CE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xmlns="" id="{567CA9BE-01A5-F441-2BD2-C5ACBEB76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2" name="Rectangle 13">
            <a:extLst>
              <a:ext uri="{FF2B5EF4-FFF2-40B4-BE49-F238E27FC236}">
                <a16:creationId xmlns:a16="http://schemas.microsoft.com/office/drawing/2014/main" xmlns="" id="{6B19A692-EA16-D867-ED6B-2E212D1F1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632534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233444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Line 20">
            <a:extLst>
              <a:ext uri="{FF2B5EF4-FFF2-40B4-BE49-F238E27FC236}">
                <a16:creationId xmlns:a16="http://schemas.microsoft.com/office/drawing/2014/main" xmlns="" id="{29A49579-B278-A480-77B4-1C41687ED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Line 19">
            <a:extLst>
              <a:ext uri="{FF2B5EF4-FFF2-40B4-BE49-F238E27FC236}">
                <a16:creationId xmlns:a16="http://schemas.microsoft.com/office/drawing/2014/main" xmlns="" id="{08E9D280-E846-AAB4-0912-FDC31EE77D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Text Box 51">
            <a:extLst>
              <a:ext uri="{FF2B5EF4-FFF2-40B4-BE49-F238E27FC236}">
                <a16:creationId xmlns:a16="http://schemas.microsoft.com/office/drawing/2014/main" xmlns="" id="{53F86D94-DF68-DB4F-5716-7C8243789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3132138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399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90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D5F12F8B-45C1-71CE-8744-6DBC90688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D19ADA5-6CE8-D75E-E4B3-D74839FC22C8}"/>
              </a:ext>
            </a:extLst>
          </p:cNvPr>
          <p:cNvSpPr/>
          <p:nvPr/>
        </p:nvSpPr>
        <p:spPr>
          <a:xfrm>
            <a:off x="8457405" y="315231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06640BE-F095-BCAB-CB73-9E99FF13D793}"/>
              </a:ext>
            </a:extLst>
          </p:cNvPr>
          <p:cNvSpPr/>
          <p:nvPr/>
        </p:nvSpPr>
        <p:spPr>
          <a:xfrm>
            <a:off x="8449667" y="3193387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AFBA68C-F3EB-D69A-9FC9-D51A445ECB90}"/>
              </a:ext>
            </a:extLst>
          </p:cNvPr>
          <p:cNvSpPr/>
          <p:nvPr/>
        </p:nvSpPr>
        <p:spPr>
          <a:xfrm>
            <a:off x="8487369" y="3123672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BD98E31-4109-6D20-4493-AB42443C4B68}"/>
              </a:ext>
            </a:extLst>
          </p:cNvPr>
          <p:cNvSpPr/>
          <p:nvPr/>
        </p:nvSpPr>
        <p:spPr>
          <a:xfrm>
            <a:off x="8453536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BB6654A-ECE1-9DC5-1182-B52C795FEC38}"/>
              </a:ext>
            </a:extLst>
          </p:cNvPr>
          <p:cNvSpPr/>
          <p:nvPr/>
        </p:nvSpPr>
        <p:spPr>
          <a:xfrm>
            <a:off x="8487369" y="3199606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6A4D9F1-E433-8BAE-E83C-CF6829F35855}"/>
              </a:ext>
            </a:extLst>
          </p:cNvPr>
          <p:cNvSpPr/>
          <p:nvPr/>
        </p:nvSpPr>
        <p:spPr>
          <a:xfrm>
            <a:off x="8548091" y="3117453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D8E3EA-D10A-2205-34E3-E1D68568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24003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2" descr="Vector hàng rào gỗ">
            <a:extLst>
              <a:ext uri="{FF2B5EF4-FFF2-40B4-BE49-F238E27FC236}">
                <a16:creationId xmlns:a16="http://schemas.microsoft.com/office/drawing/2014/main" xmlns="" id="{82A30C64-0E83-5430-6FB2-66F84997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87851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2" descr="Vector hàng rào gỗ">
            <a:extLst>
              <a:ext uri="{FF2B5EF4-FFF2-40B4-BE49-F238E27FC236}">
                <a16:creationId xmlns:a16="http://schemas.microsoft.com/office/drawing/2014/main" xmlns="" id="{81C8A1F4-6E46-22B8-F36B-22DFD09C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2" descr="Vector hàng rào gỗ">
            <a:extLst>
              <a:ext uri="{FF2B5EF4-FFF2-40B4-BE49-F238E27FC236}">
                <a16:creationId xmlns:a16="http://schemas.microsoft.com/office/drawing/2014/main" xmlns="" id="{FE7FACEE-57E4-1F67-0DCC-B41B40D4B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905500"/>
            <a:ext cx="18176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2" descr="Vector hàng rào gỗ">
            <a:extLst>
              <a:ext uri="{FF2B5EF4-FFF2-40B4-BE49-F238E27FC236}">
                <a16:creationId xmlns:a16="http://schemas.microsoft.com/office/drawing/2014/main" xmlns="" id="{A71FAE8D-24A5-9391-6B21-5C3CD628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8" y="5897563"/>
            <a:ext cx="18161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3">
            <a:extLst>
              <a:ext uri="{FF2B5EF4-FFF2-40B4-BE49-F238E27FC236}">
                <a16:creationId xmlns:a16="http://schemas.microsoft.com/office/drawing/2014/main" xmlns="" id="{A6565B90-A268-1F4B-A9D1-B1A87E394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7391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731" tIns="36366" rIns="72731" bIns="36366">
            <a:spAutoFit/>
          </a:bodyPr>
          <a:lstStyle>
            <a:lvl1pPr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72707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3 .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của phép tính sau 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sai?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559" name="Rectangle 13">
            <a:extLst>
              <a:ext uri="{FF2B5EF4-FFF2-40B4-BE49-F238E27FC236}">
                <a16:creationId xmlns:a16="http://schemas.microsoft.com/office/drawing/2014/main" xmlns="" id="{AE30D29C-9AC1-BC21-6320-14999B035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9213" y="1600200"/>
            <a:ext cx="2109787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63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0000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3444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0" name="Line 20">
            <a:extLst>
              <a:ext uri="{FF2B5EF4-FFF2-40B4-BE49-F238E27FC236}">
                <a16:creationId xmlns:a16="http://schemas.microsoft.com/office/drawing/2014/main" xmlns="" id="{C135B1C3-D263-D653-3136-C64501FE4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438400"/>
            <a:ext cx="228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561" name="Line 19">
            <a:extLst>
              <a:ext uri="{FF2B5EF4-FFF2-40B4-BE49-F238E27FC236}">
                <a16:creationId xmlns:a16="http://schemas.microsoft.com/office/drawing/2014/main" xmlns="" id="{0CC372B6-233A-5563-F0A4-406FDECFA3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7163" y="3048000"/>
            <a:ext cx="14684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51">
            <a:extLst>
              <a:ext uri="{FF2B5EF4-FFF2-40B4-BE49-F238E27FC236}">
                <a16:creationId xmlns:a16="http://schemas.microsoft.com/office/drawing/2014/main" xmlns="" id="{42E4A434-E01A-2337-7BC1-92509FA0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406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5 5 6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C48C0ED4-1274-CAF2-9542-6DC089D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88" y="3033713"/>
            <a:ext cx="747712" cy="646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7BA5015-F665-7FAA-0950-CD2976056070}"/>
              </a:ext>
            </a:extLst>
          </p:cNvPr>
          <p:cNvSpPr/>
          <p:nvPr/>
        </p:nvSpPr>
        <p:spPr>
          <a:xfrm>
            <a:off x="5361894" y="4618351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6D850E8-3E82-3F5B-3136-7F5756AEF67F}"/>
              </a:ext>
            </a:extLst>
          </p:cNvPr>
          <p:cNvSpPr/>
          <p:nvPr/>
        </p:nvSpPr>
        <p:spPr>
          <a:xfrm>
            <a:off x="5361894" y="4570465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39F757C-411F-3C28-510C-4EF9C4CE7E21}"/>
              </a:ext>
            </a:extLst>
          </p:cNvPr>
          <p:cNvSpPr/>
          <p:nvPr/>
        </p:nvSpPr>
        <p:spPr>
          <a:xfrm>
            <a:off x="5399994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FBEDBFA-543E-BCF9-E8C6-57C5291D9C33}"/>
              </a:ext>
            </a:extLst>
          </p:cNvPr>
          <p:cNvSpPr/>
          <p:nvPr/>
        </p:nvSpPr>
        <p:spPr>
          <a:xfrm>
            <a:off x="5380944" y="4536334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188BDDA-5A8B-A873-E28A-0D2FA405E2EC}"/>
              </a:ext>
            </a:extLst>
          </p:cNvPr>
          <p:cNvSpPr/>
          <p:nvPr/>
        </p:nvSpPr>
        <p:spPr>
          <a:xfrm>
            <a:off x="5432227" y="452156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C6D879B7-B5C6-2E97-C4C3-98BE3EDFF899}"/>
              </a:ext>
            </a:extLst>
          </p:cNvPr>
          <p:cNvSpPr/>
          <p:nvPr/>
        </p:nvSpPr>
        <p:spPr>
          <a:xfrm>
            <a:off x="5450296" y="4497279"/>
            <a:ext cx="1503760" cy="1124744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555E5B2-043B-179E-F7C2-87E0A17DD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377983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3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xmlns="" id="{A56870AA-5CDE-9218-962C-5287DD01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9175"/>
            <a:ext cx="28194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4" name="Picture 30" descr="Hàng rào Pickets Hoa thiết kế vườn - 800*643 minh bạch Png Tải về miễn phí  - Trắng, Hàng Rào, Nhà Hàng Rào.">
            <a:extLst>
              <a:ext uri="{FF2B5EF4-FFF2-40B4-BE49-F238E27FC236}">
                <a16:creationId xmlns:a16="http://schemas.microsoft.com/office/drawing/2014/main" xmlns="" id="{9351627A-092B-F963-7B29-15EC2686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4767263"/>
            <a:ext cx="28956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34" descr="Con Ong Vàng, Chú Ong Hoạt Hình 1 - KhoThietKe.Net">
            <a:extLst>
              <a:ext uri="{FF2B5EF4-FFF2-40B4-BE49-F238E27FC236}">
                <a16:creationId xmlns:a16="http://schemas.microsoft.com/office/drawing/2014/main" xmlns="" id="{66EFCD90-444C-CD00-E7B1-0D9F8D57D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854450"/>
            <a:ext cx="9906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6" name="Picture 36" descr="Những Hình Ảnh Con Ong Đẹp Nhất, Attention Required!">
            <a:extLst>
              <a:ext uri="{FF2B5EF4-FFF2-40B4-BE49-F238E27FC236}">
                <a16:creationId xmlns:a16="http://schemas.microsoft.com/office/drawing/2014/main" xmlns="" id="{DE3A3C08-20C1-A5DE-1295-926F2F68A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371975"/>
            <a:ext cx="855663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xmlns="" id="{3C3F9241-0E9E-FF01-CBE7-A1D88EE8D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120775"/>
            <a:ext cx="990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 thực hiện</a:t>
            </a: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phép trừ </a:t>
            </a:r>
            <a:r>
              <a:rPr kumimoji="0" lang="en-US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nhớ thì nhớ vào đâu?</a:t>
            </a:r>
            <a:endParaRPr kumimoji="0" lang="en-US" altLang="en-US" sz="3600" b="0" i="1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579" name="Text Box 8">
            <a:extLst>
              <a:ext uri="{FF2B5EF4-FFF2-40B4-BE49-F238E27FC236}">
                <a16:creationId xmlns:a16="http://schemas.microsoft.com/office/drawing/2014/main" xmlns="" id="{513EB64D-A907-4E90-6DDF-83AA2884A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09800"/>
            <a:ext cx="723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 liền trước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580" name="Text Box 8">
            <a:extLst>
              <a:ext uri="{FF2B5EF4-FFF2-40B4-BE49-F238E27FC236}">
                <a16:creationId xmlns:a16="http://schemas.microsoft.com/office/drawing/2014/main" xmlns="" id="{4B036E72-163E-FAAE-6E51-3ACEEEC46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 vào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bị trừ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hàng liền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nó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xmlns="" id="{2EFC693E-3D38-5524-3256-5F641C271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2209800"/>
            <a:ext cx="533400" cy="6334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4582" name="Picture 29" descr="Hàng rào Vector png | PNGEgg">
            <a:extLst>
              <a:ext uri="{FF2B5EF4-FFF2-40B4-BE49-F238E27FC236}">
                <a16:creationId xmlns:a16="http://schemas.microsoft.com/office/drawing/2014/main" xmlns="" id="{E7190614-6637-A896-1978-B3093BFA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48101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3" descr="Hàng rào Vector png | PNGEgg">
            <a:extLst>
              <a:ext uri="{FF2B5EF4-FFF2-40B4-BE49-F238E27FC236}">
                <a16:creationId xmlns:a16="http://schemas.microsoft.com/office/drawing/2014/main" xmlns="" id="{9F7EB067-B2F9-4A88-A60F-5A99A9B56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0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B697BC9E-5F06-C481-70C2-091850E8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5" y="4794250"/>
            <a:ext cx="36258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B4ED578A-6298-1EA5-C423-2AE69FDC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1B19B8AF-09CE-5436-A734-884DFAD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68825"/>
            <a:ext cx="4041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35" descr="Bộ sưu tập hình png chất lượng nhiều chủ đề » Tài liệu miễn phí cho Giáo  viên, học sinh.">
            <a:extLst>
              <a:ext uri="{FF2B5EF4-FFF2-40B4-BE49-F238E27FC236}">
                <a16:creationId xmlns:a16="http://schemas.microsoft.com/office/drawing/2014/main" xmlns="" id="{70C3E6BD-DBAB-81EA-EF33-BA3AF086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5661025"/>
            <a:ext cx="21336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r="14980"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109930" y="1661692"/>
            <a:ext cx="6473864" cy="3019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220046" y="1794005"/>
            <a:ext cx="6231568" cy="266267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 Normal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52" y="280531"/>
            <a:ext cx="1964973" cy="19219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69" y="3164114"/>
            <a:ext cx="3314405" cy="370713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0129" y="-27999"/>
            <a:ext cx="4791871" cy="22618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24" y="1432291"/>
            <a:ext cx="3775110" cy="4959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0F3717-8FB4-2683-B7CB-755FE3572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09" y="1746935"/>
            <a:ext cx="6523285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5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046" y="1601086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37" y="2507456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0125456" y="1779014"/>
            <a:ext cx="439002" cy="485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14" y="1126660"/>
            <a:ext cx="7628379" cy="2335743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65003" y="3514908"/>
            <a:ext cx="10261599" cy="2981053"/>
            <a:chOff x="1936535" y="3935752"/>
            <a:chExt cx="8318930" cy="2056864"/>
          </a:xfrm>
        </p:grpSpPr>
        <p:sp>
          <p:nvSpPr>
            <p:cNvPr id="21" name="任意多边形 20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1" y="4340963"/>
            <a:ext cx="2268771" cy="2154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961BC2-9B23-CEA6-62EE-FFB893A4F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3570" y="4140627"/>
            <a:ext cx="946790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DA861A70-B409-DA02-1C02-52AD0A299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656968" cy="11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5A2976-878F-1630-632C-C3AC5F024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3649" y="1847850"/>
            <a:ext cx="7525411" cy="349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317DC48F-85D1-0A3E-3D33-E992CAA8DC1F}"/>
              </a:ext>
            </a:extLst>
          </p:cNvPr>
          <p:cNvSpPr/>
          <p:nvPr/>
        </p:nvSpPr>
        <p:spPr>
          <a:xfrm>
            <a:off x="2352675" y="561975"/>
            <a:ext cx="2590800" cy="1343025"/>
          </a:xfrm>
          <a:prstGeom prst="wedgeRoundRectCallout">
            <a:avLst>
              <a:gd name="adj1" fmla="val 343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235 072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có</a:t>
            </a:r>
            <a:r>
              <a:rPr lang="en-US" dirty="0"/>
              <a:t> 438 589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DBC3B8EB-B8CD-DB38-3C95-9D1410552B8C}"/>
              </a:ext>
            </a:extLst>
          </p:cNvPr>
          <p:cNvSpPr/>
          <p:nvPr/>
        </p:nvSpPr>
        <p:spPr>
          <a:xfrm>
            <a:off x="5286375" y="400050"/>
            <a:ext cx="2590800" cy="1343025"/>
          </a:xfrm>
          <a:prstGeom prst="wedgeRoundRectCallout">
            <a:avLst>
              <a:gd name="adj1" fmla="val -38112"/>
              <a:gd name="adj2" fmla="val 589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Anh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video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nhỉ</a:t>
            </a:r>
            <a:endParaRPr lang="en-US" dirty="0"/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xmlns="" id="{71956BB7-F1F4-8DDD-C074-DD423C148A25}"/>
              </a:ext>
            </a:extLst>
          </p:cNvPr>
          <p:cNvSpPr/>
          <p:nvPr/>
        </p:nvSpPr>
        <p:spPr>
          <a:xfrm>
            <a:off x="1258303" y="5486400"/>
            <a:ext cx="10238371" cy="1184456"/>
          </a:xfrm>
          <a:prstGeom prst="roundRect">
            <a:avLst/>
          </a:prstGeom>
          <a:solidFill>
            <a:srgbClr val="FFFF00">
              <a:alpha val="8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73">
              <a:defRPr/>
            </a:pPr>
            <a:r>
              <a:rPr lang="vi-VN" sz="3200" dirty="0">
                <a:solidFill>
                  <a:srgbClr val="000000"/>
                </a:solidFill>
              </a:rPr>
              <a:t>Để biết được video dạy tiếng Anh nhiều hơn video dạy hát nhạc bao nhiêu lượt xem ta làm thế nào nhỉ?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835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438 589 – 235 072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D4CD9C-BB0C-8D3B-D955-3E28F501B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481" y="4785758"/>
            <a:ext cx="1143000" cy="13906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7917B1-4DD1-6033-857F-1A09B8D761D8}"/>
              </a:ext>
            </a:extLst>
          </p:cNvPr>
          <p:cNvGrpSpPr/>
          <p:nvPr/>
        </p:nvGrpSpPr>
        <p:grpSpPr>
          <a:xfrm>
            <a:off x="2254102" y="17331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438 589</a:t>
              </a:r>
            </a:p>
            <a:p>
              <a:r>
                <a:rPr lang="en-US" sz="4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235 072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677C650B-906B-EEB0-CD9E-97450E575535}"/>
              </a:ext>
            </a:extLst>
          </p:cNvPr>
          <p:cNvSpPr/>
          <p:nvPr/>
        </p:nvSpPr>
        <p:spPr>
          <a:xfrm>
            <a:off x="712382" y="2286000"/>
            <a:ext cx="1562985" cy="1956389"/>
          </a:xfrm>
          <a:prstGeom prst="wedgeRoundRectCallout">
            <a:avLst>
              <a:gd name="adj1" fmla="val -20564"/>
              <a:gd name="adj2" fmla="val 7696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E93847-00D4-BD8E-CDF4-438BEDCF0B8A}"/>
              </a:ext>
            </a:extLst>
          </p:cNvPr>
          <p:cNvSpPr txBox="1"/>
          <p:nvPr/>
        </p:nvSpPr>
        <p:spPr>
          <a:xfrm>
            <a:off x="5050465" y="1562986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9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7,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BF3467-E269-3A3F-5B52-BE5A5333F134}"/>
              </a:ext>
            </a:extLst>
          </p:cNvPr>
          <p:cNvSpPr txBox="1"/>
          <p:nvPr/>
        </p:nvSpPr>
        <p:spPr>
          <a:xfrm>
            <a:off x="4136066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AB053-39B8-D58F-C711-8D68F678C1FF}"/>
              </a:ext>
            </a:extLst>
          </p:cNvPr>
          <p:cNvSpPr txBox="1"/>
          <p:nvPr/>
        </p:nvSpPr>
        <p:spPr>
          <a:xfrm>
            <a:off x="5092995" y="2222205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 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7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1,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04DB69-F7A3-9218-7594-A987628196DF}"/>
              </a:ext>
            </a:extLst>
          </p:cNvPr>
          <p:cNvSpPr txBox="1"/>
          <p:nvPr/>
        </p:nvSpPr>
        <p:spPr>
          <a:xfrm>
            <a:off x="3848987" y="30940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8A2B8F-7ABA-1349-A612-A6181433F04B}"/>
              </a:ext>
            </a:extLst>
          </p:cNvPr>
          <p:cNvSpPr txBox="1"/>
          <p:nvPr/>
        </p:nvSpPr>
        <p:spPr>
          <a:xfrm>
            <a:off x="5103628" y="2913321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5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0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5,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695061-C217-66A0-52F3-E9269C8E458C}"/>
              </a:ext>
            </a:extLst>
          </p:cNvPr>
          <p:cNvSpPr txBox="1"/>
          <p:nvPr/>
        </p:nvSpPr>
        <p:spPr>
          <a:xfrm>
            <a:off x="3593806" y="30834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A8F9CB-7715-7F49-7A6A-0B0251E096AD}"/>
              </a:ext>
            </a:extLst>
          </p:cNvPr>
          <p:cNvSpPr txBox="1"/>
          <p:nvPr/>
        </p:nvSpPr>
        <p:spPr>
          <a:xfrm>
            <a:off x="5146158" y="3583172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8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5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3,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D87E2-E3E2-71B5-16FE-8B52FE0ECBA0}"/>
              </a:ext>
            </a:extLst>
          </p:cNvPr>
          <p:cNvSpPr txBox="1"/>
          <p:nvPr/>
        </p:nvSpPr>
        <p:spPr>
          <a:xfrm>
            <a:off x="3221666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2D06E5-863F-ED78-C0C6-9B921152E7F5}"/>
              </a:ext>
            </a:extLst>
          </p:cNvPr>
          <p:cNvSpPr txBox="1"/>
          <p:nvPr/>
        </p:nvSpPr>
        <p:spPr>
          <a:xfrm>
            <a:off x="5124893" y="4284920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3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0,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0CF4F6-AA4B-36C2-665C-C2B7C28B5ED2}"/>
              </a:ext>
            </a:extLst>
          </p:cNvPr>
          <p:cNvSpPr txBox="1"/>
          <p:nvPr/>
        </p:nvSpPr>
        <p:spPr>
          <a:xfrm>
            <a:off x="2934587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34C2CA-B084-5806-29EA-ECC351C1B50C}"/>
              </a:ext>
            </a:extLst>
          </p:cNvPr>
          <p:cNvSpPr txBox="1"/>
          <p:nvPr/>
        </p:nvSpPr>
        <p:spPr>
          <a:xfrm>
            <a:off x="5167423" y="4965404"/>
            <a:ext cx="5699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4 </a:t>
            </a:r>
            <a:r>
              <a:rPr lang="en-US" sz="3200" dirty="0" err="1">
                <a:solidFill>
                  <a:srgbClr val="002060"/>
                </a:solidFill>
              </a:rPr>
              <a:t>trừ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bằng</a:t>
            </a:r>
            <a:r>
              <a:rPr lang="en-US" sz="3200" dirty="0">
                <a:solidFill>
                  <a:srgbClr val="002060"/>
                </a:solidFill>
              </a:rPr>
              <a:t> 2, </a:t>
            </a:r>
            <a:r>
              <a:rPr lang="en-US" sz="3200" dirty="0" err="1">
                <a:solidFill>
                  <a:srgbClr val="002060"/>
                </a:solidFill>
              </a:rPr>
              <a:t>viết</a:t>
            </a:r>
            <a:r>
              <a:rPr lang="en-US" sz="32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AE6690-90B5-1B13-57A6-C5D6EFC74DAB}"/>
              </a:ext>
            </a:extLst>
          </p:cNvPr>
          <p:cNvSpPr txBox="1"/>
          <p:nvPr/>
        </p:nvSpPr>
        <p:spPr>
          <a:xfrm>
            <a:off x="2668773" y="30940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E843677-8A43-EA48-5E18-0F5B32859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012" y="5867401"/>
            <a:ext cx="5653245" cy="76676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902243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385F465-F65D-498D-9C8B-1D2C7C73E8B2}"/>
              </a:ext>
            </a:extLst>
          </p:cNvPr>
          <p:cNvGrpSpPr/>
          <p:nvPr/>
        </p:nvGrpSpPr>
        <p:grpSpPr>
          <a:xfrm>
            <a:off x="1241365" y="-225146"/>
            <a:ext cx="9083735" cy="1374552"/>
            <a:chOff x="732268" y="921241"/>
            <a:chExt cx="8340785" cy="137455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xmlns="" id="{D1A30EC8-258A-419A-940A-4AC006A768E0}"/>
                </a:ext>
              </a:extLst>
            </p:cNvPr>
            <p:cNvSpPr/>
            <p:nvPr/>
          </p:nvSpPr>
          <p:spPr>
            <a:xfrm>
              <a:off x="1190170" y="1233715"/>
              <a:ext cx="7882883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648 390 – 382 547 = ?</a:t>
              </a:r>
            </a:p>
          </p:txBody>
        </p:sp>
        <p:pic>
          <p:nvPicPr>
            <p:cNvPr id="6" name="图片 19">
              <a:extLst>
                <a:ext uri="{FF2B5EF4-FFF2-40B4-BE49-F238E27FC236}">
                  <a16:creationId xmlns:a16="http://schemas.microsoft.com/office/drawing/2014/main" xmlns="" id="{59976481-8702-430C-880D-90D6A116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268" y="921241"/>
              <a:ext cx="1334390" cy="137455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8574A5-F667-4D1D-A780-F78C2B60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6" y="1381126"/>
            <a:ext cx="11091238" cy="482917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7917B1-4DD1-6033-857F-1A09B8D761D8}"/>
              </a:ext>
            </a:extLst>
          </p:cNvPr>
          <p:cNvGrpSpPr/>
          <p:nvPr/>
        </p:nvGrpSpPr>
        <p:grpSpPr>
          <a:xfrm>
            <a:off x="1596877" y="1847407"/>
            <a:ext cx="3444949" cy="1329070"/>
            <a:chOff x="2254102" y="1733107"/>
            <a:chExt cx="3444949" cy="132907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4F2D557-76CF-F4FB-846A-406FEE31B4EB}"/>
                </a:ext>
              </a:extLst>
            </p:cNvPr>
            <p:cNvSpPr txBox="1"/>
            <p:nvPr/>
          </p:nvSpPr>
          <p:spPr>
            <a:xfrm>
              <a:off x="2679405" y="1733107"/>
              <a:ext cx="301964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648 390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382 547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F03535E-28BD-8200-43C7-47EBD82161D3}"/>
                </a:ext>
              </a:extLst>
            </p:cNvPr>
            <p:cNvSpPr txBox="1"/>
            <p:nvPr/>
          </p:nvSpPr>
          <p:spPr>
            <a:xfrm>
              <a:off x="2254102" y="2009553"/>
              <a:ext cx="4253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-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5D00D81-FFBB-E281-ED7D-C90F881D642A}"/>
                </a:ext>
              </a:extLst>
            </p:cNvPr>
            <p:cNvCxnSpPr/>
            <p:nvPr/>
          </p:nvCxnSpPr>
          <p:spPr>
            <a:xfrm>
              <a:off x="2721935" y="3062177"/>
              <a:ext cx="1743739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E93847-00D4-BD8E-CDF4-438BEDCF0B8A}"/>
              </a:ext>
            </a:extLst>
          </p:cNvPr>
          <p:cNvSpPr txBox="1"/>
          <p:nvPr/>
        </p:nvSpPr>
        <p:spPr>
          <a:xfrm>
            <a:off x="4393240" y="1677286"/>
            <a:ext cx="6103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0 không trừ được 7, lấy 10 trừ 7 bằng 3, viết 3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ABF3467-E269-3A3F-5B52-BE5A5333F134}"/>
              </a:ext>
            </a:extLst>
          </p:cNvPr>
          <p:cNvSpPr txBox="1"/>
          <p:nvPr/>
        </p:nvSpPr>
        <p:spPr>
          <a:xfrm>
            <a:off x="3478841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3AB053-39B8-D58F-C711-8D68F678C1FF}"/>
              </a:ext>
            </a:extLst>
          </p:cNvPr>
          <p:cNvSpPr txBox="1"/>
          <p:nvPr/>
        </p:nvSpPr>
        <p:spPr>
          <a:xfrm>
            <a:off x="4426245" y="2460330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9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8; 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4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4,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104DB69-F7A3-9218-7594-A987628196DF}"/>
              </a:ext>
            </a:extLst>
          </p:cNvPr>
          <p:cNvSpPr txBox="1"/>
          <p:nvPr/>
        </p:nvSpPr>
        <p:spPr>
          <a:xfrm>
            <a:off x="3191762" y="3208375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8A2B8F-7ABA-1349-A612-A6181433F04B}"/>
              </a:ext>
            </a:extLst>
          </p:cNvPr>
          <p:cNvSpPr txBox="1"/>
          <p:nvPr/>
        </p:nvSpPr>
        <p:spPr>
          <a:xfrm>
            <a:off x="4446403" y="3027621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3 không trừ được 5, lấy 13 trừ 5 bằng 8, viết 8 nhớ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4695061-C217-66A0-52F3-E9269C8E458C}"/>
              </a:ext>
            </a:extLst>
          </p:cNvPr>
          <p:cNvSpPr txBox="1"/>
          <p:nvPr/>
        </p:nvSpPr>
        <p:spPr>
          <a:xfrm>
            <a:off x="2936581" y="3197743"/>
            <a:ext cx="37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1A8F9CB-7715-7F49-7A6A-0B0251E096AD}"/>
              </a:ext>
            </a:extLst>
          </p:cNvPr>
          <p:cNvSpPr txBox="1"/>
          <p:nvPr/>
        </p:nvSpPr>
        <p:spPr>
          <a:xfrm>
            <a:off x="4469883" y="3897497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8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7; 7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2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5.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ABD87E2-E3E2-71B5-16FE-8B52FE0ECBA0}"/>
              </a:ext>
            </a:extLst>
          </p:cNvPr>
          <p:cNvSpPr txBox="1"/>
          <p:nvPr/>
        </p:nvSpPr>
        <p:spPr>
          <a:xfrm>
            <a:off x="2564441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72D06E5-863F-ED78-C0C6-9B921152E7F5}"/>
              </a:ext>
            </a:extLst>
          </p:cNvPr>
          <p:cNvSpPr txBox="1"/>
          <p:nvPr/>
        </p:nvSpPr>
        <p:spPr>
          <a:xfrm>
            <a:off x="4467668" y="4399220"/>
            <a:ext cx="5699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4 không trừ được 8, lấy 14 trừ 8 bằng 6, viết 6 nhớ 1.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0CF4F6-AA4B-36C2-665C-C2B7C28B5ED2}"/>
              </a:ext>
            </a:extLst>
          </p:cNvPr>
          <p:cNvSpPr txBox="1"/>
          <p:nvPr/>
        </p:nvSpPr>
        <p:spPr>
          <a:xfrm>
            <a:off x="2277362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34C2CA-B084-5806-29EA-ECC351C1B50C}"/>
              </a:ext>
            </a:extLst>
          </p:cNvPr>
          <p:cNvSpPr txBox="1"/>
          <p:nvPr/>
        </p:nvSpPr>
        <p:spPr>
          <a:xfrm>
            <a:off x="4481623" y="5241629"/>
            <a:ext cx="5699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 6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5; 5 </a:t>
            </a:r>
            <a:r>
              <a:rPr lang="en-US" sz="2400" dirty="0" err="1">
                <a:solidFill>
                  <a:srgbClr val="002060"/>
                </a:solidFill>
              </a:rPr>
              <a:t>trừ</a:t>
            </a:r>
            <a:r>
              <a:rPr lang="en-US" sz="2400" dirty="0">
                <a:solidFill>
                  <a:srgbClr val="002060"/>
                </a:solidFill>
              </a:rPr>
              <a:t> 3 </a:t>
            </a:r>
            <a:r>
              <a:rPr lang="en-US" sz="2400" dirty="0" err="1">
                <a:solidFill>
                  <a:srgbClr val="002060"/>
                </a:solidFill>
              </a:rPr>
              <a:t>bằng</a:t>
            </a:r>
            <a:r>
              <a:rPr lang="en-US" sz="2400" dirty="0">
                <a:solidFill>
                  <a:srgbClr val="002060"/>
                </a:solidFill>
              </a:rPr>
              <a:t> 2,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2.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AE6690-90B5-1B13-57A6-C5D6EFC74DAB}"/>
              </a:ext>
            </a:extLst>
          </p:cNvPr>
          <p:cNvSpPr txBox="1"/>
          <p:nvPr/>
        </p:nvSpPr>
        <p:spPr>
          <a:xfrm>
            <a:off x="2011548" y="3208374"/>
            <a:ext cx="404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0BA8DCB-D812-6BFD-3D3D-1A3C32821B82}"/>
              </a:ext>
            </a:extLst>
          </p:cNvPr>
          <p:cNvSpPr txBox="1"/>
          <p:nvPr/>
        </p:nvSpPr>
        <p:spPr>
          <a:xfrm>
            <a:off x="819150" y="1104900"/>
            <a:ext cx="752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F4E07D6-DFB1-82DA-445B-0745105E0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262" y="5929312"/>
            <a:ext cx="5179083" cy="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288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752726" y="2108581"/>
            <a:ext cx="706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để tìm kết quả của phép trừ ta thực hiện mấy bước? Đó là những bước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2 bước: 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1: Đặt tính;</a:t>
            </a:r>
            <a:endParaRPr lang="en-US" sz="32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2: 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thứ tự từ phải sang trái, bắt đầu từ cột hàng đơn vị.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181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524125" y="2356231"/>
            <a:ext cx="748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tính ở 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324696" y="3317701"/>
            <a:ext cx="68384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bị trừ ở trên, số trừ ở dưới sao cho các hàng thẳng cột với nhau. </a:t>
            </a:r>
            <a:endParaRPr lang="en-US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trừ ở bên trái số bị trừ và số trừ. Kẻ dấu gạch ngang dưới số trừ.</a:t>
            </a:r>
          </a:p>
        </p:txBody>
      </p:sp>
    </p:spTree>
    <p:extLst>
      <p:ext uri="{BB962C8B-B14F-4D97-AF65-F5344CB8AC3E}">
        <p14:creationId xmlns:p14="http://schemas.microsoft.com/office/powerpoint/2010/main" val="387631943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18383"/>
            <a:ext cx="10648643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4109" descr="封面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9" y="4740574"/>
            <a:ext cx="2833884" cy="1923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B4934B-2F3E-49EA-BAE5-782D2B31AE60}"/>
              </a:ext>
            </a:extLst>
          </p:cNvPr>
          <p:cNvSpPr txBox="1"/>
          <p:nvPr/>
        </p:nvSpPr>
        <p:spPr>
          <a:xfrm>
            <a:off x="2847975" y="2384806"/>
            <a:ext cx="748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 trừ.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DB2C6-2298-4C54-AFF6-1F8774D158A5}"/>
              </a:ext>
            </a:extLst>
          </p:cNvPr>
          <p:cNvSpPr txBox="1"/>
          <p:nvPr/>
        </p:nvSpPr>
        <p:spPr>
          <a:xfrm>
            <a:off x="3181821" y="3317701"/>
            <a:ext cx="6838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1219170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trừ từ phải sang trái, bắt đầu từ cột hàng đơn vị.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137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27E074-C1AA-40B6-A9A0-F26FF192941C}:30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990</Words>
  <Application>Microsoft Office PowerPoint</Application>
  <PresentationFormat>Widescreen</PresentationFormat>
  <Paragraphs>169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54" baseType="lpstr">
      <vt:lpstr>微软雅黑</vt:lpstr>
      <vt:lpstr>宋体</vt:lpstr>
      <vt:lpstr>.VnTime</vt:lpstr>
      <vt:lpstr>Arial</vt:lpstr>
      <vt:lpstr>Arial-Rounded</vt:lpstr>
      <vt:lpstr>Bebas Neue</vt:lpstr>
      <vt:lpstr>Calibri</vt:lpstr>
      <vt:lpstr>Calibri Light</vt:lpstr>
      <vt:lpstr>Cambria</vt:lpstr>
      <vt:lpstr>Chango</vt:lpstr>
      <vt:lpstr>Irish Grover</vt:lpstr>
      <vt:lpstr>ITC Avant Garde Std Bk</vt:lpstr>
      <vt:lpstr>Karla</vt:lpstr>
      <vt:lpstr>Love Ya Like A Sister</vt:lpstr>
      <vt:lpstr>Metrophobic</vt:lpstr>
      <vt:lpstr>Quicksand Medium</vt:lpstr>
      <vt:lpstr>Times New Roman</vt:lpstr>
      <vt:lpstr>Wingdings</vt:lpstr>
      <vt:lpstr>字魂27号-布丁体</vt:lpstr>
      <vt:lpstr>思源黑体 CN Normal</vt:lpstr>
      <vt:lpstr>等线</vt:lpstr>
      <vt:lpstr>包图主题2</vt:lpstr>
      <vt:lpstr>1_Toán 2 SHS</vt:lpstr>
      <vt:lpstr>默认设计模板</vt:lpstr>
      <vt:lpstr>1_Office Theme</vt:lpstr>
      <vt:lpstr>2_Office Theme</vt:lpstr>
      <vt:lpstr>Default Design</vt:lpstr>
      <vt:lpstr>Printable Number Sense Activities for Pre-K by Slidesgo</vt:lpstr>
      <vt:lpstr>Irish Inspired Lucky Clover Stickers Personal Organizers for Students by Slidesgo</vt:lpstr>
      <vt:lpstr>1_Default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</cp:lastModifiedBy>
  <cp:revision>48</cp:revision>
  <dcterms:created xsi:type="dcterms:W3CDTF">2023-08-31T03:48:29Z</dcterms:created>
  <dcterms:modified xsi:type="dcterms:W3CDTF">2024-11-15T16:02:20Z</dcterms:modified>
</cp:coreProperties>
</file>