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Lst>
  <p:notesMasterIdLst>
    <p:notesMasterId r:id="rId21"/>
  </p:notesMasterIdLst>
  <p:sldIdLst>
    <p:sldId id="310" r:id="rId2"/>
    <p:sldId id="279" r:id="rId3"/>
    <p:sldId id="288" r:id="rId4"/>
    <p:sldId id="285" r:id="rId5"/>
    <p:sldId id="272" r:id="rId6"/>
    <p:sldId id="274" r:id="rId7"/>
    <p:sldId id="273" r:id="rId8"/>
    <p:sldId id="278" r:id="rId9"/>
    <p:sldId id="299" r:id="rId10"/>
    <p:sldId id="300" r:id="rId11"/>
    <p:sldId id="301" r:id="rId12"/>
    <p:sldId id="302" r:id="rId13"/>
    <p:sldId id="303" r:id="rId14"/>
    <p:sldId id="304" r:id="rId15"/>
    <p:sldId id="305" r:id="rId16"/>
    <p:sldId id="306" r:id="rId17"/>
    <p:sldId id="307" r:id="rId18"/>
    <p:sldId id="308"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10" autoAdjust="0"/>
  </p:normalViewPr>
  <p:slideViewPr>
    <p:cSldViewPr snapToGrid="0">
      <p:cViewPr varScale="1">
        <p:scale>
          <a:sx n="69" d="100"/>
          <a:sy n="69" d="100"/>
        </p:scale>
        <p:origin x="1157" y="7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15-Nov-24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72C4-072E-450B-5403-0FB005E1A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4E58-4301-7854-035D-F8BD5F8B6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CB33-8860-B703-D604-C38DAB34F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B14576-4DA4-1BBE-5446-587528E2DE90}"/>
              </a:ext>
            </a:extLst>
          </p:cNvPr>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23582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245B-9FA1-D2C5-2EAC-061C080765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13F8D6-7F47-B1D2-C440-94418816F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E84D54-BF29-7B06-09DE-6E152B34318D}"/>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5" name="Footer Placeholder 4">
            <a:extLst>
              <a:ext uri="{FF2B5EF4-FFF2-40B4-BE49-F238E27FC236}">
                <a16:creationId xmlns:a16="http://schemas.microsoft.com/office/drawing/2014/main" id="{749A867C-F422-3D84-6A22-79211B467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C7AF9-0913-07B6-C8E5-53CCA3D12AC2}"/>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400611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43B9-7F83-1DD5-C0A6-0612365B67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F6E520-8E8F-EEC7-E037-650BDBBAD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92647-7BE9-8945-C02C-B15185B0CAAA}"/>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5" name="Footer Placeholder 4">
            <a:extLst>
              <a:ext uri="{FF2B5EF4-FFF2-40B4-BE49-F238E27FC236}">
                <a16:creationId xmlns:a16="http://schemas.microsoft.com/office/drawing/2014/main" id="{307AD711-47D0-FF48-A744-12F39E702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D99F5-459D-E475-6EF3-79610B802E5B}"/>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369504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12334-DBAA-1AE8-516F-4DAAD92E40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FABC96-FDD8-E4EA-3022-9D643205CE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35CDE-CEFF-1180-96A5-47422B5ADFDC}"/>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5" name="Footer Placeholder 4">
            <a:extLst>
              <a:ext uri="{FF2B5EF4-FFF2-40B4-BE49-F238E27FC236}">
                <a16:creationId xmlns:a16="http://schemas.microsoft.com/office/drawing/2014/main" id="{C17D1459-EF51-52BC-A2B8-CD024218E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78AFA-5CD3-4139-1516-8F2158D62334}"/>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282108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EA8-6EFE-1E8E-10AE-CC288A67D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2D3FF-85F7-1726-8E16-6CCE80F62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BDCB2-CAEE-B0A3-4776-8F456CA3C895}"/>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5" name="Footer Placeholder 4">
            <a:extLst>
              <a:ext uri="{FF2B5EF4-FFF2-40B4-BE49-F238E27FC236}">
                <a16:creationId xmlns:a16="http://schemas.microsoft.com/office/drawing/2014/main" id="{1C81ED9B-F40E-F222-FE8F-CCCB7EF9B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E1BEA-D30F-72E9-8547-06BF7F1F964B}"/>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49748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14BE-CE25-C9D3-E2F6-E40FF1C002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4528CA-5DA4-0900-A862-EBF0784ED4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6F5445-5259-6252-05E6-A65AE1F1A4E7}"/>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5" name="Footer Placeholder 4">
            <a:extLst>
              <a:ext uri="{FF2B5EF4-FFF2-40B4-BE49-F238E27FC236}">
                <a16:creationId xmlns:a16="http://schemas.microsoft.com/office/drawing/2014/main" id="{116C80DB-ABA2-D83B-C277-006FDA3D7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FEFD4-6096-79B1-CA18-E603745CD54A}"/>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220306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4F00-F5B8-2157-E58E-F5E252BB6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995E68-2E99-E6AC-AE5C-C2F460877E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5E820A-7D95-DD6F-755B-5F8C83B29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32CE43-8634-F235-92CB-39877D59C851}"/>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6" name="Footer Placeholder 5">
            <a:extLst>
              <a:ext uri="{FF2B5EF4-FFF2-40B4-BE49-F238E27FC236}">
                <a16:creationId xmlns:a16="http://schemas.microsoft.com/office/drawing/2014/main" id="{D3902CC3-0CFF-CB66-85C7-F9AD36118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2DAE4-0F41-3C82-79FC-5C4C69FC34ED}"/>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136228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378C-3191-587C-3A9B-C0BC2A8546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39F23-32F6-2F23-6686-67BBE447B2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459568-987E-5787-5A54-B7347B9130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8C6BBC-8A87-19F4-01BD-741D9B3706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504736-4028-A2C3-4277-2842D3566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B1F27F-9E17-DE79-0AF8-5F48F023E3B8}"/>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8" name="Footer Placeholder 7">
            <a:extLst>
              <a:ext uri="{FF2B5EF4-FFF2-40B4-BE49-F238E27FC236}">
                <a16:creationId xmlns:a16="http://schemas.microsoft.com/office/drawing/2014/main" id="{8EAD2E0F-475B-2162-B946-B5F6089D4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7C079-400B-30BE-2C36-14D76FC8F91B}"/>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8481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21FC-B25A-75B1-8C18-C2F76B801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694528-9FF5-CFAE-0C35-FC7E3AB3674E}"/>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4" name="Footer Placeholder 3">
            <a:extLst>
              <a:ext uri="{FF2B5EF4-FFF2-40B4-BE49-F238E27FC236}">
                <a16:creationId xmlns:a16="http://schemas.microsoft.com/office/drawing/2014/main" id="{AAD819BD-D32F-FD85-5289-179AECF86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8578D-237C-E64E-1BA6-479C9FB6DF31}"/>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39467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F7E96-2E60-757D-4FE4-27D531054832}"/>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3" name="Footer Placeholder 2">
            <a:extLst>
              <a:ext uri="{FF2B5EF4-FFF2-40B4-BE49-F238E27FC236}">
                <a16:creationId xmlns:a16="http://schemas.microsoft.com/office/drawing/2014/main" id="{23D9FC5C-274D-9E17-E896-3119D5AD48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528E38-BF2A-5AB9-C13B-60E790A87F3C}"/>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101907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AF06-33FF-A1D5-CC72-8A199F83B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32976C-56A1-6420-B5E4-7B63A216F3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F2BCDD-EA16-F2F7-3593-015BBE2F1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998FB-7262-EDF3-3713-66DE81DA1561}"/>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6" name="Footer Placeholder 5">
            <a:extLst>
              <a:ext uri="{FF2B5EF4-FFF2-40B4-BE49-F238E27FC236}">
                <a16:creationId xmlns:a16="http://schemas.microsoft.com/office/drawing/2014/main" id="{73C274ED-7DB8-743B-8A3D-92B795898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4AC23-C36B-2A1D-473A-2DF2F5F2A7CF}"/>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49346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4C14-34A3-6808-EFC1-5436A4D55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E2C3F7-255F-EE40-E5EA-BBC3D5786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CD4C19-4950-2ACE-66FC-4A0E6690E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8B14B-33C7-9241-03BD-237645284E00}"/>
              </a:ext>
            </a:extLst>
          </p:cNvPr>
          <p:cNvSpPr>
            <a:spLocks noGrp="1"/>
          </p:cNvSpPr>
          <p:nvPr>
            <p:ph type="dt" sz="half" idx="10"/>
          </p:nvPr>
        </p:nvSpPr>
        <p:spPr/>
        <p:txBody>
          <a:bodyPr/>
          <a:lstStyle/>
          <a:p>
            <a:fld id="{78247F8F-9730-4808-BFF2-E9A3B2AFA58F}" type="datetimeFigureOut">
              <a:rPr lang="en-US" smtClean="0"/>
              <a:t>15-Nov-24</a:t>
            </a:fld>
            <a:endParaRPr lang="en-US"/>
          </a:p>
        </p:txBody>
      </p:sp>
      <p:sp>
        <p:nvSpPr>
          <p:cNvPr id="6" name="Footer Placeholder 5">
            <a:extLst>
              <a:ext uri="{FF2B5EF4-FFF2-40B4-BE49-F238E27FC236}">
                <a16:creationId xmlns:a16="http://schemas.microsoft.com/office/drawing/2014/main" id="{AB4D1E74-0090-F035-ADE8-FE4E8CCBA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49DDD-8880-3B1A-1B11-74B06E683726}"/>
              </a:ext>
            </a:extLst>
          </p:cNvPr>
          <p:cNvSpPr>
            <a:spLocks noGrp="1"/>
          </p:cNvSpPr>
          <p:nvPr>
            <p:ph type="sldNum" sz="quarter" idx="12"/>
          </p:nvPr>
        </p:nvSpPr>
        <p:spPr/>
        <p:txBody>
          <a:bodyPr/>
          <a:lstStyle/>
          <a:p>
            <a:fld id="{303E1FBB-0F76-48AE-8286-71D27BF8FDC2}" type="slidenum">
              <a:rPr lang="en-US" smtClean="0"/>
              <a:t>‹#›</a:t>
            </a:fld>
            <a:endParaRPr lang="en-US"/>
          </a:p>
        </p:txBody>
      </p:sp>
    </p:spTree>
    <p:extLst>
      <p:ext uri="{BB962C8B-B14F-4D97-AF65-F5344CB8AC3E}">
        <p14:creationId xmlns:p14="http://schemas.microsoft.com/office/powerpoint/2010/main" val="3030222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7BF2F-3049-B721-6636-A7CC5E589B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BE8A39-A860-E000-4797-77D0CD2F9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8E705-80CA-F154-6999-A385210EC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247F8F-9730-4808-BFF2-E9A3B2AFA58F}" type="datetimeFigureOut">
              <a:rPr lang="en-US" smtClean="0"/>
              <a:t>15-Nov-24</a:t>
            </a:fld>
            <a:endParaRPr lang="en-US"/>
          </a:p>
        </p:txBody>
      </p:sp>
      <p:sp>
        <p:nvSpPr>
          <p:cNvPr id="5" name="Footer Placeholder 4">
            <a:extLst>
              <a:ext uri="{FF2B5EF4-FFF2-40B4-BE49-F238E27FC236}">
                <a16:creationId xmlns:a16="http://schemas.microsoft.com/office/drawing/2014/main" id="{CDD2DA20-F7A1-E311-CB4C-B3CD61DA0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F73A21-FEE3-C62D-D997-AD88458B8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3E1FBB-0F76-48AE-8286-71D27BF8FDC2}" type="slidenum">
              <a:rPr lang="en-US" smtClean="0"/>
              <a:t>‹#›</a:t>
            </a:fld>
            <a:endParaRPr lang="en-US"/>
          </a:p>
        </p:txBody>
      </p:sp>
      <p:sp>
        <p:nvSpPr>
          <p:cNvPr id="7" name="9Slide.vn - 2019">
            <a:extLst>
              <a:ext uri="{FF2B5EF4-FFF2-40B4-BE49-F238E27FC236}">
                <a16:creationId xmlns:a16="http://schemas.microsoft.com/office/drawing/2014/main" id="{D15B1E7D-0DED-1C9D-7AC8-9BB12FF0BFD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Content Placeholder 12" descr="cdc42615100be655bf1a">
            <a:extLst>
              <a:ext uri="{FF2B5EF4-FFF2-40B4-BE49-F238E27FC236}">
                <a16:creationId xmlns:a16="http://schemas.microsoft.com/office/drawing/2014/main" id="{048155F7-7526-4593-36C5-EA599B0677F0}"/>
              </a:ext>
            </a:extLst>
          </p:cNvPr>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222865719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jpe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3.emf"/><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4ECB-4192-B6BE-8F2A-53E9B939F90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98B0901-5035-D6B7-EF2A-152AEF6EE18E}"/>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4DF43377-B311-1E8A-9E58-15BC1C290881}"/>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5DA75A8-7B76-4DEE-3AF3-24C3B54F7D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63E6FB58-C191-C92C-2C3F-EC0FA3990392}"/>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2493885C-010E-D9CE-CFEC-86F463B5516F}"/>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7E8946B8-5180-2D3C-AED8-FD096E4EA30E}"/>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7" name="Picture 6">
            <a:extLst>
              <a:ext uri="{FF2B5EF4-FFF2-40B4-BE49-F238E27FC236}">
                <a16:creationId xmlns:a16="http://schemas.microsoft.com/office/drawing/2014/main" id="{541A77A2-331C-BD90-7788-D0D6F6E8A5EF}"/>
              </a:ext>
            </a:extLst>
          </p:cNvPr>
          <p:cNvPicPr>
            <a:picLocks noChangeAspect="1"/>
          </p:cNvPicPr>
          <p:nvPr/>
        </p:nvPicPr>
        <p:blipFill>
          <a:blip r:embed="rId7"/>
          <a:stretch>
            <a:fillRect/>
          </a:stretch>
        </p:blipFill>
        <p:spPr>
          <a:xfrm>
            <a:off x="2177017" y="136409"/>
            <a:ext cx="8169348" cy="1066892"/>
          </a:xfrm>
          <a:prstGeom prst="rect">
            <a:avLst/>
          </a:prstGeom>
        </p:spPr>
      </p:pic>
      <p:sp>
        <p:nvSpPr>
          <p:cNvPr id="8" name="TextBox 7">
            <a:extLst>
              <a:ext uri="{FF2B5EF4-FFF2-40B4-BE49-F238E27FC236}">
                <a16:creationId xmlns:a16="http://schemas.microsoft.com/office/drawing/2014/main" id="{B813DFDF-DDCF-9414-1B2C-03BE846FE3F4}"/>
              </a:ext>
            </a:extLst>
          </p:cNvPr>
          <p:cNvSpPr txBox="1"/>
          <p:nvPr/>
        </p:nvSpPr>
        <p:spPr>
          <a:xfrm>
            <a:off x="2842216" y="760778"/>
            <a:ext cx="68389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Sách</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nối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tri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thức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cuộc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Năm</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2024-2025</a:t>
            </a:r>
          </a:p>
        </p:txBody>
      </p:sp>
      <p:sp>
        <p:nvSpPr>
          <p:cNvPr id="11" name="TextBox 10">
            <a:extLst>
              <a:ext uri="{FF2B5EF4-FFF2-40B4-BE49-F238E27FC236}">
                <a16:creationId xmlns:a16="http://schemas.microsoft.com/office/drawing/2014/main" id="{F306540A-1F72-8516-677A-2201CCD77C9B}"/>
              </a:ext>
            </a:extLst>
          </p:cNvPr>
          <p:cNvSpPr txBox="1"/>
          <p:nvPr/>
        </p:nvSpPr>
        <p:spPr>
          <a:xfrm>
            <a:off x="1258022" y="1921070"/>
            <a:ext cx="9824483" cy="23698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Times New Roman" panose="02020603050405020304" pitchFamily="18" charset="0"/>
                <a:cs typeface="Times New Roman" panose="02020603050405020304" pitchFamily="18" charset="0"/>
              </a:rPr>
              <a:t>MÔN:</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3</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Y</a:t>
            </a:r>
            <a:r>
              <a:rPr lang="en-US" sz="4000" b="1" dirty="0" err="1">
                <a:solidFill>
                  <a:srgbClr val="002060"/>
                </a:solidFill>
                <a:latin typeface="Times New Roman" panose="02020603050405020304" pitchFamily="18" charset="0"/>
                <a:cs typeface="Times New Roman" panose="02020603050405020304" pitchFamily="18" charset="0"/>
              </a:rPr>
              <a:t>êu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lao</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động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2</a:t>
            </a:r>
            <a:r>
              <a:rPr lang="en-US" sz="4000" b="1" dirty="0">
                <a:solidFill>
                  <a:srgbClr val="00206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Giáo viên: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Nguyễn</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Thị</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Lan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Hương</a:t>
            </a:r>
            <a:endPar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402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3138537" y="2511008"/>
            <a:ext cx="6011177" cy="14509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p:cNvGrpSpPr/>
          <p:nvPr/>
        </p:nvGrpSpPr>
        <p:grpSpPr>
          <a:xfrm>
            <a:off x="740731" y="114574"/>
            <a:ext cx="11175044" cy="1248780"/>
            <a:chOff x="1375484" y="182824"/>
            <a:chExt cx="8941881" cy="1345606"/>
          </a:xfrm>
        </p:grpSpPr>
        <p:sp>
          <p:nvSpPr>
            <p:cNvPr id="19" name="Rectangle: Rounded Corners 18"/>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p:cNvPicPr>
            <a:picLocks noChangeAspect="1"/>
          </p:cNvPicPr>
          <p:nvPr/>
        </p:nvPicPr>
        <p:blipFill>
          <a:blip r:embed="rId6"/>
          <a:stretch>
            <a:fillRect/>
          </a:stretch>
        </p:blipFill>
        <p:spPr>
          <a:xfrm>
            <a:off x="1694046" y="3393456"/>
            <a:ext cx="3782729" cy="1588951"/>
          </a:xfrm>
          <a:prstGeom prst="rect">
            <a:avLst/>
          </a:prstGeom>
        </p:spPr>
      </p:pic>
      <p:pic>
        <p:nvPicPr>
          <p:cNvPr id="18" name="Picture 17"/>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p:cNvPicPr>
            <a:picLocks noChangeAspect="1"/>
          </p:cNvPicPr>
          <p:nvPr/>
        </p:nvPicPr>
        <p:blipFill>
          <a:blip r:embed="rId9"/>
          <a:stretch>
            <a:fillRect/>
          </a:stretch>
        </p:blipFill>
        <p:spPr>
          <a:xfrm>
            <a:off x="6759139" y="5111516"/>
            <a:ext cx="3857525" cy="163203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p:cNvPicPr>
            <a:picLocks noChangeAspect="1"/>
          </p:cNvPicPr>
          <p:nvPr/>
        </p:nvPicPr>
        <p:blipFill>
          <a:blip r:embed="rId4"/>
          <a:stretch>
            <a:fillRect/>
          </a:stretch>
        </p:blipFill>
        <p:spPr>
          <a:xfrm>
            <a:off x="2307771" y="360092"/>
            <a:ext cx="7010400" cy="943704"/>
          </a:xfrm>
          <a:prstGeom prst="rect">
            <a:avLst/>
          </a:prstGeom>
        </p:spPr>
      </p:pic>
      <p:pic>
        <p:nvPicPr>
          <p:cNvPr id="8" name="Picture 7"/>
          <p:cNvPicPr>
            <a:picLocks noChangeAspect="1"/>
          </p:cNvPicPr>
          <p:nvPr/>
        </p:nvPicPr>
        <p:blipFill>
          <a:blip r:embed="rId5"/>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75ADCC"/>
              </a:solidFill>
              <a:effectLst/>
              <a:uLnTx/>
              <a:uFillTx/>
              <a:latin typeface="Arial" panose="020B0604020202020204"/>
              <a:ea typeface="+mn-ea"/>
              <a:cs typeface="+mn-cs"/>
              <a:sym typeface="Arial" panose="020B0604020202020204"/>
            </a:endParaRPr>
          </a:p>
        </p:txBody>
      </p:sp>
      <p:sp>
        <p:nvSpPr>
          <p:cNvPr id="15" name="TextBox 14"/>
          <p:cNvSpPr txBox="1"/>
          <p:nvPr/>
        </p:nvSpPr>
        <p:spPr>
          <a:xfrm>
            <a:off x="6266046" y="2799750"/>
            <a:ext cx="5366021" cy="1446550"/>
          </a:xfrm>
          <a:prstGeom prst="rect">
            <a:avLst/>
          </a:prstGeom>
          <a:noFill/>
        </p:spPr>
        <p:txBody>
          <a:bodyPr wrap="square">
            <a:spAutoFit/>
          </a:bodyPr>
          <a:lstStyle/>
          <a:p>
            <a:pPr lvl="0" algn="just" defTabSz="121920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p:cNvPicPr>
            <a:picLocks noChangeAspect="1"/>
          </p:cNvPicPr>
          <p:nvPr/>
        </p:nvPicPr>
        <p:blipFill>
          <a:blip r:embed="rId4"/>
          <a:stretch>
            <a:fillRect/>
          </a:stretch>
        </p:blipFill>
        <p:spPr>
          <a:xfrm>
            <a:off x="2307771" y="360092"/>
            <a:ext cx="7010400" cy="943704"/>
          </a:xfrm>
          <a:prstGeom prst="rect">
            <a:avLst/>
          </a:prstGeom>
        </p:spPr>
      </p:pic>
      <p:sp>
        <p:nvSpPr>
          <p:cNvPr id="13" name="Rectangle: Rounded Corners 12"/>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75ADCC"/>
              </a:solidFill>
              <a:effectLst/>
              <a:uLnTx/>
              <a:uFillTx/>
              <a:latin typeface="Arial" panose="020B0604020202020204"/>
              <a:ea typeface="+mn-ea"/>
              <a:cs typeface="+mn-cs"/>
              <a:sym typeface="Arial" panose="020B0604020202020204"/>
            </a:endParaRPr>
          </a:p>
        </p:txBody>
      </p:sp>
      <p:sp>
        <p:nvSpPr>
          <p:cNvPr id="15" name="TextBox 14"/>
          <p:cNvSpPr txBox="1"/>
          <p:nvPr/>
        </p:nvSpPr>
        <p:spPr>
          <a:xfrm>
            <a:off x="6266046" y="2799750"/>
            <a:ext cx="5366021" cy="1323439"/>
          </a:xfrm>
          <a:prstGeom prst="rect">
            <a:avLst/>
          </a:prstGeom>
          <a:noFill/>
        </p:spPr>
        <p:txBody>
          <a:bodyPr wrap="square">
            <a:spAutoFit/>
          </a:bodyPr>
          <a:lstStyle/>
          <a:p>
            <a:pPr lvl="0" algn="just" defTabSz="121920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2" name="Picture 1"/>
          <p:cNvPicPr>
            <a:picLocks noChangeAspect="1"/>
          </p:cNvPicPr>
          <p:nvPr/>
        </p:nvPicPr>
        <p:blipFill>
          <a:blip r:embed="rId5"/>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4" name="Picture 3" descr="A red x on a black background&#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p:cNvPicPr>
            <a:picLocks noChangeAspect="1"/>
          </p:cNvPicPr>
          <p:nvPr/>
        </p:nvPicPr>
        <p:blipFill>
          <a:blip r:embed="rId4"/>
          <a:stretch>
            <a:fillRect/>
          </a:stretch>
        </p:blipFill>
        <p:spPr>
          <a:xfrm>
            <a:off x="2307771" y="360092"/>
            <a:ext cx="7010400" cy="943704"/>
          </a:xfrm>
          <a:prstGeom prst="rect">
            <a:avLst/>
          </a:prstGeom>
        </p:spPr>
      </p:pic>
      <p:pic>
        <p:nvPicPr>
          <p:cNvPr id="2" name="Picture 1"/>
          <p:cNvPicPr>
            <a:picLocks noChangeAspect="1"/>
          </p:cNvPicPr>
          <p:nvPr/>
        </p:nvPicPr>
        <p:blipFill>
          <a:blip r:embed="rId5"/>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3" name="Picture 2" descr="A green tick mark on a black background&#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75ADCC"/>
              </a:solidFill>
              <a:effectLst/>
              <a:uLnTx/>
              <a:uFillTx/>
              <a:latin typeface="Arial" panose="020B0604020202020204"/>
              <a:ea typeface="+mn-ea"/>
              <a:cs typeface="+mn-cs"/>
              <a:sym typeface="Arial" panose="020B0604020202020204"/>
            </a:endParaRPr>
          </a:p>
        </p:txBody>
      </p:sp>
      <p:sp>
        <p:nvSpPr>
          <p:cNvPr id="6" name="TextBox 5"/>
          <p:cNvSpPr txBox="1"/>
          <p:nvPr/>
        </p:nvSpPr>
        <p:spPr>
          <a:xfrm>
            <a:off x="6285296" y="2703497"/>
            <a:ext cx="5366021" cy="2800767"/>
          </a:xfrm>
          <a:prstGeom prst="rect">
            <a:avLst/>
          </a:prstGeom>
          <a:noFill/>
        </p:spPr>
        <p:txBody>
          <a:bodyPr wrap="square">
            <a:spAutoFit/>
          </a:bodyPr>
          <a:lstStyle/>
          <a:p>
            <a:pPr lvl="0" algn="just" defTabSz="121920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p:cNvPicPr>
            <a:picLocks noChangeAspect="1"/>
          </p:cNvPicPr>
          <p:nvPr/>
        </p:nvPicPr>
        <p:blipFill>
          <a:blip r:embed="rId4"/>
          <a:stretch>
            <a:fillRect/>
          </a:stretch>
        </p:blipFill>
        <p:spPr>
          <a:xfrm>
            <a:off x="2307771" y="360092"/>
            <a:ext cx="7010400" cy="943704"/>
          </a:xfrm>
          <a:prstGeom prst="rect">
            <a:avLst/>
          </a:prstGeom>
        </p:spPr>
      </p:pic>
      <p:pic>
        <p:nvPicPr>
          <p:cNvPr id="3" name="Picture 2"/>
          <p:cNvPicPr>
            <a:picLocks noChangeAspect="1"/>
          </p:cNvPicPr>
          <p:nvPr/>
        </p:nvPicPr>
        <p:blipFill>
          <a:blip r:embed="rId5"/>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6" name="Picture 5" descr="A red x on a black background&#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75ADCC"/>
              </a:solidFill>
              <a:effectLst/>
              <a:uLnTx/>
              <a:uFillTx/>
              <a:latin typeface="Arial" panose="020B0604020202020204"/>
              <a:ea typeface="+mn-ea"/>
              <a:cs typeface="+mn-cs"/>
              <a:sym typeface="Arial" panose="020B0604020202020204"/>
            </a:endParaRPr>
          </a:p>
        </p:txBody>
      </p:sp>
      <p:sp>
        <p:nvSpPr>
          <p:cNvPr id="9" name="TextBox 8"/>
          <p:cNvSpPr txBox="1"/>
          <p:nvPr/>
        </p:nvSpPr>
        <p:spPr>
          <a:xfrm>
            <a:off x="6189044" y="2510992"/>
            <a:ext cx="5366021" cy="1938992"/>
          </a:xfrm>
          <a:prstGeom prst="rect">
            <a:avLst/>
          </a:prstGeom>
          <a:noFill/>
        </p:spPr>
        <p:txBody>
          <a:bodyPr wrap="square">
            <a:spAutoFit/>
          </a:bodyPr>
          <a:lstStyle/>
          <a:p>
            <a:pPr lvl="0" algn="just" defTabSz="121920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p:cNvPicPr>
            <a:picLocks noChangeAspect="1"/>
          </p:cNvPicPr>
          <p:nvPr/>
        </p:nvPicPr>
        <p:blipFill>
          <a:blip r:embed="rId5"/>
          <a:stretch>
            <a:fillRect/>
          </a:stretch>
        </p:blipFill>
        <p:spPr>
          <a:xfrm>
            <a:off x="2307771" y="360092"/>
            <a:ext cx="7010400" cy="943704"/>
          </a:xfrm>
          <a:prstGeom prst="rect">
            <a:avLst/>
          </a:prstGeom>
        </p:spPr>
      </p:pic>
      <p:sp>
        <p:nvSpPr>
          <p:cNvPr id="8" name="Rectangle: Rounded Corners 7"/>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75ADCC"/>
              </a:solidFill>
              <a:effectLst/>
              <a:uLnTx/>
              <a:uFillTx/>
              <a:latin typeface="Arial" panose="020B0604020202020204"/>
              <a:ea typeface="+mn-ea"/>
              <a:cs typeface="+mn-cs"/>
              <a:sym typeface="Arial" panose="020B0604020202020204"/>
            </a:endParaRPr>
          </a:p>
        </p:txBody>
      </p:sp>
      <p:sp>
        <p:nvSpPr>
          <p:cNvPr id="9" name="TextBox 8"/>
          <p:cNvSpPr txBox="1"/>
          <p:nvPr/>
        </p:nvSpPr>
        <p:spPr>
          <a:xfrm>
            <a:off x="6189044" y="2510992"/>
            <a:ext cx="5688531" cy="2554545"/>
          </a:xfrm>
          <a:prstGeom prst="rect">
            <a:avLst/>
          </a:prstGeom>
          <a:noFill/>
        </p:spPr>
        <p:txBody>
          <a:bodyPr wrap="square">
            <a:spAutoFit/>
          </a:bodyPr>
          <a:lstStyle/>
          <a:p>
            <a:pPr lvl="0" algn="just" defTabSz="121920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2" name="Picture 1"/>
          <p:cNvPicPr>
            <a:picLocks noChangeAspect="1"/>
          </p:cNvPicPr>
          <p:nvPr/>
        </p:nvPicPr>
        <p:blipFill>
          <a:blip r:embed="rId6"/>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4" name="Picture 3" descr="A red x on a black background&#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3614398" y="1735756"/>
            <a:ext cx="4828450" cy="3694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7999"/>
          </a:xfrm>
          <a:prstGeom prst="rect">
            <a:avLst/>
          </a:prstGeom>
        </p:spPr>
      </p:pic>
      <p:pic>
        <p:nvPicPr>
          <p:cNvPr id="8" name="Picture 7"/>
          <p:cNvPicPr>
            <a:picLocks noChangeAspect="1"/>
          </p:cNvPicPr>
          <p:nvPr/>
        </p:nvPicPr>
        <p:blipFill>
          <a:blip r:embed="rId3"/>
          <a:stretch>
            <a:fillRect/>
          </a:stretch>
        </p:blipFill>
        <p:spPr>
          <a:xfrm>
            <a:off x="9681054" y="113056"/>
            <a:ext cx="1725318" cy="1731414"/>
          </a:xfrm>
          <a:prstGeom prst="rect">
            <a:avLst/>
          </a:prstGeom>
        </p:spPr>
      </p:pic>
      <p:pic>
        <p:nvPicPr>
          <p:cNvPr id="10" name="Picture 9"/>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p:cNvSpPr/>
          <p:nvPr/>
        </p:nvSpPr>
        <p:spPr>
          <a:xfrm>
            <a:off x="871487" y="229113"/>
            <a:ext cx="10597554" cy="4383528"/>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5"/>
          <a:stretch>
            <a:fillRect/>
          </a:stretch>
        </p:blipFill>
        <p:spPr>
          <a:xfrm>
            <a:off x="6515147" y="4046374"/>
            <a:ext cx="5591469" cy="2743355"/>
          </a:xfrm>
          <a:prstGeom prst="rect">
            <a:avLst/>
          </a:prstGeom>
        </p:spPr>
      </p:pic>
      <p:pic>
        <p:nvPicPr>
          <p:cNvPr id="10" name="Picture 9"/>
          <p:cNvPicPr>
            <a:picLocks noChangeAspect="1"/>
          </p:cNvPicPr>
          <p:nvPr/>
        </p:nvPicPr>
        <p:blipFill>
          <a:blip r:embed="rId6"/>
          <a:stretch>
            <a:fillRect/>
          </a:stretch>
        </p:blipFill>
        <p:spPr>
          <a:xfrm>
            <a:off x="389371" y="4405440"/>
            <a:ext cx="4717231" cy="2380254"/>
          </a:xfrm>
          <a:prstGeom prst="rect">
            <a:avLst/>
          </a:prstGeom>
        </p:spPr>
      </p:pic>
      <p:pic>
        <p:nvPicPr>
          <p:cNvPr id="2" name="Picture 1"/>
          <p:cNvPicPr>
            <a:picLocks noChangeAspect="1"/>
          </p:cNvPicPr>
          <p:nvPr/>
        </p:nvPicPr>
        <p:blipFill>
          <a:blip r:embed="rId7"/>
          <a:stretch>
            <a:fillRect/>
          </a:stretch>
        </p:blipFill>
        <p:spPr>
          <a:xfrm>
            <a:off x="1864663" y="782855"/>
            <a:ext cx="9059441" cy="369449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5"/>
          <a:stretch>
            <a:fillRect/>
          </a:stretch>
        </p:blipFill>
        <p:spPr>
          <a:xfrm>
            <a:off x="-1" y="1451184"/>
            <a:ext cx="4316753" cy="5518576"/>
          </a:xfrm>
          <a:prstGeom prst="rect">
            <a:avLst/>
          </a:prstGeom>
        </p:spPr>
      </p:pic>
      <p:pic>
        <p:nvPicPr>
          <p:cNvPr id="4" name="Picture 3"/>
          <p:cNvPicPr>
            <a:picLocks noChangeAspect="1"/>
          </p:cNvPicPr>
          <p:nvPr/>
        </p:nvPicPr>
        <p:blipFill>
          <a:blip r:embed="rId6"/>
          <a:stretch>
            <a:fillRect/>
          </a:stretch>
        </p:blipFill>
        <p:spPr>
          <a:xfrm>
            <a:off x="5236218" y="2451294"/>
            <a:ext cx="5681964" cy="1383912"/>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7999"/>
          </a:xfrm>
          <a:prstGeom prst="rect">
            <a:avLst/>
          </a:prstGeom>
        </p:spPr>
      </p:pic>
      <p:pic>
        <p:nvPicPr>
          <p:cNvPr id="8" name="Picture 7"/>
          <p:cNvPicPr>
            <a:picLocks noChangeAspect="1"/>
          </p:cNvPicPr>
          <p:nvPr/>
        </p:nvPicPr>
        <p:blipFill>
          <a:blip r:embed="rId3"/>
          <a:stretch>
            <a:fillRect/>
          </a:stretch>
        </p:blipFill>
        <p:spPr>
          <a:xfrm>
            <a:off x="9681054" y="113056"/>
            <a:ext cx="1725318" cy="1731414"/>
          </a:xfrm>
          <a:prstGeom prst="rect">
            <a:avLst/>
          </a:prstGeom>
        </p:spPr>
      </p:pic>
      <p:pic>
        <p:nvPicPr>
          <p:cNvPr id="10" name="Picture 9"/>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2728822" y="2349554"/>
            <a:ext cx="6486706" cy="16826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p:cNvGrpSpPr/>
          <p:nvPr/>
        </p:nvGrpSpPr>
        <p:grpSpPr>
          <a:xfrm>
            <a:off x="3686175" y="1285565"/>
            <a:ext cx="4429489" cy="1506349"/>
            <a:chOff x="4222028" y="1165017"/>
            <a:chExt cx="3764132" cy="1506349"/>
          </a:xfrm>
        </p:grpSpPr>
        <p:sp>
          <p:nvSpPr>
            <p:cNvPr id="3" name="Flowchart: Terminator 2"/>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p:cNvPicPr>
            <a:picLocks noChangeAspect="1"/>
          </p:cNvPicPr>
          <p:nvPr/>
        </p:nvPicPr>
        <p:blipFill>
          <a:blip r:embed="rId5"/>
          <a:stretch>
            <a:fillRect/>
          </a:stretch>
        </p:blipFill>
        <p:spPr>
          <a:xfrm>
            <a:off x="327227" y="3981450"/>
            <a:ext cx="5422465" cy="273610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p:cNvGrpSpPr/>
          <p:nvPr/>
        </p:nvGrpSpPr>
        <p:grpSpPr>
          <a:xfrm>
            <a:off x="740731" y="114574"/>
            <a:ext cx="11175044" cy="1228451"/>
            <a:chOff x="1375484" y="182824"/>
            <a:chExt cx="8941881" cy="1323701"/>
          </a:xfrm>
        </p:grpSpPr>
        <p:sp>
          <p:nvSpPr>
            <p:cNvPr id="19" name="Rectangle: Rounded Corners 18"/>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944" y="1533525"/>
            <a:ext cx="12241656" cy="5229225"/>
          </a:xfrm>
          <a:prstGeom prst="rect">
            <a:avLst/>
          </a:prstGeom>
        </p:spPr>
      </p:pic>
      <p:pic>
        <p:nvPicPr>
          <p:cNvPr id="34" name="Picture 33"/>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p:cNvGrpSpPr/>
          <p:nvPr/>
        </p:nvGrpSpPr>
        <p:grpSpPr>
          <a:xfrm>
            <a:off x="899908" y="3165167"/>
            <a:ext cx="4179855" cy="2635558"/>
            <a:chOff x="3955420" y="4581371"/>
            <a:chExt cx="4179855" cy="2635558"/>
          </a:xfrm>
        </p:grpSpPr>
        <p:pic>
          <p:nvPicPr>
            <p:cNvPr id="6" name="Picture 5"/>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p:cNvPicPr>
            <a:picLocks noChangeAspect="1"/>
          </p:cNvPicPr>
          <p:nvPr/>
        </p:nvPicPr>
        <p:blipFill>
          <a:blip r:embed="rId4"/>
          <a:stretch>
            <a:fillRect/>
          </a:stretch>
        </p:blipFill>
        <p:spPr>
          <a:xfrm>
            <a:off x="0" y="876191"/>
            <a:ext cx="4934906" cy="210513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1" fmla="*/ 4693 w 43200"/>
                <a:gd name="connsiteY0-2" fmla="*/ 26177 h 43200"/>
                <a:gd name="connsiteX1-3" fmla="*/ 2160 w 43200"/>
                <a:gd name="connsiteY1-4" fmla="*/ 25380 h 43200"/>
                <a:gd name="connsiteX2-5" fmla="*/ 6928 w 43200"/>
                <a:gd name="connsiteY2-6" fmla="*/ 34899 h 43200"/>
                <a:gd name="connsiteX3-7" fmla="*/ 5820 w 43200"/>
                <a:gd name="connsiteY3-8" fmla="*/ 35280 h 43200"/>
                <a:gd name="connsiteX4-9" fmla="*/ 16478 w 43200"/>
                <a:gd name="connsiteY4-10" fmla="*/ 39090 h 43200"/>
                <a:gd name="connsiteX5-11" fmla="*/ 15810 w 43200"/>
                <a:gd name="connsiteY5-12" fmla="*/ 37350 h 43200"/>
                <a:gd name="connsiteX6-13" fmla="*/ 28827 w 43200"/>
                <a:gd name="connsiteY6-14" fmla="*/ 34751 h 43200"/>
                <a:gd name="connsiteX7-15" fmla="*/ 28560 w 43200"/>
                <a:gd name="connsiteY7-16" fmla="*/ 36660 h 43200"/>
                <a:gd name="connsiteX8-17" fmla="*/ 34129 w 43200"/>
                <a:gd name="connsiteY8-18" fmla="*/ 22954 h 43200"/>
                <a:gd name="connsiteX9-19" fmla="*/ 37380 w 43200"/>
                <a:gd name="connsiteY9-20" fmla="*/ 30090 h 43200"/>
                <a:gd name="connsiteX10-21" fmla="*/ 41798 w 43200"/>
                <a:gd name="connsiteY10-22" fmla="*/ 15354 h 43200"/>
                <a:gd name="connsiteX11-23" fmla="*/ 40350 w 43200"/>
                <a:gd name="connsiteY11-24" fmla="*/ 18030 h 43200"/>
                <a:gd name="connsiteX12-25" fmla="*/ 38324 w 43200"/>
                <a:gd name="connsiteY12-26" fmla="*/ 5426 h 43200"/>
                <a:gd name="connsiteX13-27" fmla="*/ 38400 w 43200"/>
                <a:gd name="connsiteY13-28" fmla="*/ 6690 h 43200"/>
                <a:gd name="connsiteX14-29" fmla="*/ 29078 w 43200"/>
                <a:gd name="connsiteY14-30" fmla="*/ 3952 h 43200"/>
                <a:gd name="connsiteX15-31" fmla="*/ 29820 w 43200"/>
                <a:gd name="connsiteY15-32" fmla="*/ 2340 h 43200"/>
                <a:gd name="connsiteX16-33" fmla="*/ 22141 w 43200"/>
                <a:gd name="connsiteY16-34" fmla="*/ 4720 h 43200"/>
                <a:gd name="connsiteX17-35" fmla="*/ 22500 w 43200"/>
                <a:gd name="connsiteY17-36" fmla="*/ 3330 h 43200"/>
                <a:gd name="connsiteX18-37" fmla="*/ 14000 w 43200"/>
                <a:gd name="connsiteY18-38" fmla="*/ 5192 h 43200"/>
                <a:gd name="connsiteX19-39" fmla="*/ 15300 w 43200"/>
                <a:gd name="connsiteY19-40" fmla="*/ 6540 h 43200"/>
                <a:gd name="connsiteX20-41" fmla="*/ 4127 w 43200"/>
                <a:gd name="connsiteY20-42" fmla="*/ 15789 h 43200"/>
                <a:gd name="connsiteX21-43" fmla="*/ 3900 w 43200"/>
                <a:gd name="connsiteY21-44" fmla="*/ 14370 h 43200"/>
                <a:gd name="connsiteX0-45" fmla="*/ 3936 w 43256"/>
                <a:gd name="connsiteY0-46" fmla="*/ 14229 h 43219"/>
                <a:gd name="connsiteX1-47" fmla="*/ 5659 w 43256"/>
                <a:gd name="connsiteY1-48" fmla="*/ 6766 h 43219"/>
                <a:gd name="connsiteX2-49" fmla="*/ 14041 w 43256"/>
                <a:gd name="connsiteY2-50" fmla="*/ 5061 h 43219"/>
                <a:gd name="connsiteX3-51" fmla="*/ 22492 w 43256"/>
                <a:gd name="connsiteY3-52" fmla="*/ 3291 h 43219"/>
                <a:gd name="connsiteX4-53" fmla="*/ 25785 w 43256"/>
                <a:gd name="connsiteY4-54" fmla="*/ 59 h 43219"/>
                <a:gd name="connsiteX5-55" fmla="*/ 29869 w 43256"/>
                <a:gd name="connsiteY5-56" fmla="*/ 2340 h 43219"/>
                <a:gd name="connsiteX6-57" fmla="*/ 35499 w 43256"/>
                <a:gd name="connsiteY6-58" fmla="*/ 549 h 43219"/>
                <a:gd name="connsiteX7-59" fmla="*/ 38354 w 43256"/>
                <a:gd name="connsiteY7-60" fmla="*/ 5435 h 43219"/>
                <a:gd name="connsiteX8-61" fmla="*/ 42018 w 43256"/>
                <a:gd name="connsiteY8-62" fmla="*/ 10177 h 43219"/>
                <a:gd name="connsiteX9-63" fmla="*/ 41854 w 43256"/>
                <a:gd name="connsiteY9-64" fmla="*/ 15319 h 43219"/>
                <a:gd name="connsiteX10-65" fmla="*/ 43052 w 43256"/>
                <a:gd name="connsiteY10-66" fmla="*/ 23181 h 43219"/>
                <a:gd name="connsiteX11-67" fmla="*/ 37440 w 43256"/>
                <a:gd name="connsiteY11-68" fmla="*/ 30063 h 43219"/>
                <a:gd name="connsiteX12-69" fmla="*/ 35431 w 43256"/>
                <a:gd name="connsiteY12-70" fmla="*/ 35960 h 43219"/>
                <a:gd name="connsiteX13-71" fmla="*/ 28591 w 43256"/>
                <a:gd name="connsiteY13-72" fmla="*/ 36674 h 43219"/>
                <a:gd name="connsiteX14-73" fmla="*/ 23703 w 43256"/>
                <a:gd name="connsiteY14-74" fmla="*/ 42965 h 43219"/>
                <a:gd name="connsiteX15-75" fmla="*/ 16516 w 43256"/>
                <a:gd name="connsiteY15-76" fmla="*/ 39125 h 43219"/>
                <a:gd name="connsiteX16-77" fmla="*/ 5840 w 43256"/>
                <a:gd name="connsiteY16-78" fmla="*/ 35331 h 43219"/>
                <a:gd name="connsiteX17-79" fmla="*/ 1146 w 43256"/>
                <a:gd name="connsiteY17-80" fmla="*/ 31109 h 43219"/>
                <a:gd name="connsiteX18-81" fmla="*/ 2149 w 43256"/>
                <a:gd name="connsiteY18-82" fmla="*/ 25410 h 43219"/>
                <a:gd name="connsiteX19-83" fmla="*/ 31 w 43256"/>
                <a:gd name="connsiteY19-84" fmla="*/ 19563 h 43219"/>
                <a:gd name="connsiteX20-85" fmla="*/ 3899 w 43256"/>
                <a:gd name="connsiteY20-86" fmla="*/ 14366 h 43219"/>
                <a:gd name="connsiteX21-87" fmla="*/ 3936 w 43256"/>
                <a:gd name="connsiteY21-88" fmla="*/ 14229 h 43219"/>
                <a:gd name="connsiteX0-89" fmla="*/ 4729 w 43256"/>
                <a:gd name="connsiteY0-90" fmla="*/ 26036 h 43219"/>
                <a:gd name="connsiteX1-91" fmla="*/ 2196 w 43256"/>
                <a:gd name="connsiteY1-92" fmla="*/ 25239 h 43219"/>
                <a:gd name="connsiteX2-93" fmla="*/ 6964 w 43256"/>
                <a:gd name="connsiteY2-94" fmla="*/ 34758 h 43219"/>
                <a:gd name="connsiteX3-95" fmla="*/ 5856 w 43256"/>
                <a:gd name="connsiteY3-96" fmla="*/ 35139 h 43219"/>
                <a:gd name="connsiteX4-97" fmla="*/ 16514 w 43256"/>
                <a:gd name="connsiteY4-98" fmla="*/ 38949 h 43219"/>
                <a:gd name="connsiteX5-99" fmla="*/ 15846 w 43256"/>
                <a:gd name="connsiteY5-100" fmla="*/ 37209 h 43219"/>
                <a:gd name="connsiteX6-101" fmla="*/ 28863 w 43256"/>
                <a:gd name="connsiteY6-102" fmla="*/ 34610 h 43219"/>
                <a:gd name="connsiteX7-103" fmla="*/ 28596 w 43256"/>
                <a:gd name="connsiteY7-104" fmla="*/ 36519 h 43219"/>
                <a:gd name="connsiteX8-105" fmla="*/ 36968 w 43256"/>
                <a:gd name="connsiteY8-106" fmla="*/ 27658 h 43219"/>
                <a:gd name="connsiteX9-107" fmla="*/ 37416 w 43256"/>
                <a:gd name="connsiteY9-108" fmla="*/ 29949 h 43219"/>
                <a:gd name="connsiteX10-109" fmla="*/ 41834 w 43256"/>
                <a:gd name="connsiteY10-110" fmla="*/ 15213 h 43219"/>
                <a:gd name="connsiteX11-111" fmla="*/ 40386 w 43256"/>
                <a:gd name="connsiteY11-112" fmla="*/ 17889 h 43219"/>
                <a:gd name="connsiteX12-113" fmla="*/ 38360 w 43256"/>
                <a:gd name="connsiteY12-114" fmla="*/ 5285 h 43219"/>
                <a:gd name="connsiteX13-115" fmla="*/ 38436 w 43256"/>
                <a:gd name="connsiteY13-116" fmla="*/ 6549 h 43219"/>
                <a:gd name="connsiteX14-117" fmla="*/ 29114 w 43256"/>
                <a:gd name="connsiteY14-118" fmla="*/ 3811 h 43219"/>
                <a:gd name="connsiteX15-119" fmla="*/ 29856 w 43256"/>
                <a:gd name="connsiteY15-120" fmla="*/ 2199 h 43219"/>
                <a:gd name="connsiteX16-121" fmla="*/ 22177 w 43256"/>
                <a:gd name="connsiteY16-122" fmla="*/ 4579 h 43219"/>
                <a:gd name="connsiteX17-123" fmla="*/ 22536 w 43256"/>
                <a:gd name="connsiteY17-124" fmla="*/ 3189 h 43219"/>
                <a:gd name="connsiteX18-125" fmla="*/ 14036 w 43256"/>
                <a:gd name="connsiteY18-126" fmla="*/ 5051 h 43219"/>
                <a:gd name="connsiteX19-127" fmla="*/ 15336 w 43256"/>
                <a:gd name="connsiteY19-128" fmla="*/ 6399 h 43219"/>
                <a:gd name="connsiteX20-129" fmla="*/ 4163 w 43256"/>
                <a:gd name="connsiteY20-130" fmla="*/ 15648 h 43219"/>
                <a:gd name="connsiteX21-131" fmla="*/ 3936 w 43256"/>
                <a:gd name="connsiteY21-132" fmla="*/ 14229 h 43219"/>
                <a:gd name="connsiteX0-133" fmla="*/ 3936 w 43256"/>
                <a:gd name="connsiteY0-134" fmla="*/ 14229 h 43219"/>
                <a:gd name="connsiteX1-135" fmla="*/ 5659 w 43256"/>
                <a:gd name="connsiteY1-136" fmla="*/ 6766 h 43219"/>
                <a:gd name="connsiteX2-137" fmla="*/ 14041 w 43256"/>
                <a:gd name="connsiteY2-138" fmla="*/ 5061 h 43219"/>
                <a:gd name="connsiteX3-139" fmla="*/ 22492 w 43256"/>
                <a:gd name="connsiteY3-140" fmla="*/ 3291 h 43219"/>
                <a:gd name="connsiteX4-141" fmla="*/ 25785 w 43256"/>
                <a:gd name="connsiteY4-142" fmla="*/ 59 h 43219"/>
                <a:gd name="connsiteX5-143" fmla="*/ 29869 w 43256"/>
                <a:gd name="connsiteY5-144" fmla="*/ 2340 h 43219"/>
                <a:gd name="connsiteX6-145" fmla="*/ 35499 w 43256"/>
                <a:gd name="connsiteY6-146" fmla="*/ 549 h 43219"/>
                <a:gd name="connsiteX7-147" fmla="*/ 38354 w 43256"/>
                <a:gd name="connsiteY7-148" fmla="*/ 5435 h 43219"/>
                <a:gd name="connsiteX8-149" fmla="*/ 42018 w 43256"/>
                <a:gd name="connsiteY8-150" fmla="*/ 10177 h 43219"/>
                <a:gd name="connsiteX9-151" fmla="*/ 41854 w 43256"/>
                <a:gd name="connsiteY9-152" fmla="*/ 15319 h 43219"/>
                <a:gd name="connsiteX10-153" fmla="*/ 43052 w 43256"/>
                <a:gd name="connsiteY10-154" fmla="*/ 23181 h 43219"/>
                <a:gd name="connsiteX11-155" fmla="*/ 37440 w 43256"/>
                <a:gd name="connsiteY11-156" fmla="*/ 30063 h 43219"/>
                <a:gd name="connsiteX12-157" fmla="*/ 35431 w 43256"/>
                <a:gd name="connsiteY12-158" fmla="*/ 35960 h 43219"/>
                <a:gd name="connsiteX13-159" fmla="*/ 28591 w 43256"/>
                <a:gd name="connsiteY13-160" fmla="*/ 36674 h 43219"/>
                <a:gd name="connsiteX14-161" fmla="*/ 23703 w 43256"/>
                <a:gd name="connsiteY14-162" fmla="*/ 42965 h 43219"/>
                <a:gd name="connsiteX15-163" fmla="*/ 16516 w 43256"/>
                <a:gd name="connsiteY15-164" fmla="*/ 39125 h 43219"/>
                <a:gd name="connsiteX16-165" fmla="*/ 5840 w 43256"/>
                <a:gd name="connsiteY16-166" fmla="*/ 35331 h 43219"/>
                <a:gd name="connsiteX17-167" fmla="*/ 1146 w 43256"/>
                <a:gd name="connsiteY17-168" fmla="*/ 31109 h 43219"/>
                <a:gd name="connsiteX18-169" fmla="*/ 2149 w 43256"/>
                <a:gd name="connsiteY18-170" fmla="*/ 25410 h 43219"/>
                <a:gd name="connsiteX19-171" fmla="*/ 31 w 43256"/>
                <a:gd name="connsiteY19-172" fmla="*/ 19563 h 43219"/>
                <a:gd name="connsiteX20-173" fmla="*/ 3899 w 43256"/>
                <a:gd name="connsiteY20-174" fmla="*/ 14366 h 43219"/>
                <a:gd name="connsiteX21-175" fmla="*/ 3936 w 43256"/>
                <a:gd name="connsiteY21-176" fmla="*/ 14229 h 43219"/>
                <a:gd name="connsiteX0-177" fmla="*/ 4729 w 43256"/>
                <a:gd name="connsiteY0-178" fmla="*/ 26036 h 43219"/>
                <a:gd name="connsiteX1-179" fmla="*/ 2196 w 43256"/>
                <a:gd name="connsiteY1-180" fmla="*/ 25239 h 43219"/>
                <a:gd name="connsiteX2-181" fmla="*/ 6964 w 43256"/>
                <a:gd name="connsiteY2-182" fmla="*/ 34758 h 43219"/>
                <a:gd name="connsiteX3-183" fmla="*/ 5856 w 43256"/>
                <a:gd name="connsiteY3-184" fmla="*/ 35139 h 43219"/>
                <a:gd name="connsiteX4-185" fmla="*/ 16514 w 43256"/>
                <a:gd name="connsiteY4-186" fmla="*/ 38949 h 43219"/>
                <a:gd name="connsiteX5-187" fmla="*/ 15846 w 43256"/>
                <a:gd name="connsiteY5-188" fmla="*/ 37209 h 43219"/>
                <a:gd name="connsiteX6-189" fmla="*/ 28863 w 43256"/>
                <a:gd name="connsiteY6-190" fmla="*/ 34610 h 43219"/>
                <a:gd name="connsiteX7-191" fmla="*/ 28596 w 43256"/>
                <a:gd name="connsiteY7-192" fmla="*/ 36519 h 43219"/>
                <a:gd name="connsiteX8-193" fmla="*/ 36968 w 43256"/>
                <a:gd name="connsiteY8-194" fmla="*/ 27658 h 43219"/>
                <a:gd name="connsiteX9-195" fmla="*/ 37416 w 43256"/>
                <a:gd name="connsiteY9-196" fmla="*/ 29949 h 43219"/>
                <a:gd name="connsiteX10-197" fmla="*/ 41834 w 43256"/>
                <a:gd name="connsiteY10-198" fmla="*/ 15213 h 43219"/>
                <a:gd name="connsiteX11-199" fmla="*/ 40386 w 43256"/>
                <a:gd name="connsiteY11-200" fmla="*/ 17889 h 43219"/>
                <a:gd name="connsiteX12-201" fmla="*/ 38360 w 43256"/>
                <a:gd name="connsiteY12-202" fmla="*/ 5285 h 43219"/>
                <a:gd name="connsiteX13-203" fmla="*/ 38436 w 43256"/>
                <a:gd name="connsiteY13-204" fmla="*/ 6549 h 43219"/>
                <a:gd name="connsiteX14-205" fmla="*/ 29114 w 43256"/>
                <a:gd name="connsiteY14-206" fmla="*/ 3811 h 43219"/>
                <a:gd name="connsiteX15-207" fmla="*/ 29856 w 43256"/>
                <a:gd name="connsiteY15-208" fmla="*/ 2199 h 43219"/>
                <a:gd name="connsiteX16-209" fmla="*/ 22177 w 43256"/>
                <a:gd name="connsiteY16-210" fmla="*/ 4579 h 43219"/>
                <a:gd name="connsiteX17-211" fmla="*/ 22536 w 43256"/>
                <a:gd name="connsiteY17-212" fmla="*/ 3189 h 43219"/>
                <a:gd name="connsiteX18-213" fmla="*/ 14036 w 43256"/>
                <a:gd name="connsiteY18-214" fmla="*/ 5051 h 43219"/>
                <a:gd name="connsiteX19-215" fmla="*/ 15336 w 43256"/>
                <a:gd name="connsiteY19-216" fmla="*/ 6399 h 43219"/>
                <a:gd name="connsiteX20-217" fmla="*/ 4163 w 43256"/>
                <a:gd name="connsiteY20-218" fmla="*/ 15648 h 43219"/>
                <a:gd name="connsiteX21-219" fmla="*/ 3936 w 43256"/>
                <a:gd name="connsiteY21-220" fmla="*/ 14229 h 43219"/>
                <a:gd name="connsiteX0-221" fmla="*/ 3936 w 43256"/>
                <a:gd name="connsiteY0-222" fmla="*/ 14229 h 43219"/>
                <a:gd name="connsiteX1-223" fmla="*/ 5659 w 43256"/>
                <a:gd name="connsiteY1-224" fmla="*/ 6766 h 43219"/>
                <a:gd name="connsiteX2-225" fmla="*/ 14041 w 43256"/>
                <a:gd name="connsiteY2-226" fmla="*/ 5061 h 43219"/>
                <a:gd name="connsiteX3-227" fmla="*/ 22492 w 43256"/>
                <a:gd name="connsiteY3-228" fmla="*/ 3291 h 43219"/>
                <a:gd name="connsiteX4-229" fmla="*/ 25785 w 43256"/>
                <a:gd name="connsiteY4-230" fmla="*/ 59 h 43219"/>
                <a:gd name="connsiteX5-231" fmla="*/ 29869 w 43256"/>
                <a:gd name="connsiteY5-232" fmla="*/ 2340 h 43219"/>
                <a:gd name="connsiteX6-233" fmla="*/ 35499 w 43256"/>
                <a:gd name="connsiteY6-234" fmla="*/ 549 h 43219"/>
                <a:gd name="connsiteX7-235" fmla="*/ 38354 w 43256"/>
                <a:gd name="connsiteY7-236" fmla="*/ 5435 h 43219"/>
                <a:gd name="connsiteX8-237" fmla="*/ 42018 w 43256"/>
                <a:gd name="connsiteY8-238" fmla="*/ 10177 h 43219"/>
                <a:gd name="connsiteX9-239" fmla="*/ 41854 w 43256"/>
                <a:gd name="connsiteY9-240" fmla="*/ 15319 h 43219"/>
                <a:gd name="connsiteX10-241" fmla="*/ 43052 w 43256"/>
                <a:gd name="connsiteY10-242" fmla="*/ 23181 h 43219"/>
                <a:gd name="connsiteX11-243" fmla="*/ 37440 w 43256"/>
                <a:gd name="connsiteY11-244" fmla="*/ 30063 h 43219"/>
                <a:gd name="connsiteX12-245" fmla="*/ 35431 w 43256"/>
                <a:gd name="connsiteY12-246" fmla="*/ 35960 h 43219"/>
                <a:gd name="connsiteX13-247" fmla="*/ 28591 w 43256"/>
                <a:gd name="connsiteY13-248" fmla="*/ 36674 h 43219"/>
                <a:gd name="connsiteX14-249" fmla="*/ 23703 w 43256"/>
                <a:gd name="connsiteY14-250" fmla="*/ 42965 h 43219"/>
                <a:gd name="connsiteX15-251" fmla="*/ 16516 w 43256"/>
                <a:gd name="connsiteY15-252" fmla="*/ 39125 h 43219"/>
                <a:gd name="connsiteX16-253" fmla="*/ 5840 w 43256"/>
                <a:gd name="connsiteY16-254" fmla="*/ 35331 h 43219"/>
                <a:gd name="connsiteX17-255" fmla="*/ 1146 w 43256"/>
                <a:gd name="connsiteY17-256" fmla="*/ 31109 h 43219"/>
                <a:gd name="connsiteX18-257" fmla="*/ 2149 w 43256"/>
                <a:gd name="connsiteY18-258" fmla="*/ 25410 h 43219"/>
                <a:gd name="connsiteX19-259" fmla="*/ 31 w 43256"/>
                <a:gd name="connsiteY19-260" fmla="*/ 19563 h 43219"/>
                <a:gd name="connsiteX20-261" fmla="*/ 3899 w 43256"/>
                <a:gd name="connsiteY20-262" fmla="*/ 14366 h 43219"/>
                <a:gd name="connsiteX21-263" fmla="*/ 3936 w 43256"/>
                <a:gd name="connsiteY21-264" fmla="*/ 14229 h 43219"/>
                <a:gd name="connsiteX0-265" fmla="*/ 4729 w 43256"/>
                <a:gd name="connsiteY0-266" fmla="*/ 26036 h 43219"/>
                <a:gd name="connsiteX1-267" fmla="*/ 2196 w 43256"/>
                <a:gd name="connsiteY1-268" fmla="*/ 25239 h 43219"/>
                <a:gd name="connsiteX2-269" fmla="*/ 6964 w 43256"/>
                <a:gd name="connsiteY2-270" fmla="*/ 34758 h 43219"/>
                <a:gd name="connsiteX3-271" fmla="*/ 5856 w 43256"/>
                <a:gd name="connsiteY3-272" fmla="*/ 35139 h 43219"/>
                <a:gd name="connsiteX4-273" fmla="*/ 16514 w 43256"/>
                <a:gd name="connsiteY4-274" fmla="*/ 38949 h 43219"/>
                <a:gd name="connsiteX5-275" fmla="*/ 15846 w 43256"/>
                <a:gd name="connsiteY5-276" fmla="*/ 37209 h 43219"/>
                <a:gd name="connsiteX6-277" fmla="*/ 28863 w 43256"/>
                <a:gd name="connsiteY6-278" fmla="*/ 34610 h 43219"/>
                <a:gd name="connsiteX7-279" fmla="*/ 28596 w 43256"/>
                <a:gd name="connsiteY7-280" fmla="*/ 36519 h 43219"/>
                <a:gd name="connsiteX8-281" fmla="*/ 36968 w 43256"/>
                <a:gd name="connsiteY8-282" fmla="*/ 27658 h 43219"/>
                <a:gd name="connsiteX9-283" fmla="*/ 37416 w 43256"/>
                <a:gd name="connsiteY9-284" fmla="*/ 29949 h 43219"/>
                <a:gd name="connsiteX10-285" fmla="*/ 41834 w 43256"/>
                <a:gd name="connsiteY10-286" fmla="*/ 15213 h 43219"/>
                <a:gd name="connsiteX11-287" fmla="*/ 40386 w 43256"/>
                <a:gd name="connsiteY11-288" fmla="*/ 17889 h 43219"/>
                <a:gd name="connsiteX12-289" fmla="*/ 38360 w 43256"/>
                <a:gd name="connsiteY12-290" fmla="*/ 5285 h 43219"/>
                <a:gd name="connsiteX13-291" fmla="*/ 38436 w 43256"/>
                <a:gd name="connsiteY13-292" fmla="*/ 6549 h 43219"/>
                <a:gd name="connsiteX14-293" fmla="*/ 29114 w 43256"/>
                <a:gd name="connsiteY14-294" fmla="*/ 3811 h 43219"/>
                <a:gd name="connsiteX15-295" fmla="*/ 29856 w 43256"/>
                <a:gd name="connsiteY15-296" fmla="*/ 2199 h 43219"/>
                <a:gd name="connsiteX16-297" fmla="*/ 22177 w 43256"/>
                <a:gd name="connsiteY16-298" fmla="*/ 4579 h 43219"/>
                <a:gd name="connsiteX17-299" fmla="*/ 22536 w 43256"/>
                <a:gd name="connsiteY17-300" fmla="*/ 3189 h 43219"/>
                <a:gd name="connsiteX18-301" fmla="*/ 14036 w 43256"/>
                <a:gd name="connsiteY18-302" fmla="*/ 5051 h 43219"/>
                <a:gd name="connsiteX19-303" fmla="*/ 15336 w 43256"/>
                <a:gd name="connsiteY19-304" fmla="*/ 6399 h 43219"/>
                <a:gd name="connsiteX20-305" fmla="*/ 4163 w 43256"/>
                <a:gd name="connsiteY20-306" fmla="*/ 15648 h 43219"/>
                <a:gd name="connsiteX21-307" fmla="*/ 3936 w 43256"/>
                <a:gd name="connsiteY21-308" fmla="*/ 14229 h 43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a:t>
              </a:r>
              <a:r>
                <a:rPr lang="nl-NL" sz="2600" b="1">
                  <a:solidFill>
                    <a:srgbClr val="FF0000"/>
                  </a:solidFill>
                  <a:effectLst/>
                  <a:ea typeface="SimSun" panose="02010600030101010101" pitchFamily="2" charset="-122"/>
                  <a:cs typeface="Times New Roman" panose="02020603050405020304" pitchFamily="18" charset="0"/>
                </a:rPr>
                <a:t>kệ phủ </a:t>
              </a:r>
              <a:r>
                <a:rPr lang="nl-NL" sz="2600" b="1" dirty="0">
                  <a:solidFill>
                    <a:srgbClr val="FF0000"/>
                  </a:solidFill>
                  <a:effectLst/>
                  <a:ea typeface="SimSun" panose="02010600030101010101" pitchFamily="2" charset="-122"/>
                  <a:cs typeface="Times New Roman" panose="02020603050405020304" pitchFamily="18" charset="0"/>
                </a:rPr>
                <a:t>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p:cNvPicPr>
            <a:picLocks noChangeAspect="1"/>
          </p:cNvPicPr>
          <p:nvPr/>
        </p:nvPicPr>
        <p:blipFill>
          <a:blip r:embed="rId3"/>
          <a:stretch>
            <a:fillRect/>
          </a:stretch>
        </p:blipFill>
        <p:spPr>
          <a:xfrm>
            <a:off x="8764738" y="3845421"/>
            <a:ext cx="3427262" cy="3012579"/>
          </a:xfrm>
          <a:prstGeom prst="rect">
            <a:avLst/>
          </a:prstGeom>
        </p:spPr>
      </p:pic>
      <p:pic>
        <p:nvPicPr>
          <p:cNvPr id="8" name="Picture 7"/>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393700"/>
            <a:ext cx="10515600" cy="1325563"/>
          </a:xfrm>
        </p:spPr>
        <p:txBody>
          <a:bodyPr/>
          <a:lstStyle/>
          <a:p>
            <a:endParaRPr lang="vi-VN"/>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p:cNvCxnSpPr>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p:cNvCxnSpPr>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p:cNvCxnSpPr>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708</Words>
  <Application>Microsoft Office PowerPoint</Application>
  <PresentationFormat>Widescreen</PresentationFormat>
  <Paragraphs>43</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SimSun</vt:lpstr>
      <vt:lpstr>Aptos</vt:lpstr>
      <vt:lpstr>Aptos Display</vt: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ASUS</cp:lastModifiedBy>
  <cp:revision>42</cp:revision>
  <dcterms:created xsi:type="dcterms:W3CDTF">2023-08-22T06:59:00Z</dcterms:created>
  <dcterms:modified xsi:type="dcterms:W3CDTF">2024-11-15T15:45:14Z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0B940DBF73384B5596FE02F29F3CFFFA_12</vt:lpwstr>
  </property>
  <property fmtid="{D5CDD505-2E9C-101B-9397-08002B2CF9AE}" pid="3" name="KSOProductBuildVer">
    <vt:lpwstr>1033-12.2.0.13431</vt:lpwstr>
  </property>
</Properties>
</file>