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5" r:id="rId2"/>
  </p:sldMasterIdLst>
  <p:notesMasterIdLst>
    <p:notesMasterId r:id="rId18"/>
  </p:notesMasterIdLst>
  <p:sldIdLst>
    <p:sldId id="273" r:id="rId3"/>
    <p:sldId id="560" r:id="rId4"/>
    <p:sldId id="278" r:id="rId5"/>
    <p:sldId id="561" r:id="rId6"/>
    <p:sldId id="280" r:id="rId7"/>
    <p:sldId id="281" r:id="rId8"/>
    <p:sldId id="563" r:id="rId9"/>
    <p:sldId id="565" r:id="rId10"/>
    <p:sldId id="564" r:id="rId11"/>
    <p:sldId id="566" r:id="rId12"/>
    <p:sldId id="568" r:id="rId13"/>
    <p:sldId id="256" r:id="rId14"/>
    <p:sldId id="567" r:id="rId15"/>
    <p:sldId id="258" r:id="rId16"/>
    <p:sldId id="29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F5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9744" autoAdjust="0"/>
  </p:normalViewPr>
  <p:slideViewPr>
    <p:cSldViewPr snapToGrid="0">
      <p:cViewPr varScale="1">
        <p:scale>
          <a:sx n="69" d="100"/>
          <a:sy n="69" d="100"/>
        </p:scale>
        <p:origin x="22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60D2F-C801-4A97-B068-A9B90BC6362D}" type="datetimeFigureOut">
              <a:rPr lang="en-US" smtClean="0"/>
              <a:t>11/16/2024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8C7868-24A0-43A9-BB9D-E2F412B0AF52}" type="slidenum">
              <a:rPr lang="en-US" smtClean="0"/>
              <a:t>‹#›</a:t>
            </a:fld>
            <a:endParaRPr lang="en-US"/>
          </a:p>
        </p:txBody>
      </p:sp>
    </p:spTree>
    <p:extLst>
      <p:ext uri="{BB962C8B-B14F-4D97-AF65-F5344CB8AC3E}">
        <p14:creationId xmlns:p14="http://schemas.microsoft.com/office/powerpoint/2010/main" val="1819801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9B8C7868-24A0-43A9-BB9D-E2F412B0AF52}" type="slidenum">
              <a:rPr lang="en-US" smtClean="0"/>
              <a:t>1</a:t>
            </a:fld>
            <a:endParaRPr lang="en-US"/>
          </a:p>
        </p:txBody>
      </p:sp>
    </p:spTree>
    <p:extLst>
      <p:ext uri="{BB962C8B-B14F-4D97-AF65-F5344CB8AC3E}">
        <p14:creationId xmlns:p14="http://schemas.microsoft.com/office/powerpoint/2010/main" val="1670499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5550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7051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4831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77437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Slide Number Placeholder 3"/>
          <p:cNvSpPr>
            <a:spLocks noGrp="1"/>
          </p:cNvSpPr>
          <p:nvPr>
            <p:ph type="sldNum" sz="quarter" idx="5"/>
          </p:nvPr>
        </p:nvSpPr>
        <p:spPr/>
        <p:txBody>
          <a:bodyPr/>
          <a:lstStyle/>
          <a:p>
            <a:fld id="{9B8C7868-24A0-43A9-BB9D-E2F412B0AF52}" type="slidenum">
              <a:rPr lang="en-US" smtClean="0"/>
              <a:t>10</a:t>
            </a:fld>
            <a:endParaRPr lang="en-US"/>
          </a:p>
        </p:txBody>
      </p:sp>
    </p:spTree>
    <p:extLst>
      <p:ext uri="{BB962C8B-B14F-4D97-AF65-F5344CB8AC3E}">
        <p14:creationId xmlns:p14="http://schemas.microsoft.com/office/powerpoint/2010/main" val="1491268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Slide Number Placeholder 3"/>
          <p:cNvSpPr>
            <a:spLocks noGrp="1"/>
          </p:cNvSpPr>
          <p:nvPr>
            <p:ph type="sldNum" sz="quarter" idx="5"/>
          </p:nvPr>
        </p:nvSpPr>
        <p:spPr/>
        <p:txBody>
          <a:bodyPr/>
          <a:lstStyle/>
          <a:p>
            <a:fld id="{9B8C7868-24A0-43A9-BB9D-E2F412B0AF52}" type="slidenum">
              <a:rPr lang="en-US" smtClean="0"/>
              <a:t>12</a:t>
            </a:fld>
            <a:endParaRPr lang="en-US"/>
          </a:p>
        </p:txBody>
      </p:sp>
    </p:spTree>
    <p:extLst>
      <p:ext uri="{BB962C8B-B14F-4D97-AF65-F5344CB8AC3E}">
        <p14:creationId xmlns:p14="http://schemas.microsoft.com/office/powerpoint/2010/main" val="4109377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Slide Number Placeholder 3"/>
          <p:cNvSpPr>
            <a:spLocks noGrp="1"/>
          </p:cNvSpPr>
          <p:nvPr>
            <p:ph type="sldNum" sz="quarter" idx="5"/>
          </p:nvPr>
        </p:nvSpPr>
        <p:spPr/>
        <p:txBody>
          <a:bodyPr/>
          <a:lstStyle/>
          <a:p>
            <a:fld id="{9B8C7868-24A0-43A9-BB9D-E2F412B0AF52}" type="slidenum">
              <a:rPr lang="en-US" smtClean="0"/>
              <a:t>14</a:t>
            </a:fld>
            <a:endParaRPr lang="en-US"/>
          </a:p>
        </p:txBody>
      </p:sp>
    </p:spTree>
    <p:extLst>
      <p:ext uri="{BB962C8B-B14F-4D97-AF65-F5344CB8AC3E}">
        <p14:creationId xmlns:p14="http://schemas.microsoft.com/office/powerpoint/2010/main" val="1161557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a:t>Facebook: https://www.facebook.com/huongthaoGADT</a:t>
            </a:r>
          </a:p>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86415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2024/11/16</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grpSp>
        <p:nvGrpSpPr>
          <p:cNvPr id="7" name="Group 6">
            <a:extLst>
              <a:ext uri="{FF2B5EF4-FFF2-40B4-BE49-F238E27FC236}">
                <a16:creationId xmlns:a16="http://schemas.microsoft.com/office/drawing/2014/main" id="{E00A3A46-204C-4E8F-9EF1-20FC8D1EC188}"/>
              </a:ext>
            </a:extLst>
          </p:cNvPr>
          <p:cNvGrpSpPr/>
          <p:nvPr userDrawn="1"/>
        </p:nvGrpSpPr>
        <p:grpSpPr>
          <a:xfrm>
            <a:off x="560440" y="209550"/>
            <a:ext cx="11238272" cy="6648450"/>
            <a:chOff x="412955" y="384133"/>
            <a:chExt cx="11238272" cy="5928177"/>
          </a:xfrm>
        </p:grpSpPr>
        <p:sp>
          <p:nvSpPr>
            <p:cNvPr id="8" name="Rectangle: Diagonal Corners Rounded 7">
              <a:extLst>
                <a:ext uri="{FF2B5EF4-FFF2-40B4-BE49-F238E27FC236}">
                  <a16:creationId xmlns:a16="http://schemas.microsoft.com/office/drawing/2014/main" id="{9D7637F4-B500-4BC6-9B8A-239629D603DE}"/>
                </a:ext>
              </a:extLst>
            </p:cNvPr>
            <p:cNvSpPr/>
            <p:nvPr/>
          </p:nvSpPr>
          <p:spPr>
            <a:xfrm>
              <a:off x="560440" y="530942"/>
              <a:ext cx="11090787" cy="5781368"/>
            </a:xfrm>
            <a:prstGeom prst="round2DiagRect">
              <a:avLst/>
            </a:prstGeom>
            <a:solidFill>
              <a:srgbClr val="F1BB8F"/>
            </a:solidFill>
            <a:ln w="57150">
              <a:solidFill>
                <a:srgbClr val="F4CBA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9" name="Rectangle: Diagonal Corners Rounded 8">
              <a:extLst>
                <a:ext uri="{FF2B5EF4-FFF2-40B4-BE49-F238E27FC236}">
                  <a16:creationId xmlns:a16="http://schemas.microsoft.com/office/drawing/2014/main" id="{B7F7C82A-40B9-44FF-8686-AED03CDCBDC4}"/>
                </a:ext>
              </a:extLst>
            </p:cNvPr>
            <p:cNvSpPr/>
            <p:nvPr/>
          </p:nvSpPr>
          <p:spPr>
            <a:xfrm>
              <a:off x="412955" y="384133"/>
              <a:ext cx="11090787" cy="5781368"/>
            </a:xfrm>
            <a:prstGeom prst="round2DiagRect">
              <a:avLst/>
            </a:prstGeom>
            <a:solidFill>
              <a:schemeClr val="bg1"/>
            </a:solidFill>
            <a:ln w="57150">
              <a:solidFill>
                <a:srgbClr val="F1BB8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21783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竖排文本占位符 2"/>
          <p:cNvSpPr>
            <a:spLocks noGrp="1"/>
          </p:cNvSpPr>
          <p:nvPr>
            <p:ph type="body" orient="vert" idx="1"/>
          </p:nvPr>
        </p:nvSpPr>
        <p:spPr>
          <a:xfrm>
            <a:off x="838200" y="1825625"/>
            <a:ext cx="10515600" cy="4351338"/>
          </a:xfrm>
          <a:prstGeom prst="rect">
            <a:avLst/>
          </a:prstGeo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2024/11/16</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5942353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838200" y="365125"/>
            <a:ext cx="7734300" cy="5811838"/>
          </a:xfrm>
          <a:prstGeom prst="rect">
            <a:avLst/>
          </a:prstGeo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2024/11/16</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16222925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5578-682B-4A01-9638-014C16DE11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AAC1EE-97A3-4603-AA67-B9B86F55FF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70C8B9-3AC5-46CF-A12A-6DF4288A12B1}"/>
              </a:ext>
            </a:extLst>
          </p:cNvPr>
          <p:cNvSpPr>
            <a:spLocks noGrp="1"/>
          </p:cNvSpPr>
          <p:nvPr>
            <p:ph type="dt" sz="half" idx="10"/>
          </p:nvPr>
        </p:nvSpPr>
        <p:spPr/>
        <p:txBody>
          <a:bodyPr/>
          <a:lstStyle/>
          <a:p>
            <a:fld id="{2B8C012C-B1B7-47F6-B168-A941E97A73A9}" type="datetimeFigureOut">
              <a:rPr lang="en-US" smtClean="0"/>
              <a:t>11/16/2024</a:t>
            </a:fld>
            <a:endParaRPr lang="en-US"/>
          </a:p>
        </p:txBody>
      </p:sp>
      <p:sp>
        <p:nvSpPr>
          <p:cNvPr id="5" name="Footer Placeholder 4">
            <a:extLst>
              <a:ext uri="{FF2B5EF4-FFF2-40B4-BE49-F238E27FC236}">
                <a16:creationId xmlns:a16="http://schemas.microsoft.com/office/drawing/2014/main" id="{F98CA0AF-530D-4EBD-B965-8B94F5F1B2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59C82-3A0F-48FF-926E-5D04481A0D9D}"/>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1438743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41855-5658-46FC-B1E4-D8A33D0404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E48DD4-982E-4DF5-83BC-71D4D6BCEB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C6D471-1D4A-4A93-8DC4-6EC44FFF715C}"/>
              </a:ext>
            </a:extLst>
          </p:cNvPr>
          <p:cNvSpPr>
            <a:spLocks noGrp="1"/>
          </p:cNvSpPr>
          <p:nvPr>
            <p:ph type="dt" sz="half" idx="10"/>
          </p:nvPr>
        </p:nvSpPr>
        <p:spPr/>
        <p:txBody>
          <a:bodyPr/>
          <a:lstStyle/>
          <a:p>
            <a:fld id="{2B8C012C-B1B7-47F6-B168-A941E97A73A9}" type="datetimeFigureOut">
              <a:rPr lang="en-US" smtClean="0"/>
              <a:t>11/16/2024</a:t>
            </a:fld>
            <a:endParaRPr lang="en-US"/>
          </a:p>
        </p:txBody>
      </p:sp>
      <p:sp>
        <p:nvSpPr>
          <p:cNvPr id="5" name="Footer Placeholder 4">
            <a:extLst>
              <a:ext uri="{FF2B5EF4-FFF2-40B4-BE49-F238E27FC236}">
                <a16:creationId xmlns:a16="http://schemas.microsoft.com/office/drawing/2014/main" id="{A8EF56D3-DE4D-452A-8EDB-00A20AD178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3EE1EB-0B3D-4FD7-B6AB-2BD17542B6F9}"/>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55800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AF01F-173B-42F4-B79E-090D56ACB1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F68C77-CBFA-461F-A51E-325EB95509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1E92DB-083F-452B-B9A8-07F35FD158ED}"/>
              </a:ext>
            </a:extLst>
          </p:cNvPr>
          <p:cNvSpPr>
            <a:spLocks noGrp="1"/>
          </p:cNvSpPr>
          <p:nvPr>
            <p:ph type="dt" sz="half" idx="10"/>
          </p:nvPr>
        </p:nvSpPr>
        <p:spPr/>
        <p:txBody>
          <a:bodyPr/>
          <a:lstStyle/>
          <a:p>
            <a:fld id="{2B8C012C-B1B7-47F6-B168-A941E97A73A9}" type="datetimeFigureOut">
              <a:rPr lang="en-US" smtClean="0"/>
              <a:t>11/16/2024</a:t>
            </a:fld>
            <a:endParaRPr lang="en-US"/>
          </a:p>
        </p:txBody>
      </p:sp>
      <p:sp>
        <p:nvSpPr>
          <p:cNvPr id="5" name="Footer Placeholder 4">
            <a:extLst>
              <a:ext uri="{FF2B5EF4-FFF2-40B4-BE49-F238E27FC236}">
                <a16:creationId xmlns:a16="http://schemas.microsoft.com/office/drawing/2014/main" id="{30284B60-C1EA-4B69-AA90-8F1E5FB94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62BA63-766D-48C7-962C-260FED02AE2A}"/>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2733954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6C79-9DB9-41C2-AB7F-EE2DBD4CB5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B300A1-412B-4D8E-A682-9491921A938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449AE0-B2AB-4AC5-AD17-D5485CF0B2A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4E3E69-8221-46DF-8417-9117474D9337}"/>
              </a:ext>
            </a:extLst>
          </p:cNvPr>
          <p:cNvSpPr>
            <a:spLocks noGrp="1"/>
          </p:cNvSpPr>
          <p:nvPr>
            <p:ph type="dt" sz="half" idx="10"/>
          </p:nvPr>
        </p:nvSpPr>
        <p:spPr/>
        <p:txBody>
          <a:bodyPr/>
          <a:lstStyle/>
          <a:p>
            <a:fld id="{2B8C012C-B1B7-47F6-B168-A941E97A73A9}" type="datetimeFigureOut">
              <a:rPr lang="en-US" smtClean="0"/>
              <a:t>11/16/2024</a:t>
            </a:fld>
            <a:endParaRPr lang="en-US"/>
          </a:p>
        </p:txBody>
      </p:sp>
      <p:sp>
        <p:nvSpPr>
          <p:cNvPr id="6" name="Footer Placeholder 5">
            <a:extLst>
              <a:ext uri="{FF2B5EF4-FFF2-40B4-BE49-F238E27FC236}">
                <a16:creationId xmlns:a16="http://schemas.microsoft.com/office/drawing/2014/main" id="{AC0CA87B-A6B0-4084-8ABD-22FC70DE9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9FFCA0-2136-413A-9FC4-8666492A9DFA}"/>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2482109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C1165-B1EA-4947-A1FB-D9CF6BE2F7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949C6E-764C-4F36-94CB-FE2A2DF8CB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A9B79E8-DF7C-4EBB-9F3B-6BE1496FD9D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2F9A33-7E46-4A42-A0A4-E18DB17B89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68AAA32-05F2-47FB-B9B2-30397B27C75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AE778-A2FD-4AD5-B23E-61A0D2506CB5}"/>
              </a:ext>
            </a:extLst>
          </p:cNvPr>
          <p:cNvSpPr>
            <a:spLocks noGrp="1"/>
          </p:cNvSpPr>
          <p:nvPr>
            <p:ph type="dt" sz="half" idx="10"/>
          </p:nvPr>
        </p:nvSpPr>
        <p:spPr/>
        <p:txBody>
          <a:bodyPr/>
          <a:lstStyle/>
          <a:p>
            <a:fld id="{2B8C012C-B1B7-47F6-B168-A941E97A73A9}" type="datetimeFigureOut">
              <a:rPr lang="en-US" smtClean="0"/>
              <a:t>11/16/2024</a:t>
            </a:fld>
            <a:endParaRPr lang="en-US"/>
          </a:p>
        </p:txBody>
      </p:sp>
      <p:sp>
        <p:nvSpPr>
          <p:cNvPr id="8" name="Footer Placeholder 7">
            <a:extLst>
              <a:ext uri="{FF2B5EF4-FFF2-40B4-BE49-F238E27FC236}">
                <a16:creationId xmlns:a16="http://schemas.microsoft.com/office/drawing/2014/main" id="{DAF383F0-95C5-45CA-90E7-CB2237487A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17D151-FD6A-419A-A7B0-CA8BE2A25AE0}"/>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298809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CD961-234E-4CF8-B0EF-237952B825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917F9D-08A6-466A-864D-D2F376CC9B1C}"/>
              </a:ext>
            </a:extLst>
          </p:cNvPr>
          <p:cNvSpPr>
            <a:spLocks noGrp="1"/>
          </p:cNvSpPr>
          <p:nvPr>
            <p:ph type="dt" sz="half" idx="10"/>
          </p:nvPr>
        </p:nvSpPr>
        <p:spPr/>
        <p:txBody>
          <a:bodyPr/>
          <a:lstStyle/>
          <a:p>
            <a:fld id="{2B8C012C-B1B7-47F6-B168-A941E97A73A9}" type="datetimeFigureOut">
              <a:rPr lang="en-US" smtClean="0"/>
              <a:t>11/16/2024</a:t>
            </a:fld>
            <a:endParaRPr lang="en-US"/>
          </a:p>
        </p:txBody>
      </p:sp>
      <p:sp>
        <p:nvSpPr>
          <p:cNvPr id="4" name="Footer Placeholder 3">
            <a:extLst>
              <a:ext uri="{FF2B5EF4-FFF2-40B4-BE49-F238E27FC236}">
                <a16:creationId xmlns:a16="http://schemas.microsoft.com/office/drawing/2014/main" id="{4EDF56FB-BF1A-451B-AFCC-8E5E82A91C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5A4458-ED35-410C-9316-3AE12AF06960}"/>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1173800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6121E3-1542-49D2-AFE7-215B078A3D88}"/>
              </a:ext>
            </a:extLst>
          </p:cNvPr>
          <p:cNvSpPr>
            <a:spLocks noGrp="1"/>
          </p:cNvSpPr>
          <p:nvPr>
            <p:ph type="dt" sz="half" idx="10"/>
          </p:nvPr>
        </p:nvSpPr>
        <p:spPr/>
        <p:txBody>
          <a:bodyPr/>
          <a:lstStyle/>
          <a:p>
            <a:fld id="{2B8C012C-B1B7-47F6-B168-A941E97A73A9}" type="datetimeFigureOut">
              <a:rPr lang="en-US" smtClean="0"/>
              <a:t>11/16/2024</a:t>
            </a:fld>
            <a:endParaRPr lang="en-US"/>
          </a:p>
        </p:txBody>
      </p:sp>
      <p:sp>
        <p:nvSpPr>
          <p:cNvPr id="3" name="Footer Placeholder 2">
            <a:extLst>
              <a:ext uri="{FF2B5EF4-FFF2-40B4-BE49-F238E27FC236}">
                <a16:creationId xmlns:a16="http://schemas.microsoft.com/office/drawing/2014/main" id="{4DB79D1B-E5A5-4FF6-B1AF-3C1CE82BE9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A32E8B-A5B1-45B5-9A9F-B5EF9E6E9FE5}"/>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986474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4EF36-1426-4285-828F-C8CFBFE984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2C0F19-B360-4B7D-8B84-54564343E2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61CC49-77D0-4E31-A9D2-D30F8EDAEA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AB92D8-AB77-44F5-B9DD-F7A3C2F6314E}"/>
              </a:ext>
            </a:extLst>
          </p:cNvPr>
          <p:cNvSpPr>
            <a:spLocks noGrp="1"/>
          </p:cNvSpPr>
          <p:nvPr>
            <p:ph type="dt" sz="half" idx="10"/>
          </p:nvPr>
        </p:nvSpPr>
        <p:spPr/>
        <p:txBody>
          <a:bodyPr/>
          <a:lstStyle/>
          <a:p>
            <a:fld id="{2B8C012C-B1B7-47F6-B168-A941E97A73A9}" type="datetimeFigureOut">
              <a:rPr lang="en-US" smtClean="0"/>
              <a:t>11/16/2024</a:t>
            </a:fld>
            <a:endParaRPr lang="en-US"/>
          </a:p>
        </p:txBody>
      </p:sp>
      <p:sp>
        <p:nvSpPr>
          <p:cNvPr id="6" name="Footer Placeholder 5">
            <a:extLst>
              <a:ext uri="{FF2B5EF4-FFF2-40B4-BE49-F238E27FC236}">
                <a16:creationId xmlns:a16="http://schemas.microsoft.com/office/drawing/2014/main" id="{DF0A841E-88D4-4D0A-97C4-E4897B6185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54F814-BBE2-4CE3-B3C8-C4A938E78189}"/>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69666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2024/11/16</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754620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247E2-3FF2-44B7-B10F-3C06FDF7CF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9E9FEF-3FB3-4E4C-A935-958BA93288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F12C7B-8B90-4958-A986-27D36990B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4EFE80-B253-4A84-BE72-FE1337473454}"/>
              </a:ext>
            </a:extLst>
          </p:cNvPr>
          <p:cNvSpPr>
            <a:spLocks noGrp="1"/>
          </p:cNvSpPr>
          <p:nvPr>
            <p:ph type="dt" sz="half" idx="10"/>
          </p:nvPr>
        </p:nvSpPr>
        <p:spPr/>
        <p:txBody>
          <a:bodyPr/>
          <a:lstStyle/>
          <a:p>
            <a:fld id="{2B8C012C-B1B7-47F6-B168-A941E97A73A9}" type="datetimeFigureOut">
              <a:rPr lang="en-US" smtClean="0"/>
              <a:t>11/16/2024</a:t>
            </a:fld>
            <a:endParaRPr lang="en-US"/>
          </a:p>
        </p:txBody>
      </p:sp>
      <p:sp>
        <p:nvSpPr>
          <p:cNvPr id="6" name="Footer Placeholder 5">
            <a:extLst>
              <a:ext uri="{FF2B5EF4-FFF2-40B4-BE49-F238E27FC236}">
                <a16:creationId xmlns:a16="http://schemas.microsoft.com/office/drawing/2014/main" id="{5A70AA07-12BD-4E8C-B324-9F0CBE23C2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AF4ED2-925B-495F-9A04-20C40D1E41A5}"/>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476957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5AAED-E4CB-438E-BAE6-D874C01F59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CA6078-7021-47C7-8ADD-30EB0D4D7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DC22C-267E-4ADC-AF05-BEB721900345}"/>
              </a:ext>
            </a:extLst>
          </p:cNvPr>
          <p:cNvSpPr>
            <a:spLocks noGrp="1"/>
          </p:cNvSpPr>
          <p:nvPr>
            <p:ph type="dt" sz="half" idx="10"/>
          </p:nvPr>
        </p:nvSpPr>
        <p:spPr/>
        <p:txBody>
          <a:bodyPr/>
          <a:lstStyle/>
          <a:p>
            <a:fld id="{2B8C012C-B1B7-47F6-B168-A941E97A73A9}" type="datetimeFigureOut">
              <a:rPr lang="en-US" smtClean="0"/>
              <a:t>11/16/2024</a:t>
            </a:fld>
            <a:endParaRPr lang="en-US"/>
          </a:p>
        </p:txBody>
      </p:sp>
      <p:sp>
        <p:nvSpPr>
          <p:cNvPr id="5" name="Footer Placeholder 4">
            <a:extLst>
              <a:ext uri="{FF2B5EF4-FFF2-40B4-BE49-F238E27FC236}">
                <a16:creationId xmlns:a16="http://schemas.microsoft.com/office/drawing/2014/main" id="{DAACB2E6-036D-489B-AF95-7F191F4094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6DBCEB-45FD-4CA2-89E1-0743C2C24118}"/>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1483705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BF1447-7437-45B5-955F-F450CFC6FB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DF0BE9-59DA-4877-8D0D-735633F5CFF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9A8181-2D82-4E5A-A55B-C3850F308871}"/>
              </a:ext>
            </a:extLst>
          </p:cNvPr>
          <p:cNvSpPr>
            <a:spLocks noGrp="1"/>
          </p:cNvSpPr>
          <p:nvPr>
            <p:ph type="dt" sz="half" idx="10"/>
          </p:nvPr>
        </p:nvSpPr>
        <p:spPr/>
        <p:txBody>
          <a:bodyPr/>
          <a:lstStyle/>
          <a:p>
            <a:fld id="{2B8C012C-B1B7-47F6-B168-A941E97A73A9}" type="datetimeFigureOut">
              <a:rPr lang="en-US" smtClean="0"/>
              <a:t>11/16/2024</a:t>
            </a:fld>
            <a:endParaRPr lang="en-US"/>
          </a:p>
        </p:txBody>
      </p:sp>
      <p:sp>
        <p:nvSpPr>
          <p:cNvPr id="5" name="Footer Placeholder 4">
            <a:extLst>
              <a:ext uri="{FF2B5EF4-FFF2-40B4-BE49-F238E27FC236}">
                <a16:creationId xmlns:a16="http://schemas.microsoft.com/office/drawing/2014/main" id="{E06443D1-9D50-4347-8EF4-C71123BDF4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7B7A19-FC92-4734-BBA7-FBC0512D2753}"/>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4214773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2024/11/16</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8826108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2024/11/16</a:t>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979080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2024/11/16</a:t>
            </a:fld>
            <a:endParaRPr kumimoji="1"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9" name="幻灯片编号占位符 8"/>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521364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2024/11/16</a:t>
            </a:fld>
            <a:endParaRPr kumimoji="1"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5" name="幻灯片编号占位符 4"/>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972989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2024/11/16</a:t>
            </a:fld>
            <a:endParaRPr kumimoji="1"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4" name="幻灯片编号占位符 3"/>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3823556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2024/11/16</a:t>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601181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2024/11/16</a:t>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2466913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CBAA"/>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140A7F4-4064-4F46-AE67-7DB29F477462}"/>
              </a:ext>
            </a:extLst>
          </p:cNvPr>
          <p:cNvPicPr>
            <a:picLocks noChangeAspect="1"/>
          </p:cNvPicPr>
          <p:nvPr userDrawn="1"/>
        </p:nvPicPr>
        <p:blipFill rotWithShape="1">
          <a:blip r:embed="rId13" cstate="email">
            <a:extLst>
              <a:ext uri="{28A0092B-C50C-407E-A947-70E740481C1C}">
                <a14:useLocalDpi xmlns:a14="http://schemas.microsoft.com/office/drawing/2010/main"/>
              </a:ext>
            </a:extLst>
          </a:blip>
          <a:srcRect l="5323" r="4273"/>
          <a:stretch>
            <a:fillRect/>
          </a:stretch>
        </p:blipFill>
        <p:spPr>
          <a:xfrm>
            <a:off x="6479628" y="0"/>
            <a:ext cx="5712372" cy="6858000"/>
          </a:xfrm>
          <a:prstGeom prst="rect">
            <a:avLst/>
          </a:prstGeom>
        </p:spPr>
      </p:pic>
      <p:pic>
        <p:nvPicPr>
          <p:cNvPr id="7" name="图片 6">
            <a:extLst>
              <a:ext uri="{FF2B5EF4-FFF2-40B4-BE49-F238E27FC236}">
                <a16:creationId xmlns:a16="http://schemas.microsoft.com/office/drawing/2014/main" id="{B779F7B6-11D8-42D7-9351-AC849119F569}"/>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6318708" cy="6858000"/>
          </a:xfrm>
          <a:prstGeom prst="rect">
            <a:avLst/>
          </a:prstGeom>
        </p:spPr>
      </p:pic>
      <p:pic>
        <p:nvPicPr>
          <p:cNvPr id="5" name="Picture 4" descr="A pink background with white leaves and black text&#10;&#10;Description automatically generated">
            <a:extLst>
              <a:ext uri="{FF2B5EF4-FFF2-40B4-BE49-F238E27FC236}">
                <a16:creationId xmlns:a16="http://schemas.microsoft.com/office/drawing/2014/main" id="{033E9C17-4DAD-1E52-8C4A-F6DA2D85D7D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2811125" y="392298"/>
            <a:ext cx="1374922" cy="1374922"/>
          </a:xfrm>
          <a:prstGeom prst="rect">
            <a:avLst/>
          </a:prstGeom>
        </p:spPr>
      </p:pic>
    </p:spTree>
    <p:extLst>
      <p:ext uri="{BB962C8B-B14F-4D97-AF65-F5344CB8AC3E}">
        <p14:creationId xmlns:p14="http://schemas.microsoft.com/office/powerpoint/2010/main" val="26503908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07F965-6FBF-4E4A-99CF-0D8736C95F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441528-4D68-4198-AA39-08CEF828A9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895987-3F38-4722-83D8-2292FDC382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8C012C-B1B7-47F6-B168-A941E97A73A9}" type="datetimeFigureOut">
              <a:rPr lang="en-US" smtClean="0"/>
              <a:t>11/16/2024</a:t>
            </a:fld>
            <a:endParaRPr lang="en-US"/>
          </a:p>
        </p:txBody>
      </p:sp>
      <p:sp>
        <p:nvSpPr>
          <p:cNvPr id="5" name="Footer Placeholder 4">
            <a:extLst>
              <a:ext uri="{FF2B5EF4-FFF2-40B4-BE49-F238E27FC236}">
                <a16:creationId xmlns:a16="http://schemas.microsoft.com/office/drawing/2014/main" id="{68B2F808-3920-4A01-9D82-C1D249E036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6A23AC-28FD-47E2-A9E1-1773F85438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EC7793-07B9-4429-92E8-8730EA770269}" type="slidenum">
              <a:rPr lang="en-US" smtClean="0"/>
              <a:t>‹#›</a:t>
            </a:fld>
            <a:endParaRPr lang="en-US"/>
          </a:p>
        </p:txBody>
      </p:sp>
    </p:spTree>
    <p:extLst>
      <p:ext uri="{BB962C8B-B14F-4D97-AF65-F5344CB8AC3E}">
        <p14:creationId xmlns:p14="http://schemas.microsoft.com/office/powerpoint/2010/main" val="79814931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pxhere.com/en/photo/699329" TargetMode="External"/><Relationship Id="rId5" Type="http://schemas.openxmlformats.org/officeDocument/2006/relationships/image" Target="../media/image7.jp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2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0.png"/><Relationship Id="rId5" Type="http://schemas.microsoft.com/office/2007/relationships/media" Target="../media/media3.mp3"/><Relationship Id="rId10" Type="http://schemas.openxmlformats.org/officeDocument/2006/relationships/notesSlide" Target="../notesSlides/notesSlide7.xml"/><Relationship Id="rId4" Type="http://schemas.openxmlformats.org/officeDocument/2006/relationships/audio" Target="../media/media2.mp3"/><Relationship Id="rId9"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1.png"/><Relationship Id="rId5" Type="http://schemas.microsoft.com/office/2007/relationships/media" Target="../media/media3.mp3"/><Relationship Id="rId10" Type="http://schemas.openxmlformats.org/officeDocument/2006/relationships/image" Target="../media/image20.png"/><Relationship Id="rId4" Type="http://schemas.openxmlformats.org/officeDocument/2006/relationships/audio" Target="../media/media2.mp3"/><Relationship Id="rId9"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2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0.png"/><Relationship Id="rId5" Type="http://schemas.microsoft.com/office/2007/relationships/media" Target="../media/media3.mp3"/><Relationship Id="rId10" Type="http://schemas.openxmlformats.org/officeDocument/2006/relationships/notesSlide" Target="../notesSlides/notesSlide8.xml"/><Relationship Id="rId4" Type="http://schemas.openxmlformats.org/officeDocument/2006/relationships/audio" Target="../media/media2.mp3"/><Relationship Id="rId9"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pxhere.com/en/photo/699329" TargetMode="Externa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00267D-D114-1996-C57F-8557AD408214}"/>
              </a:ext>
            </a:extLst>
          </p:cNvPr>
          <p:cNvPicPr>
            <a:picLocks noChangeAspect="1"/>
          </p:cNvPicPr>
          <p:nvPr/>
        </p:nvPicPr>
        <p:blipFill>
          <a:blip r:embed="rId3"/>
          <a:stretch>
            <a:fillRect/>
          </a:stretch>
        </p:blipFill>
        <p:spPr>
          <a:xfrm>
            <a:off x="1733504" y="2548834"/>
            <a:ext cx="9199661" cy="2847079"/>
          </a:xfrm>
          <a:prstGeom prst="rect">
            <a:avLst/>
          </a:prstGeom>
        </p:spPr>
      </p:pic>
      <p:pic>
        <p:nvPicPr>
          <p:cNvPr id="3" name="Picture 2">
            <a:extLst>
              <a:ext uri="{FF2B5EF4-FFF2-40B4-BE49-F238E27FC236}">
                <a16:creationId xmlns:a16="http://schemas.microsoft.com/office/drawing/2014/main" id="{F17F8929-223B-AAE8-C746-8387A0682817}"/>
              </a:ext>
            </a:extLst>
          </p:cNvPr>
          <p:cNvPicPr>
            <a:picLocks noChangeAspect="1"/>
          </p:cNvPicPr>
          <p:nvPr/>
        </p:nvPicPr>
        <p:blipFill>
          <a:blip r:embed="rId4"/>
          <a:stretch>
            <a:fillRect/>
          </a:stretch>
        </p:blipFill>
        <p:spPr>
          <a:xfrm>
            <a:off x="4202596" y="1733649"/>
            <a:ext cx="3878054" cy="1064069"/>
          </a:xfrm>
          <a:prstGeom prst="rect">
            <a:avLst/>
          </a:prstGeom>
        </p:spPr>
      </p:pic>
      <p:sp>
        <p:nvSpPr>
          <p:cNvPr id="13" name="Rectangle 5"/>
          <p:cNvSpPr>
            <a:spLocks noChangeArrowheads="1"/>
          </p:cNvSpPr>
          <p:nvPr/>
        </p:nvSpPr>
        <p:spPr bwMode="auto">
          <a:xfrm>
            <a:off x="6540046" y="5786978"/>
            <a:ext cx="5486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200" b="1" i="1" u="none" strike="noStrike" kern="1200" cap="none" spc="0" normalizeH="0" baseline="0" noProof="0" dirty="0">
                <a:ln>
                  <a:noFill/>
                </a:ln>
                <a:solidFill>
                  <a:srgbClr val="3333CC"/>
                </a:solidFill>
                <a:effectLst/>
                <a:uLnTx/>
                <a:uFillTx/>
                <a:latin typeface="Times New Roman" pitchFamily="18" charset="0"/>
                <a:cs typeface="+mn-cs"/>
              </a:rPr>
              <a:t>Giáo </a:t>
            </a:r>
            <a:r>
              <a:rPr kumimoji="0" lang="en-US" sz="3200" b="1" i="1" u="none" strike="noStrike" kern="1200" cap="none" spc="0" normalizeH="0" baseline="0" noProof="0" dirty="0" smtClean="0">
                <a:ln>
                  <a:noFill/>
                </a:ln>
                <a:solidFill>
                  <a:srgbClr val="3333CC"/>
                </a:solidFill>
                <a:effectLst/>
                <a:uLnTx/>
                <a:uFillTx/>
                <a:latin typeface="Times New Roman" pitchFamily="18" charset="0"/>
                <a:cs typeface="+mn-cs"/>
              </a:rPr>
              <a:t>viên: </a:t>
            </a:r>
            <a:r>
              <a:rPr lang="en-US" sz="3200" b="1" i="1" dirty="0" err="1" smtClean="0">
                <a:solidFill>
                  <a:srgbClr val="3333CC"/>
                </a:solidFill>
                <a:latin typeface="Times New Roman" pitchFamily="18" charset="0"/>
              </a:rPr>
              <a:t>Lê</a:t>
            </a:r>
            <a:r>
              <a:rPr lang="en-US" sz="3200" b="1" i="1" dirty="0" smtClean="0">
                <a:solidFill>
                  <a:srgbClr val="3333CC"/>
                </a:solidFill>
                <a:latin typeface="Times New Roman" pitchFamily="18" charset="0"/>
              </a:rPr>
              <a:t> </a:t>
            </a:r>
            <a:r>
              <a:rPr lang="en-US" sz="3200" b="1" i="1" dirty="0" err="1" smtClean="0">
                <a:solidFill>
                  <a:srgbClr val="3333CC"/>
                </a:solidFill>
                <a:latin typeface="Times New Roman" pitchFamily="18" charset="0"/>
              </a:rPr>
              <a:t>Thị</a:t>
            </a:r>
            <a:r>
              <a:rPr lang="en-US" sz="3200" b="1" i="1" dirty="0" smtClean="0">
                <a:solidFill>
                  <a:srgbClr val="3333CC"/>
                </a:solidFill>
                <a:latin typeface="Times New Roman" pitchFamily="18" charset="0"/>
              </a:rPr>
              <a:t> </a:t>
            </a:r>
            <a:r>
              <a:rPr lang="en-US" sz="3200" b="1" i="1" dirty="0" err="1" smtClean="0">
                <a:solidFill>
                  <a:srgbClr val="3333CC"/>
                </a:solidFill>
                <a:latin typeface="Times New Roman" pitchFamily="18" charset="0"/>
              </a:rPr>
              <a:t>Hường</a:t>
            </a:r>
            <a:endParaRPr kumimoji="0" lang="en-US" sz="3200" b="1" i="1" u="none" strike="noStrike" kern="1200" cap="none" spc="0" normalizeH="0" baseline="0" noProof="0" dirty="0">
              <a:ln>
                <a:noFill/>
              </a:ln>
              <a:solidFill>
                <a:srgbClr val="3333CC"/>
              </a:solidFill>
              <a:effectLst/>
              <a:uLnTx/>
              <a:uFillTx/>
              <a:latin typeface="Times New Roman" pitchFamily="18" charset="0"/>
              <a:cs typeface="+mn-cs"/>
            </a:endParaRPr>
          </a:p>
        </p:txBody>
      </p:sp>
      <p:sp>
        <p:nvSpPr>
          <p:cNvPr id="17" name="Rectangle 6"/>
          <p:cNvSpPr>
            <a:spLocks noChangeArrowheads="1"/>
          </p:cNvSpPr>
          <p:nvPr/>
        </p:nvSpPr>
        <p:spPr bwMode="auto">
          <a:xfrm>
            <a:off x="1330387" y="153121"/>
            <a:ext cx="982657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800" b="1" dirty="0" smtClean="0">
                <a:solidFill>
                  <a:prstClr val="black"/>
                </a:solidFill>
                <a:latin typeface="Times New Roman" pitchFamily="18" charset="0"/>
                <a:cs typeface="Times New Roman" pitchFamily="18" charset="0"/>
              </a:rPr>
              <a:t>UBND HUYỆN AN LÃO</a:t>
            </a:r>
          </a:p>
          <a:p>
            <a:pPr algn="ctr">
              <a:defRPr/>
            </a:pPr>
            <a:r>
              <a:rPr lang="en-US" sz="2800" b="1" dirty="0" smtClean="0">
                <a:solidFill>
                  <a:prstClr val="black"/>
                </a:solidFill>
                <a:latin typeface="Times New Roman" pitchFamily="18" charset="0"/>
                <a:cs typeface="Times New Roman" pitchFamily="18" charset="0"/>
              </a:rPr>
              <a:t>TRƯỜNG TIỂU HỌC QUANG TRUNG</a:t>
            </a:r>
          </a:p>
          <a:p>
            <a:pPr algn="ctr">
              <a:defRPr/>
            </a:pPr>
            <a:endParaRPr lang="en-US" sz="2800" b="1" dirty="0" smtClean="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186579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4673C8-99BF-6407-6D09-586D67A19FC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7389"/>
          <a:stretch>
            <a:fillRect/>
          </a:stretch>
        </p:blipFill>
        <p:spPr>
          <a:xfrm>
            <a:off x="-475062" y="4054737"/>
            <a:ext cx="3147411" cy="3376450"/>
          </a:xfrm>
          <a:prstGeom prst="rect">
            <a:avLst/>
          </a:prstGeom>
          <a:ln>
            <a:noFill/>
          </a:ln>
          <a:effectLst>
            <a:outerShdw blurRad="292100" dist="139700" dir="2700000" algn="tl" rotWithShape="0">
              <a:srgbClr val="333333">
                <a:alpha val="65000"/>
              </a:srgbClr>
            </a:outerShdw>
          </a:effectLst>
        </p:spPr>
      </p:pic>
      <p:pic>
        <p:nvPicPr>
          <p:cNvPr id="7" name="图片 3">
            <a:extLst>
              <a:ext uri="{FF2B5EF4-FFF2-40B4-BE49-F238E27FC236}">
                <a16:creationId xmlns:a16="http://schemas.microsoft.com/office/drawing/2014/main" id="{8F4040D7-204F-F0B6-A06A-C0D27D62D49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252619" y="3694956"/>
            <a:ext cx="3163176" cy="3393362"/>
          </a:xfrm>
          <a:prstGeom prst="rect">
            <a:avLst/>
          </a:prstGeom>
        </p:spPr>
      </p:pic>
      <p:grpSp>
        <p:nvGrpSpPr>
          <p:cNvPr id="21" name="Group 20">
            <a:extLst>
              <a:ext uri="{FF2B5EF4-FFF2-40B4-BE49-F238E27FC236}">
                <a16:creationId xmlns:a16="http://schemas.microsoft.com/office/drawing/2014/main" id="{86C1C7D9-4EAF-8CEE-8BDA-2625487E8E45}"/>
              </a:ext>
            </a:extLst>
          </p:cNvPr>
          <p:cNvGrpSpPr/>
          <p:nvPr/>
        </p:nvGrpSpPr>
        <p:grpSpPr>
          <a:xfrm>
            <a:off x="2415208" y="0"/>
            <a:ext cx="7146235" cy="3937763"/>
            <a:chOff x="485963" y="1785574"/>
            <a:chExt cx="4288541" cy="3181574"/>
          </a:xfrm>
        </p:grpSpPr>
        <p:grpSp>
          <p:nvGrpSpPr>
            <p:cNvPr id="22" name="Group 21">
              <a:extLst>
                <a:ext uri="{FF2B5EF4-FFF2-40B4-BE49-F238E27FC236}">
                  <a16:creationId xmlns:a16="http://schemas.microsoft.com/office/drawing/2014/main" id="{A43E5EA2-B60B-6738-3222-35F81D28C4DA}"/>
                </a:ext>
              </a:extLst>
            </p:cNvPr>
            <p:cNvGrpSpPr/>
            <p:nvPr/>
          </p:nvGrpSpPr>
          <p:grpSpPr>
            <a:xfrm>
              <a:off x="807504" y="1785574"/>
              <a:ext cx="3749042" cy="3181574"/>
              <a:chOff x="2404292" y="-470736"/>
              <a:chExt cx="7613779" cy="3181574"/>
            </a:xfrm>
          </p:grpSpPr>
          <p:sp>
            <p:nvSpPr>
              <p:cNvPr id="24" name="Rectangle: Rounded Corners 23">
                <a:extLst>
                  <a:ext uri="{FF2B5EF4-FFF2-40B4-BE49-F238E27FC236}">
                    <a16:creationId xmlns:a16="http://schemas.microsoft.com/office/drawing/2014/main" id="{17F24D6F-0581-AF99-8FD6-D778758AACC2}"/>
                  </a:ext>
                </a:extLst>
              </p:cNvPr>
              <p:cNvSpPr/>
              <p:nvPr/>
            </p:nvSpPr>
            <p:spPr>
              <a:xfrm>
                <a:off x="4591958" y="-419380"/>
                <a:ext cx="253763" cy="1783340"/>
              </a:xfrm>
              <a:prstGeom prst="roundRect">
                <a:avLst/>
              </a:prstGeom>
              <a:blipFill>
                <a:blip r:embed="rId5">
                  <a:extLst>
                    <a:ext uri="{837473B0-CC2E-450A-ABE3-18F120FF3D39}">
                      <a1611:picAttrSrcUrl xmlns="" xmlns:a1611="http://schemas.microsoft.com/office/drawing/2016/11/main" r:id="rId6"/>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A9D5D089-DA99-EAD9-DDF4-E2DF0F15174E}"/>
                  </a:ext>
                </a:extLst>
              </p:cNvPr>
              <p:cNvSpPr/>
              <p:nvPr/>
            </p:nvSpPr>
            <p:spPr>
              <a:xfrm>
                <a:off x="7894541" y="-470736"/>
                <a:ext cx="253763" cy="1783340"/>
              </a:xfrm>
              <a:prstGeom prst="roundRect">
                <a:avLst/>
              </a:prstGeom>
              <a:blipFill>
                <a:blip r:embed="rId5">
                  <a:extLst>
                    <a:ext uri="{837473B0-CC2E-450A-ABE3-18F120FF3D39}">
                      <a1611:picAttrSrcUrl xmlns="" xmlns:a1611="http://schemas.microsoft.com/office/drawing/2016/11/main" r:id="rId6"/>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556A513A-2AFA-9355-05AD-D856B1939B72}"/>
                  </a:ext>
                </a:extLst>
              </p:cNvPr>
              <p:cNvSpPr/>
              <p:nvPr/>
            </p:nvSpPr>
            <p:spPr>
              <a:xfrm>
                <a:off x="2404292" y="927498"/>
                <a:ext cx="7613779" cy="1783340"/>
              </a:xfrm>
              <a:prstGeom prst="roundRect">
                <a:avLst/>
              </a:prstGeom>
              <a:blipFill>
                <a:blip r:embed="rId5">
                  <a:extLst>
                    <a:ext uri="{837473B0-CC2E-450A-ABE3-18F120FF3D39}">
                      <a1611:picAttrSrcUrl xmlns="" xmlns:a1611="http://schemas.microsoft.com/office/drawing/2016/11/main" r:id="rId6"/>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extLst>
                <a:ext uri="{FF2B5EF4-FFF2-40B4-BE49-F238E27FC236}">
                  <a16:creationId xmlns:a16="http://schemas.microsoft.com/office/drawing/2014/main" id="{A062F95D-7032-9B5F-1A3D-FBDE200CD469}"/>
                </a:ext>
              </a:extLst>
            </p:cNvPr>
            <p:cNvSpPr txBox="1"/>
            <p:nvPr/>
          </p:nvSpPr>
          <p:spPr>
            <a:xfrm>
              <a:off x="485963" y="3468720"/>
              <a:ext cx="4288541"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grpSp>
      <p:pic>
        <p:nvPicPr>
          <p:cNvPr id="5" name="Picture 4">
            <a:extLst>
              <a:ext uri="{FF2B5EF4-FFF2-40B4-BE49-F238E27FC236}">
                <a16:creationId xmlns:a16="http://schemas.microsoft.com/office/drawing/2014/main" id="{CEA29CD3-517B-DCE4-E1B6-7C9AD75AB8ED}"/>
              </a:ext>
            </a:extLst>
          </p:cNvPr>
          <p:cNvPicPr>
            <a:picLocks noChangeAspect="1"/>
          </p:cNvPicPr>
          <p:nvPr/>
        </p:nvPicPr>
        <p:blipFill>
          <a:blip r:embed="rId7"/>
          <a:stretch>
            <a:fillRect/>
          </a:stretch>
        </p:blipFill>
        <p:spPr>
          <a:xfrm>
            <a:off x="2992285" y="1965291"/>
            <a:ext cx="6547671" cy="2353260"/>
          </a:xfrm>
          <a:prstGeom prst="rect">
            <a:avLst/>
          </a:prstGeom>
        </p:spPr>
      </p:pic>
    </p:spTree>
    <p:extLst>
      <p:ext uri="{BB962C8B-B14F-4D97-AF65-F5344CB8AC3E}">
        <p14:creationId xmlns:p14="http://schemas.microsoft.com/office/powerpoint/2010/main" val="4118061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i là triệu phú/Phiên bản 11 (2020) | Ai là triệu phú Wiki | Fandom">
            <a:extLst>
              <a:ext uri="{FF2B5EF4-FFF2-40B4-BE49-F238E27FC236}">
                <a16:creationId xmlns:a16="http://schemas.microsoft.com/office/drawing/2014/main" id="{EF65C820-A5F0-7CAD-A8EB-45B1E72C03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389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678148"/>
      </p:ext>
    </p:extLst>
  </p:cSld>
  <p:clrMapOvr>
    <a:masterClrMapping/>
  </p:clrMapOvr>
  <p:transition spd="slow">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2AB8A841-494C-4C05-B559-B83B93E2701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384917" y="3616546"/>
            <a:ext cx="938369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white"/>
                </a:solidFill>
                <a:latin typeface="Calibri" panose="020F0502020204030204"/>
              </a:rPr>
              <a:t>Câu</a:t>
            </a:r>
            <a:r>
              <a:rPr lang="en-US" sz="3200" dirty="0">
                <a:solidFill>
                  <a:prstClr val="white"/>
                </a:solidFill>
                <a:latin typeface="Calibri" panose="020F0502020204030204"/>
              </a:rPr>
              <a:t> 1: </a:t>
            </a:r>
            <a:r>
              <a:rPr lang="en-US" sz="3200" dirty="0" err="1">
                <a:solidFill>
                  <a:prstClr val="white"/>
                </a:solidFill>
                <a:latin typeface="Calibri" panose="020F0502020204030204"/>
              </a:rPr>
              <a:t>Điền</a:t>
            </a:r>
            <a:r>
              <a:rPr lang="en-US" sz="3200" dirty="0">
                <a:solidFill>
                  <a:prstClr val="white"/>
                </a:solidFill>
                <a:latin typeface="Calibri" panose="020F0502020204030204"/>
              </a:rPr>
              <a:t> </a:t>
            </a:r>
            <a:r>
              <a:rPr lang="en-US" sz="3200" dirty="0" err="1">
                <a:solidFill>
                  <a:prstClr val="white"/>
                </a:solidFill>
                <a:latin typeface="Calibri" panose="020F0502020204030204"/>
              </a:rPr>
              <a:t>từ</a:t>
            </a:r>
            <a:r>
              <a:rPr lang="en-US" sz="3200" dirty="0">
                <a:solidFill>
                  <a:prstClr val="white"/>
                </a:solidFill>
                <a:latin typeface="Calibri" panose="020F0502020204030204"/>
              </a:rPr>
              <a:t> </a:t>
            </a:r>
            <a:r>
              <a:rPr lang="en-US" sz="3200" dirty="0" err="1">
                <a:solidFill>
                  <a:prstClr val="white"/>
                </a:solidFill>
                <a:latin typeface="Calibri" panose="020F0502020204030204"/>
              </a:rPr>
              <a:t>thích</a:t>
            </a:r>
            <a:r>
              <a:rPr lang="en-US" sz="3200" dirty="0">
                <a:solidFill>
                  <a:prstClr val="white"/>
                </a:solidFill>
                <a:latin typeface="Calibri" panose="020F0502020204030204"/>
              </a:rPr>
              <a:t> </a:t>
            </a:r>
            <a:r>
              <a:rPr lang="en-US" sz="3200" dirty="0" err="1">
                <a:solidFill>
                  <a:prstClr val="white"/>
                </a:solidFill>
                <a:latin typeface="Calibri" panose="020F0502020204030204"/>
              </a:rPr>
              <a:t>hợp</a:t>
            </a:r>
            <a:r>
              <a:rPr lang="en-US" sz="3200" dirty="0">
                <a:solidFill>
                  <a:prstClr val="white"/>
                </a:solidFill>
                <a:latin typeface="Calibri" panose="020F0502020204030204"/>
              </a:rPr>
              <a:t> </a:t>
            </a:r>
            <a:r>
              <a:rPr lang="en-US" sz="3200" dirty="0" err="1">
                <a:solidFill>
                  <a:prstClr val="white"/>
                </a:solidFill>
                <a:latin typeface="Calibri" panose="020F0502020204030204"/>
              </a:rPr>
              <a:t>vào</a:t>
            </a:r>
            <a:r>
              <a:rPr lang="en-US" sz="3200" dirty="0">
                <a:solidFill>
                  <a:prstClr val="white"/>
                </a:solidFill>
                <a:latin typeface="Calibri" panose="020F0502020204030204"/>
              </a:rPr>
              <a:t> </a:t>
            </a:r>
            <a:r>
              <a:rPr lang="en-US" sz="3200" dirty="0" err="1">
                <a:solidFill>
                  <a:prstClr val="white"/>
                </a:solidFill>
                <a:latin typeface="Calibri" panose="020F0502020204030204"/>
              </a:rPr>
              <a:t>chỗ</a:t>
            </a:r>
            <a:r>
              <a:rPr lang="en-US" sz="3200" dirty="0">
                <a:solidFill>
                  <a:prstClr val="white"/>
                </a:solidFill>
                <a:latin typeface="Calibri" panose="020F0502020204030204"/>
              </a:rPr>
              <a:t> </a:t>
            </a:r>
            <a:r>
              <a:rPr lang="en-US" sz="3200" dirty="0" err="1">
                <a:solidFill>
                  <a:prstClr val="white"/>
                </a:solidFill>
                <a:latin typeface="Calibri" panose="020F0502020204030204"/>
              </a:rPr>
              <a:t>trống</a:t>
            </a:r>
            <a:r>
              <a:rPr lang="en-US" sz="3200" dirty="0">
                <a:solidFill>
                  <a:prstClr val="white"/>
                </a:solidFill>
                <a:latin typeface="Calibri" panose="020F0502020204030204"/>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Calibri" panose="020F0502020204030204"/>
              </a:rPr>
              <a:t>Nhanh</a:t>
            </a:r>
            <a:r>
              <a:rPr kumimoji="0" lang="en-US" sz="3200" b="0" i="0" u="none" strike="noStrike" kern="1200" cap="none" spc="0" normalizeH="0" noProof="0" dirty="0">
                <a:ln>
                  <a:noFill/>
                </a:ln>
                <a:solidFill>
                  <a:prstClr val="white"/>
                </a:solidFill>
                <a:effectLst/>
                <a:uLnTx/>
                <a:uFillTx/>
                <a:latin typeface="Calibri" panose="020F0502020204030204"/>
              </a:rPr>
              <a:t> </a:t>
            </a:r>
            <a:r>
              <a:rPr kumimoji="0" lang="en-US" sz="3200" b="0" i="0" u="none" strike="noStrike" kern="1200" cap="none" spc="0" normalizeH="0" noProof="0" dirty="0" err="1">
                <a:ln>
                  <a:noFill/>
                </a:ln>
                <a:solidFill>
                  <a:prstClr val="white"/>
                </a:solidFill>
                <a:effectLst/>
                <a:uLnTx/>
                <a:uFillTx/>
                <a:latin typeface="Calibri" panose="020F0502020204030204"/>
              </a:rPr>
              <a:t>như</a:t>
            </a:r>
            <a:r>
              <a:rPr kumimoji="0" lang="en-US" sz="3200" b="0" i="0" u="none" strike="noStrike" kern="1200" cap="none" spc="0" normalizeH="0" noProof="0" dirty="0">
                <a:ln>
                  <a:noFill/>
                </a:ln>
                <a:solidFill>
                  <a:prstClr val="white"/>
                </a:solidFill>
                <a:effectLst/>
                <a:uLnTx/>
                <a:uFillTx/>
                <a:latin typeface="Calibri" panose="020F0502020204030204"/>
              </a:rPr>
              <a:t>….</a:t>
            </a:r>
            <a:endParaRPr kumimoji="0" lang="en-US" sz="3200" b="0" i="0" u="none" strike="noStrike" kern="1200" cap="none" spc="0" normalizeH="0" baseline="0" noProof="0" dirty="0">
              <a:ln>
                <a:noFill/>
              </a:ln>
              <a:solidFill>
                <a:prstClr val="white"/>
              </a:solidFill>
              <a:effectLst/>
              <a:uLnTx/>
              <a:uFillTx/>
              <a:latin typeface="Calibri" panose="020F0502020204030204"/>
            </a:endParaRPr>
          </a:p>
        </p:txBody>
      </p:sp>
      <p:sp>
        <p:nvSpPr>
          <p:cNvPr id="15" name="bang a">
            <a:extLst>
              <a:ext uri="{FF2B5EF4-FFF2-40B4-BE49-F238E27FC236}">
                <a16:creationId xmlns:a16="http://schemas.microsoft.com/office/drawing/2014/main" id="{D0E6AFB4-275F-4728-9A13-27E00F9EA3A2}"/>
              </a:ext>
            </a:extLst>
          </p:cNvPr>
          <p:cNvSpPr/>
          <p:nvPr/>
        </p:nvSpPr>
        <p:spPr>
          <a:xfrm flipH="1">
            <a:off x="806332"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dap an a">
            <a:extLst>
              <a:ext uri="{FF2B5EF4-FFF2-40B4-BE49-F238E27FC236}">
                <a16:creationId xmlns:a16="http://schemas.microsoft.com/office/drawing/2014/main" id="{9897B1B9-EB78-41AF-AC33-1E8F7714B11F}"/>
              </a:ext>
            </a:extLst>
          </p:cNvPr>
          <p:cNvSpPr txBox="1"/>
          <p:nvPr/>
        </p:nvSpPr>
        <p:spPr>
          <a:xfrm>
            <a:off x="1106008" y="5197163"/>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a:t>
            </a:r>
            <a:r>
              <a:rPr kumimoji="0" lang="en-US" sz="2800" b="0" i="0" u="none" strike="noStrike" kern="1200" cap="none" spc="0" normalizeH="0" baseline="0" noProof="0" dirty="0" err="1">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chớp</a:t>
            </a:r>
            <a:endParaRPr kumimoji="0" lang="en-US" sz="28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dap an c">
            <a:extLst>
              <a:ext uri="{FF2B5EF4-FFF2-40B4-BE49-F238E27FC236}">
                <a16:creationId xmlns:a16="http://schemas.microsoft.com/office/drawing/2014/main" id="{D96707EC-5A82-4050-B897-6DBAB63AC957}"/>
              </a:ext>
            </a:extLst>
          </p:cNvPr>
          <p:cNvSpPr txBox="1"/>
          <p:nvPr/>
        </p:nvSpPr>
        <p:spPr>
          <a:xfrm>
            <a:off x="1106008" y="6060425"/>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C. </a:t>
            </a:r>
            <a:r>
              <a:rPr kumimoji="0" lang="en-US" sz="2800" b="0" i="0" u="none" strike="noStrike" kern="1200" cap="none" spc="0" normalizeH="0" baseline="0" noProof="0" dirty="0" err="1">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rùa</a:t>
            </a:r>
            <a:endPar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endParaRPr>
          </a:p>
        </p:txBody>
      </p:sp>
      <p:sp>
        <p:nvSpPr>
          <p:cNvPr id="31" name="bang b">
            <a:extLst>
              <a:ext uri="{FF2B5EF4-FFF2-40B4-BE49-F238E27FC236}">
                <a16:creationId xmlns:a16="http://schemas.microsoft.com/office/drawing/2014/main" id="{8DD63B39-09F3-4F04-83CD-408FC7619A90}"/>
              </a:ext>
            </a:extLst>
          </p:cNvPr>
          <p:cNvSpPr/>
          <p:nvPr/>
        </p:nvSpPr>
        <p:spPr>
          <a:xfrm flipH="1">
            <a:off x="6135895"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dap an b">
            <a:extLst>
              <a:ext uri="{FF2B5EF4-FFF2-40B4-BE49-F238E27FC236}">
                <a16:creationId xmlns:a16="http://schemas.microsoft.com/office/drawing/2014/main" id="{9B5DABB8-849A-4D2D-930C-9CA07BFC5BDE}"/>
              </a:ext>
            </a:extLst>
          </p:cNvPr>
          <p:cNvSpPr txBox="1"/>
          <p:nvPr/>
        </p:nvSpPr>
        <p:spPr>
          <a:xfrm>
            <a:off x="6435571" y="5197163"/>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B. </a:t>
            </a:r>
            <a:r>
              <a:rPr kumimoji="0" lang="en-US" sz="2800" b="0" i="0" u="none" strike="noStrike" kern="1200" cap="none" spc="0" normalizeH="0" baseline="0" noProof="0" dirty="0" err="1">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hổ</a:t>
            </a:r>
            <a:endPar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dap an d">
            <a:extLst>
              <a:ext uri="{FF2B5EF4-FFF2-40B4-BE49-F238E27FC236}">
                <a16:creationId xmlns:a16="http://schemas.microsoft.com/office/drawing/2014/main" id="{42A746A3-96B8-42A5-8EFA-A104DB6B2F69}"/>
              </a:ext>
            </a:extLst>
          </p:cNvPr>
          <p:cNvSpPr txBox="1"/>
          <p:nvPr/>
        </p:nvSpPr>
        <p:spPr>
          <a:xfrm>
            <a:off x="6435571" y="6060425"/>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8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kumimoji="0" lang="en-US" sz="2800" b="0" i="0" u="none" strike="noStrike" kern="1200" cap="none" spc="0" normalizeH="0" baseline="0" noProof="0" dirty="0" err="1">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sư</a:t>
            </a:r>
            <a:r>
              <a:rPr kumimoji="0" lang="en-US" sz="2800" b="0" i="0" u="none" strike="noStrike" kern="1200" cap="none" spc="0" normalizeH="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 </a:t>
            </a:r>
            <a:r>
              <a:rPr kumimoji="0" lang="en-US" sz="2800" b="0" i="0" u="none" strike="noStrike" kern="1200" cap="none" spc="0" normalizeH="0" noProof="0" dirty="0" err="1">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tử</a:t>
            </a:r>
            <a:endParaRPr kumimoji="0" lang="en-US" sz="28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75732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34294F01-75A2-47C6-8975-F699C21E23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406182" y="3956788"/>
            <a:ext cx="938369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2: </a:t>
            </a:r>
            <a:r>
              <a:rPr kumimoji="0" lang="en-US" sz="36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nào</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có</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sử</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dụng</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biện</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pháp</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nhân</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hóa</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bang b">
            <a:extLst>
              <a:ext uri="{FF2B5EF4-FFF2-40B4-BE49-F238E27FC236}">
                <a16:creationId xmlns:a16="http://schemas.microsoft.com/office/drawing/2014/main" id="{D0E6AFB4-275F-4728-9A13-27E00F9EA3A2}"/>
              </a:ext>
            </a:extLst>
          </p:cNvPr>
          <p:cNvSpPr/>
          <p:nvPr/>
        </p:nvSpPr>
        <p:spPr>
          <a:xfrm flipH="1">
            <a:off x="6135895" y="510058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6435571" y="5202784"/>
            <a:ext cx="4920001"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B.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Những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chị</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gió</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đang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vui</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đùa</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trên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1106008" y="6060425"/>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xanh</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biếc</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106008" y="5197162"/>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Những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cơn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gió</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thổi</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nhẹ</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trên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6435571" y="6060425"/>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trời</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lặn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ở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đằng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Tây</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317070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C975AF1-8BB4-444D-993E-F98C38C51C8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480610" y="3776034"/>
            <a:ext cx="938369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err="1">
                <a:solidFill>
                  <a:prstClr val="white"/>
                </a:solidFill>
                <a:latin typeface="Calibri" panose="020F0502020204030204"/>
              </a:rPr>
              <a:t>Câu</a:t>
            </a:r>
            <a:r>
              <a:rPr lang="en-US" sz="3600" dirty="0">
                <a:solidFill>
                  <a:prstClr val="white"/>
                </a:solidFill>
                <a:latin typeface="Calibri" panose="020F0502020204030204"/>
              </a:rPr>
              <a:t> 3: T</a:t>
            </a:r>
            <a:r>
              <a:rPr kumimoji="0" lang="en-US" sz="3600" b="0" i="0" u="none" strike="noStrike" kern="1200" cap="none" spc="0" normalizeH="0" baseline="0" noProof="0" dirty="0" err="1">
                <a:ln>
                  <a:noFill/>
                </a:ln>
                <a:solidFill>
                  <a:prstClr val="white"/>
                </a:solidFill>
                <a:effectLst/>
                <a:uLnTx/>
                <a:uFillTx/>
                <a:latin typeface="Calibri" panose="020F0502020204030204"/>
              </a:rPr>
              <a:t>ác</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dụng</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của</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biện</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pháp</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nhân</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hóa</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là</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gì</a:t>
            </a:r>
            <a:r>
              <a:rPr kumimoji="0" lang="en-US" sz="3600" b="0" i="0" u="none" strike="noStrike" kern="1200" cap="none" spc="0" normalizeH="0" noProof="0" dirty="0">
                <a:ln>
                  <a:noFill/>
                </a:ln>
                <a:solidFill>
                  <a:prstClr val="white"/>
                </a:solidFill>
                <a:effectLst/>
                <a:uLnTx/>
                <a:uFillTx/>
                <a:latin typeface="Calibri" panose="020F0502020204030204"/>
              </a:rPr>
              <a:t>?</a:t>
            </a:r>
            <a:endParaRPr kumimoji="0" lang="en-US" sz="3600" b="0" i="0" u="none" strike="noStrike" kern="1200" cap="none" spc="0" normalizeH="0" baseline="0" noProof="0" dirty="0">
              <a:ln>
                <a:noFill/>
              </a:ln>
              <a:solidFill>
                <a:prstClr val="white"/>
              </a:solidFill>
              <a:effectLst/>
              <a:uLnTx/>
              <a:uFillTx/>
              <a:latin typeface="Calibri" panose="020F0502020204030204"/>
            </a:endParaRPr>
          </a:p>
        </p:txBody>
      </p:sp>
      <p:sp>
        <p:nvSpPr>
          <p:cNvPr id="15" name="bang c">
            <a:extLst>
              <a:ext uri="{FF2B5EF4-FFF2-40B4-BE49-F238E27FC236}">
                <a16:creationId xmlns:a16="http://schemas.microsoft.com/office/drawing/2014/main" id="{D0E6AFB4-275F-4728-9A13-27E00F9EA3A2}"/>
              </a:ext>
            </a:extLst>
          </p:cNvPr>
          <p:cNvSpPr/>
          <p:nvPr/>
        </p:nvSpPr>
        <p:spPr>
          <a:xfrm flipH="1">
            <a:off x="6227213" y="604635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6135895"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c">
            <a:extLst>
              <a:ext uri="{FF2B5EF4-FFF2-40B4-BE49-F238E27FC236}">
                <a16:creationId xmlns:a16="http://schemas.microsoft.com/office/drawing/2014/main" id="{9897B1B9-EB78-41AF-AC33-1E8F7714B11F}"/>
              </a:ext>
            </a:extLst>
          </p:cNvPr>
          <p:cNvSpPr txBox="1"/>
          <p:nvPr/>
        </p:nvSpPr>
        <p:spPr>
          <a:xfrm>
            <a:off x="6526889" y="6148553"/>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Cả</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3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đáp</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án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trên</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6446203" y="5069571"/>
            <a:ext cx="4650419" cy="707886"/>
          </a:xfrm>
          <a:prstGeom prst="rect">
            <a:avLst/>
          </a:prstGeom>
          <a:noFill/>
        </p:spPr>
        <p:txBody>
          <a:bodyPr wrap="square" rtlCol="0">
            <a:spAutoFit/>
          </a:bodyPr>
          <a:lstStyle/>
          <a:p>
            <a:pPr marL="342900" lvl="0" indent="-342900">
              <a:buClr>
                <a:prstClr val="white"/>
              </a:buClr>
              <a:buFont typeface="Wingdings" panose="05000000000000000000" pitchFamily="2" charset="2"/>
              <a:buChar char="w"/>
              <a:defRPr/>
            </a:pPr>
            <a:r>
              <a:rPr lang="en-US" sz="2000" dirty="0">
                <a:solidFill>
                  <a:srgbClr val="FFC000"/>
                </a:solidFill>
                <a:ea typeface="Tahoma" panose="020B0604030504040204" pitchFamily="34" charset="0"/>
                <a:cs typeface="Tahoma" panose="020B0604030504040204" pitchFamily="34" charset="0"/>
              </a:rPr>
              <a:t>B. </a:t>
            </a:r>
            <a:r>
              <a:rPr lang="en-US" sz="2000" dirty="0" err="1">
                <a:solidFill>
                  <a:prstClr val="white"/>
                </a:solidFill>
                <a:ea typeface="Tahoma" panose="020B0604030504040204" pitchFamily="34" charset="0"/>
                <a:cs typeface="Tahoma" panose="020B0604030504040204" pitchFamily="34" charset="0"/>
              </a:rPr>
              <a:t>Giúp</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sự</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vật</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hiện</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tượng</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giống</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như</a:t>
            </a:r>
            <a:r>
              <a:rPr lang="en-US" sz="2000" dirty="0">
                <a:solidFill>
                  <a:prstClr val="white"/>
                </a:solidFill>
                <a:ea typeface="Tahoma" panose="020B0604030504040204" pitchFamily="34" charset="0"/>
                <a:cs typeface="Tahoma" panose="020B0604030504040204" pitchFamily="34" charset="0"/>
              </a:rPr>
              <a:t> con </a:t>
            </a:r>
            <a:r>
              <a:rPr lang="en-US" sz="2000" dirty="0" err="1">
                <a:solidFill>
                  <a:prstClr val="white"/>
                </a:solidFill>
                <a:ea typeface="Tahoma" panose="020B0604030504040204" pitchFamily="34" charset="0"/>
                <a:cs typeface="Tahoma" panose="020B0604030504040204" pitchFamily="34" charset="0"/>
              </a:rPr>
              <a:t>người</a:t>
            </a:r>
            <a:endParaRPr lang="en-US" sz="2000" dirty="0">
              <a:solidFill>
                <a:prstClr val="white"/>
              </a:solidFill>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862146" y="6107080"/>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106008" y="5197162"/>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Giúp</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sự</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vật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hiện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tượng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có</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hơn</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1140557" y="6060425"/>
            <a:ext cx="4650419" cy="7078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Giúp</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câu</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văn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trở</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nên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sinh</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động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ngộ</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nghĩnh</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237174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CBA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F8C02DD-E862-FA79-463D-AF659C3B327D}"/>
              </a:ext>
            </a:extLst>
          </p:cNvPr>
          <p:cNvPicPr>
            <a:picLocks noChangeAspect="1"/>
          </p:cNvPicPr>
          <p:nvPr/>
        </p:nvPicPr>
        <p:blipFill>
          <a:blip r:embed="rId3"/>
          <a:stretch>
            <a:fillRect/>
          </a:stretch>
        </p:blipFill>
        <p:spPr>
          <a:xfrm>
            <a:off x="1909066" y="869834"/>
            <a:ext cx="7565792" cy="6096528"/>
          </a:xfrm>
          <a:prstGeom prst="rect">
            <a:avLst/>
          </a:prstGeom>
        </p:spPr>
      </p:pic>
      <p:pic>
        <p:nvPicPr>
          <p:cNvPr id="10" name="Picture 9">
            <a:extLst>
              <a:ext uri="{FF2B5EF4-FFF2-40B4-BE49-F238E27FC236}">
                <a16:creationId xmlns:a16="http://schemas.microsoft.com/office/drawing/2014/main" id="{E4037C7C-6283-681B-D7D2-A786E1B821AA}"/>
              </a:ext>
            </a:extLst>
          </p:cNvPr>
          <p:cNvPicPr>
            <a:picLocks noChangeAspect="1"/>
          </p:cNvPicPr>
          <p:nvPr/>
        </p:nvPicPr>
        <p:blipFill>
          <a:blip r:embed="rId4"/>
          <a:stretch>
            <a:fillRect/>
          </a:stretch>
        </p:blipFill>
        <p:spPr>
          <a:xfrm>
            <a:off x="-317872" y="0"/>
            <a:ext cx="12125995" cy="4535817"/>
          </a:xfrm>
          <a:prstGeom prst="rect">
            <a:avLst/>
          </a:prstGeom>
        </p:spPr>
      </p:pic>
    </p:spTree>
    <p:extLst>
      <p:ext uri="{BB962C8B-B14F-4D97-AF65-F5344CB8AC3E}">
        <p14:creationId xmlns:p14="http://schemas.microsoft.com/office/powerpoint/2010/main" val="4136297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4673C8-99BF-6407-6D09-586D67A19FC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7389"/>
          <a:stretch>
            <a:fillRect/>
          </a:stretch>
        </p:blipFill>
        <p:spPr>
          <a:xfrm>
            <a:off x="-475062" y="4054737"/>
            <a:ext cx="3147411" cy="3376450"/>
          </a:xfrm>
          <a:prstGeom prst="rect">
            <a:avLst/>
          </a:prstGeom>
          <a:ln>
            <a:noFill/>
          </a:ln>
          <a:effectLst>
            <a:outerShdw blurRad="292100" dist="139700" dir="2700000" algn="tl" rotWithShape="0">
              <a:srgbClr val="333333">
                <a:alpha val="65000"/>
              </a:srgbClr>
            </a:outerShdw>
          </a:effectLst>
        </p:spPr>
      </p:pic>
      <p:pic>
        <p:nvPicPr>
          <p:cNvPr id="7" name="图片 3">
            <a:extLst>
              <a:ext uri="{FF2B5EF4-FFF2-40B4-BE49-F238E27FC236}">
                <a16:creationId xmlns:a16="http://schemas.microsoft.com/office/drawing/2014/main" id="{8F4040D7-204F-F0B6-A06A-C0D27D62D49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252619" y="3694956"/>
            <a:ext cx="3163176" cy="3393362"/>
          </a:xfrm>
          <a:prstGeom prst="rect">
            <a:avLst/>
          </a:prstGeom>
        </p:spPr>
      </p:pic>
      <p:grpSp>
        <p:nvGrpSpPr>
          <p:cNvPr id="21" name="Group 20">
            <a:extLst>
              <a:ext uri="{FF2B5EF4-FFF2-40B4-BE49-F238E27FC236}">
                <a16:creationId xmlns:a16="http://schemas.microsoft.com/office/drawing/2014/main" id="{86C1C7D9-4EAF-8CEE-8BDA-2625487E8E45}"/>
              </a:ext>
            </a:extLst>
          </p:cNvPr>
          <p:cNvGrpSpPr/>
          <p:nvPr/>
        </p:nvGrpSpPr>
        <p:grpSpPr>
          <a:xfrm>
            <a:off x="2415208" y="0"/>
            <a:ext cx="7146235" cy="3937763"/>
            <a:chOff x="485963" y="1785574"/>
            <a:chExt cx="4288541" cy="3181574"/>
          </a:xfrm>
        </p:grpSpPr>
        <p:grpSp>
          <p:nvGrpSpPr>
            <p:cNvPr id="22" name="Group 21">
              <a:extLst>
                <a:ext uri="{FF2B5EF4-FFF2-40B4-BE49-F238E27FC236}">
                  <a16:creationId xmlns:a16="http://schemas.microsoft.com/office/drawing/2014/main" id="{A43E5EA2-B60B-6738-3222-35F81D28C4DA}"/>
                </a:ext>
              </a:extLst>
            </p:cNvPr>
            <p:cNvGrpSpPr/>
            <p:nvPr/>
          </p:nvGrpSpPr>
          <p:grpSpPr>
            <a:xfrm>
              <a:off x="807504" y="1785574"/>
              <a:ext cx="3749042" cy="3181574"/>
              <a:chOff x="2404292" y="-470736"/>
              <a:chExt cx="7613779" cy="3181574"/>
            </a:xfrm>
          </p:grpSpPr>
          <p:sp>
            <p:nvSpPr>
              <p:cNvPr id="24" name="Rectangle: Rounded Corners 23">
                <a:extLst>
                  <a:ext uri="{FF2B5EF4-FFF2-40B4-BE49-F238E27FC236}">
                    <a16:creationId xmlns:a16="http://schemas.microsoft.com/office/drawing/2014/main" id="{17F24D6F-0581-AF99-8FD6-D778758AACC2}"/>
                  </a:ext>
                </a:extLst>
              </p:cNvPr>
              <p:cNvSpPr/>
              <p:nvPr/>
            </p:nvSpPr>
            <p:spPr>
              <a:xfrm>
                <a:off x="4591958" y="-419380"/>
                <a:ext cx="253763" cy="1783340"/>
              </a:xfrm>
              <a:prstGeom prst="roundRect">
                <a:avLst/>
              </a:prstGeom>
              <a:blipFill>
                <a:blip r:embed="rId4">
                  <a:extLst>
                    <a:ext uri="{837473B0-CC2E-450A-ABE3-18F120FF3D39}">
                      <a1611:picAttrSrcUrl xmlns=""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A9D5D089-DA99-EAD9-DDF4-E2DF0F15174E}"/>
                  </a:ext>
                </a:extLst>
              </p:cNvPr>
              <p:cNvSpPr/>
              <p:nvPr/>
            </p:nvSpPr>
            <p:spPr>
              <a:xfrm>
                <a:off x="7894541" y="-470736"/>
                <a:ext cx="253763" cy="1783340"/>
              </a:xfrm>
              <a:prstGeom prst="roundRect">
                <a:avLst/>
              </a:prstGeom>
              <a:blipFill>
                <a:blip r:embed="rId4">
                  <a:extLst>
                    <a:ext uri="{837473B0-CC2E-450A-ABE3-18F120FF3D39}">
                      <a1611:picAttrSrcUrl xmlns=""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556A513A-2AFA-9355-05AD-D856B1939B72}"/>
                  </a:ext>
                </a:extLst>
              </p:cNvPr>
              <p:cNvSpPr/>
              <p:nvPr/>
            </p:nvSpPr>
            <p:spPr>
              <a:xfrm>
                <a:off x="2404292" y="927498"/>
                <a:ext cx="7613779" cy="1783340"/>
              </a:xfrm>
              <a:prstGeom prst="roundRect">
                <a:avLst/>
              </a:prstGeom>
              <a:blipFill>
                <a:blip r:embed="rId4">
                  <a:extLst>
                    <a:ext uri="{837473B0-CC2E-450A-ABE3-18F120FF3D39}">
                      <a1611:picAttrSrcUrl xmlns=""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extLst>
                <a:ext uri="{FF2B5EF4-FFF2-40B4-BE49-F238E27FC236}">
                  <a16:creationId xmlns:a16="http://schemas.microsoft.com/office/drawing/2014/main" id="{A062F95D-7032-9B5F-1A3D-FBDE200CD469}"/>
                </a:ext>
              </a:extLst>
            </p:cNvPr>
            <p:cNvSpPr txBox="1"/>
            <p:nvPr/>
          </p:nvSpPr>
          <p:spPr>
            <a:xfrm>
              <a:off x="485963" y="3468720"/>
              <a:ext cx="4288541"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grpSp>
      <p:pic>
        <p:nvPicPr>
          <p:cNvPr id="3" name="Picture 2">
            <a:extLst>
              <a:ext uri="{FF2B5EF4-FFF2-40B4-BE49-F238E27FC236}">
                <a16:creationId xmlns:a16="http://schemas.microsoft.com/office/drawing/2014/main" id="{783282EE-2D0D-A52F-A991-1BAAE301A833}"/>
              </a:ext>
            </a:extLst>
          </p:cNvPr>
          <p:cNvPicPr>
            <a:picLocks noChangeAspect="1"/>
          </p:cNvPicPr>
          <p:nvPr/>
        </p:nvPicPr>
        <p:blipFill>
          <a:blip r:embed="rId6"/>
          <a:stretch>
            <a:fillRect/>
          </a:stretch>
        </p:blipFill>
        <p:spPr>
          <a:xfrm>
            <a:off x="2899511" y="2006634"/>
            <a:ext cx="6450127" cy="2139881"/>
          </a:xfrm>
          <a:prstGeom prst="rect">
            <a:avLst/>
          </a:prstGeom>
        </p:spPr>
      </p:pic>
    </p:spTree>
    <p:extLst>
      <p:ext uri="{BB962C8B-B14F-4D97-AF65-F5344CB8AC3E}">
        <p14:creationId xmlns:p14="http://schemas.microsoft.com/office/powerpoint/2010/main" val="1877986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20">
            <a:extLst>
              <a:ext uri="{FF2B5EF4-FFF2-40B4-BE49-F238E27FC236}">
                <a16:creationId xmlns:a16="http://schemas.microsoft.com/office/drawing/2014/main" id="{19F9FFFC-943D-D689-B337-3625DF6DF1F2}"/>
              </a:ext>
            </a:extLst>
          </p:cNvPr>
          <p:cNvGrpSpPr/>
          <p:nvPr/>
        </p:nvGrpSpPr>
        <p:grpSpPr>
          <a:xfrm>
            <a:off x="93845" y="0"/>
            <a:ext cx="11743660" cy="1506969"/>
            <a:chOff x="282113" y="-266309"/>
            <a:chExt cx="8548770" cy="1130227"/>
          </a:xfrm>
        </p:grpSpPr>
        <p:sp>
          <p:nvSpPr>
            <p:cNvPr id="3" name="Hình chữ nhật: Góc Tròn 3">
              <a:extLst>
                <a:ext uri="{FF2B5EF4-FFF2-40B4-BE49-F238E27FC236}">
                  <a16:creationId xmlns:a16="http://schemas.microsoft.com/office/drawing/2014/main" id="{1521D65E-9DC3-A2F6-5AEE-3085503553FE}"/>
                </a:ext>
              </a:extLst>
            </p:cNvPr>
            <p:cNvSpPr/>
            <p:nvPr/>
          </p:nvSpPr>
          <p:spPr>
            <a:xfrm>
              <a:off x="282113" y="-114039"/>
              <a:ext cx="8548770" cy="786977"/>
            </a:xfrm>
            <a:custGeom>
              <a:avLst/>
              <a:gdLst>
                <a:gd name="connsiteX0" fmla="*/ 0 w 8548770"/>
                <a:gd name="connsiteY0" fmla="*/ 131165 h 786977"/>
                <a:gd name="connsiteX1" fmla="*/ 131165 w 8548770"/>
                <a:gd name="connsiteY1" fmla="*/ 0 h 786977"/>
                <a:gd name="connsiteX2" fmla="*/ 738837 w 8548770"/>
                <a:gd name="connsiteY2" fmla="*/ 0 h 786977"/>
                <a:gd name="connsiteX3" fmla="*/ 1180781 w 8548770"/>
                <a:gd name="connsiteY3" fmla="*/ 0 h 786977"/>
                <a:gd name="connsiteX4" fmla="*/ 1871317 w 8548770"/>
                <a:gd name="connsiteY4" fmla="*/ 0 h 786977"/>
                <a:gd name="connsiteX5" fmla="*/ 2644718 w 8548770"/>
                <a:gd name="connsiteY5" fmla="*/ 0 h 786977"/>
                <a:gd name="connsiteX6" fmla="*/ 3500984 w 8548770"/>
                <a:gd name="connsiteY6" fmla="*/ 0 h 786977"/>
                <a:gd name="connsiteX7" fmla="*/ 3942927 w 8548770"/>
                <a:gd name="connsiteY7" fmla="*/ 0 h 786977"/>
                <a:gd name="connsiteX8" fmla="*/ 4716328 w 8548770"/>
                <a:gd name="connsiteY8" fmla="*/ 0 h 786977"/>
                <a:gd name="connsiteX9" fmla="*/ 5158272 w 8548770"/>
                <a:gd name="connsiteY9" fmla="*/ 0 h 786977"/>
                <a:gd name="connsiteX10" fmla="*/ 5683080 w 8548770"/>
                <a:gd name="connsiteY10" fmla="*/ 0 h 786977"/>
                <a:gd name="connsiteX11" fmla="*/ 6290752 w 8548770"/>
                <a:gd name="connsiteY11" fmla="*/ 0 h 786977"/>
                <a:gd name="connsiteX12" fmla="*/ 6732696 w 8548770"/>
                <a:gd name="connsiteY12" fmla="*/ 0 h 786977"/>
                <a:gd name="connsiteX13" fmla="*/ 7340368 w 8548770"/>
                <a:gd name="connsiteY13" fmla="*/ 0 h 786977"/>
                <a:gd name="connsiteX14" fmla="*/ 8417605 w 8548770"/>
                <a:gd name="connsiteY14" fmla="*/ 0 h 786977"/>
                <a:gd name="connsiteX15" fmla="*/ 8548770 w 8548770"/>
                <a:gd name="connsiteY15" fmla="*/ 131165 h 786977"/>
                <a:gd name="connsiteX16" fmla="*/ 8548770 w 8548770"/>
                <a:gd name="connsiteY16" fmla="*/ 655812 h 786977"/>
                <a:gd name="connsiteX17" fmla="*/ 8417605 w 8548770"/>
                <a:gd name="connsiteY17" fmla="*/ 786977 h 786977"/>
                <a:gd name="connsiteX18" fmla="*/ 7561340 w 8548770"/>
                <a:gd name="connsiteY18" fmla="*/ 786977 h 786977"/>
                <a:gd name="connsiteX19" fmla="*/ 6870803 w 8548770"/>
                <a:gd name="connsiteY19" fmla="*/ 786977 h 786977"/>
                <a:gd name="connsiteX20" fmla="*/ 6345995 w 8548770"/>
                <a:gd name="connsiteY20" fmla="*/ 786977 h 786977"/>
                <a:gd name="connsiteX21" fmla="*/ 5904052 w 8548770"/>
                <a:gd name="connsiteY21" fmla="*/ 786977 h 786977"/>
                <a:gd name="connsiteX22" fmla="*/ 5296379 w 8548770"/>
                <a:gd name="connsiteY22" fmla="*/ 786977 h 786977"/>
                <a:gd name="connsiteX23" fmla="*/ 4854436 w 8548770"/>
                <a:gd name="connsiteY23" fmla="*/ 786977 h 786977"/>
                <a:gd name="connsiteX24" fmla="*/ 4081035 w 8548770"/>
                <a:gd name="connsiteY24" fmla="*/ 786977 h 786977"/>
                <a:gd name="connsiteX25" fmla="*/ 3224769 w 8548770"/>
                <a:gd name="connsiteY25" fmla="*/ 786977 h 786977"/>
                <a:gd name="connsiteX26" fmla="*/ 2451368 w 8548770"/>
                <a:gd name="connsiteY26" fmla="*/ 786977 h 786977"/>
                <a:gd name="connsiteX27" fmla="*/ 2009425 w 8548770"/>
                <a:gd name="connsiteY27" fmla="*/ 786977 h 786977"/>
                <a:gd name="connsiteX28" fmla="*/ 1567481 w 8548770"/>
                <a:gd name="connsiteY28" fmla="*/ 786977 h 786977"/>
                <a:gd name="connsiteX29" fmla="*/ 959809 w 8548770"/>
                <a:gd name="connsiteY29" fmla="*/ 786977 h 786977"/>
                <a:gd name="connsiteX30" fmla="*/ 131165 w 8548770"/>
                <a:gd name="connsiteY30" fmla="*/ 786977 h 786977"/>
                <a:gd name="connsiteX31" fmla="*/ 0 w 8548770"/>
                <a:gd name="connsiteY31" fmla="*/ 655812 h 786977"/>
                <a:gd name="connsiteX32" fmla="*/ 0 w 8548770"/>
                <a:gd name="connsiteY32" fmla="*/ 131165 h 78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548770" h="786977" fill="none" extrusionOk="0">
                  <a:moveTo>
                    <a:pt x="0" y="131165"/>
                  </a:moveTo>
                  <a:cubicBezTo>
                    <a:pt x="12519" y="48350"/>
                    <a:pt x="54598" y="-1359"/>
                    <a:pt x="131165" y="0"/>
                  </a:cubicBezTo>
                  <a:cubicBezTo>
                    <a:pt x="344547" y="3277"/>
                    <a:pt x="478991" y="23214"/>
                    <a:pt x="738837" y="0"/>
                  </a:cubicBezTo>
                  <a:cubicBezTo>
                    <a:pt x="998683" y="-23214"/>
                    <a:pt x="1072796" y="3818"/>
                    <a:pt x="1180781" y="0"/>
                  </a:cubicBezTo>
                  <a:cubicBezTo>
                    <a:pt x="1288766" y="-3818"/>
                    <a:pt x="1704820" y="13570"/>
                    <a:pt x="1871317" y="0"/>
                  </a:cubicBezTo>
                  <a:cubicBezTo>
                    <a:pt x="2037814" y="-13570"/>
                    <a:pt x="2402835" y="33665"/>
                    <a:pt x="2644718" y="0"/>
                  </a:cubicBezTo>
                  <a:cubicBezTo>
                    <a:pt x="2886601" y="-33665"/>
                    <a:pt x="3077144" y="-25340"/>
                    <a:pt x="3500984" y="0"/>
                  </a:cubicBezTo>
                  <a:cubicBezTo>
                    <a:pt x="3924824" y="25340"/>
                    <a:pt x="3806155" y="-9477"/>
                    <a:pt x="3942927" y="0"/>
                  </a:cubicBezTo>
                  <a:cubicBezTo>
                    <a:pt x="4079699" y="9477"/>
                    <a:pt x="4511469" y="37469"/>
                    <a:pt x="4716328" y="0"/>
                  </a:cubicBezTo>
                  <a:cubicBezTo>
                    <a:pt x="4921187" y="-37469"/>
                    <a:pt x="4966229" y="7459"/>
                    <a:pt x="5158272" y="0"/>
                  </a:cubicBezTo>
                  <a:cubicBezTo>
                    <a:pt x="5350315" y="-7459"/>
                    <a:pt x="5492795" y="196"/>
                    <a:pt x="5683080" y="0"/>
                  </a:cubicBezTo>
                  <a:cubicBezTo>
                    <a:pt x="5873365" y="-196"/>
                    <a:pt x="6003392" y="3312"/>
                    <a:pt x="6290752" y="0"/>
                  </a:cubicBezTo>
                  <a:cubicBezTo>
                    <a:pt x="6578112" y="-3312"/>
                    <a:pt x="6615702" y="-7375"/>
                    <a:pt x="6732696" y="0"/>
                  </a:cubicBezTo>
                  <a:cubicBezTo>
                    <a:pt x="6849690" y="7375"/>
                    <a:pt x="7160306" y="-2651"/>
                    <a:pt x="7340368" y="0"/>
                  </a:cubicBezTo>
                  <a:cubicBezTo>
                    <a:pt x="7520430" y="2651"/>
                    <a:pt x="7926814" y="-4579"/>
                    <a:pt x="8417605" y="0"/>
                  </a:cubicBezTo>
                  <a:cubicBezTo>
                    <a:pt x="8477846" y="1794"/>
                    <a:pt x="8561682" y="67617"/>
                    <a:pt x="8548770" y="131165"/>
                  </a:cubicBezTo>
                  <a:cubicBezTo>
                    <a:pt x="8564228" y="370445"/>
                    <a:pt x="8541759" y="473795"/>
                    <a:pt x="8548770" y="655812"/>
                  </a:cubicBezTo>
                  <a:cubicBezTo>
                    <a:pt x="8547831" y="731280"/>
                    <a:pt x="8489629" y="793628"/>
                    <a:pt x="8417605" y="786977"/>
                  </a:cubicBezTo>
                  <a:cubicBezTo>
                    <a:pt x="8164466" y="751561"/>
                    <a:pt x="7817207" y="761766"/>
                    <a:pt x="7561340" y="786977"/>
                  </a:cubicBezTo>
                  <a:cubicBezTo>
                    <a:pt x="7305474" y="812188"/>
                    <a:pt x="7091379" y="770839"/>
                    <a:pt x="6870803" y="786977"/>
                  </a:cubicBezTo>
                  <a:cubicBezTo>
                    <a:pt x="6650227" y="803115"/>
                    <a:pt x="6569128" y="768394"/>
                    <a:pt x="6345995" y="786977"/>
                  </a:cubicBezTo>
                  <a:cubicBezTo>
                    <a:pt x="6122862" y="805560"/>
                    <a:pt x="6034577" y="772790"/>
                    <a:pt x="5904052" y="786977"/>
                  </a:cubicBezTo>
                  <a:cubicBezTo>
                    <a:pt x="5773527" y="801164"/>
                    <a:pt x="5560011" y="775232"/>
                    <a:pt x="5296379" y="786977"/>
                  </a:cubicBezTo>
                  <a:cubicBezTo>
                    <a:pt x="5032747" y="798722"/>
                    <a:pt x="5013903" y="795140"/>
                    <a:pt x="4854436" y="786977"/>
                  </a:cubicBezTo>
                  <a:cubicBezTo>
                    <a:pt x="4694969" y="778814"/>
                    <a:pt x="4375115" y="794053"/>
                    <a:pt x="4081035" y="786977"/>
                  </a:cubicBezTo>
                  <a:cubicBezTo>
                    <a:pt x="3786955" y="779901"/>
                    <a:pt x="3586897" y="829106"/>
                    <a:pt x="3224769" y="786977"/>
                  </a:cubicBezTo>
                  <a:cubicBezTo>
                    <a:pt x="2862641" y="744848"/>
                    <a:pt x="2642282" y="809541"/>
                    <a:pt x="2451368" y="786977"/>
                  </a:cubicBezTo>
                  <a:cubicBezTo>
                    <a:pt x="2260454" y="764413"/>
                    <a:pt x="2178519" y="781572"/>
                    <a:pt x="2009425" y="786977"/>
                  </a:cubicBezTo>
                  <a:cubicBezTo>
                    <a:pt x="1840331" y="792382"/>
                    <a:pt x="1774765" y="802820"/>
                    <a:pt x="1567481" y="786977"/>
                  </a:cubicBezTo>
                  <a:cubicBezTo>
                    <a:pt x="1360197" y="771134"/>
                    <a:pt x="1102103" y="814061"/>
                    <a:pt x="959809" y="786977"/>
                  </a:cubicBezTo>
                  <a:cubicBezTo>
                    <a:pt x="817515" y="759893"/>
                    <a:pt x="376294" y="799678"/>
                    <a:pt x="131165" y="786977"/>
                  </a:cubicBezTo>
                  <a:cubicBezTo>
                    <a:pt x="74077" y="787273"/>
                    <a:pt x="11530" y="733383"/>
                    <a:pt x="0" y="655812"/>
                  </a:cubicBezTo>
                  <a:cubicBezTo>
                    <a:pt x="-5219" y="419309"/>
                    <a:pt x="17598" y="380607"/>
                    <a:pt x="0" y="131165"/>
                  </a:cubicBezTo>
                  <a:close/>
                </a:path>
                <a:path w="8548770" h="786977" stroke="0" extrusionOk="0">
                  <a:moveTo>
                    <a:pt x="0" y="131165"/>
                  </a:moveTo>
                  <a:cubicBezTo>
                    <a:pt x="6722" y="57596"/>
                    <a:pt x="58316" y="16679"/>
                    <a:pt x="131165" y="0"/>
                  </a:cubicBezTo>
                  <a:cubicBezTo>
                    <a:pt x="242739" y="41"/>
                    <a:pt x="460924" y="20485"/>
                    <a:pt x="573108" y="0"/>
                  </a:cubicBezTo>
                  <a:cubicBezTo>
                    <a:pt x="685292" y="-20485"/>
                    <a:pt x="833807" y="-21153"/>
                    <a:pt x="1015052" y="0"/>
                  </a:cubicBezTo>
                  <a:cubicBezTo>
                    <a:pt x="1196297" y="21153"/>
                    <a:pt x="1432336" y="25579"/>
                    <a:pt x="1622724" y="0"/>
                  </a:cubicBezTo>
                  <a:cubicBezTo>
                    <a:pt x="1813112" y="-25579"/>
                    <a:pt x="2171249" y="-7118"/>
                    <a:pt x="2478990" y="0"/>
                  </a:cubicBezTo>
                  <a:cubicBezTo>
                    <a:pt x="2786731" y="7118"/>
                    <a:pt x="2792517" y="6340"/>
                    <a:pt x="2920933" y="0"/>
                  </a:cubicBezTo>
                  <a:cubicBezTo>
                    <a:pt x="3049349" y="-6340"/>
                    <a:pt x="3262064" y="-8711"/>
                    <a:pt x="3445741" y="0"/>
                  </a:cubicBezTo>
                  <a:cubicBezTo>
                    <a:pt x="3629418" y="8711"/>
                    <a:pt x="3721209" y="16668"/>
                    <a:pt x="3970549" y="0"/>
                  </a:cubicBezTo>
                  <a:cubicBezTo>
                    <a:pt x="4219889" y="-16668"/>
                    <a:pt x="4307834" y="-1132"/>
                    <a:pt x="4578221" y="0"/>
                  </a:cubicBezTo>
                  <a:cubicBezTo>
                    <a:pt x="4848608" y="1132"/>
                    <a:pt x="5127950" y="-22367"/>
                    <a:pt x="5268758" y="0"/>
                  </a:cubicBezTo>
                  <a:cubicBezTo>
                    <a:pt x="5409566" y="22367"/>
                    <a:pt x="5539065" y="-17229"/>
                    <a:pt x="5710701" y="0"/>
                  </a:cubicBezTo>
                  <a:cubicBezTo>
                    <a:pt x="5882337" y="17229"/>
                    <a:pt x="6074580" y="9842"/>
                    <a:pt x="6235509" y="0"/>
                  </a:cubicBezTo>
                  <a:cubicBezTo>
                    <a:pt x="6396438" y="-9842"/>
                    <a:pt x="6812777" y="34611"/>
                    <a:pt x="7008910" y="0"/>
                  </a:cubicBezTo>
                  <a:cubicBezTo>
                    <a:pt x="7205043" y="-34611"/>
                    <a:pt x="7411746" y="-34092"/>
                    <a:pt x="7782311" y="0"/>
                  </a:cubicBezTo>
                  <a:cubicBezTo>
                    <a:pt x="8152876" y="34092"/>
                    <a:pt x="8249869" y="13261"/>
                    <a:pt x="8417605" y="0"/>
                  </a:cubicBezTo>
                  <a:cubicBezTo>
                    <a:pt x="8494032" y="-10598"/>
                    <a:pt x="8542381" y="52924"/>
                    <a:pt x="8548770" y="131165"/>
                  </a:cubicBezTo>
                  <a:cubicBezTo>
                    <a:pt x="8552887" y="290628"/>
                    <a:pt x="8543230" y="521553"/>
                    <a:pt x="8548770" y="655812"/>
                  </a:cubicBezTo>
                  <a:cubicBezTo>
                    <a:pt x="8550526" y="728034"/>
                    <a:pt x="8498915" y="789822"/>
                    <a:pt x="8417605" y="786977"/>
                  </a:cubicBezTo>
                  <a:cubicBezTo>
                    <a:pt x="8228993" y="802467"/>
                    <a:pt x="7838019" y="782040"/>
                    <a:pt x="7561340" y="786977"/>
                  </a:cubicBezTo>
                  <a:cubicBezTo>
                    <a:pt x="7284661" y="791914"/>
                    <a:pt x="7062680" y="821205"/>
                    <a:pt x="6705074" y="786977"/>
                  </a:cubicBezTo>
                  <a:cubicBezTo>
                    <a:pt x="6347468" y="752749"/>
                    <a:pt x="6246565" y="758931"/>
                    <a:pt x="5848809" y="786977"/>
                  </a:cubicBezTo>
                  <a:cubicBezTo>
                    <a:pt x="5451054" y="815023"/>
                    <a:pt x="5315462" y="780162"/>
                    <a:pt x="5158272" y="786977"/>
                  </a:cubicBezTo>
                  <a:cubicBezTo>
                    <a:pt x="5001082" y="793792"/>
                    <a:pt x="4797397" y="764461"/>
                    <a:pt x="4467735" y="786977"/>
                  </a:cubicBezTo>
                  <a:cubicBezTo>
                    <a:pt x="4138073" y="809493"/>
                    <a:pt x="4102685" y="807407"/>
                    <a:pt x="3860063" y="786977"/>
                  </a:cubicBezTo>
                  <a:cubicBezTo>
                    <a:pt x="3617441" y="766547"/>
                    <a:pt x="3591084" y="798921"/>
                    <a:pt x="3335255" y="786977"/>
                  </a:cubicBezTo>
                  <a:cubicBezTo>
                    <a:pt x="3079426" y="775033"/>
                    <a:pt x="2946056" y="805219"/>
                    <a:pt x="2810447" y="786977"/>
                  </a:cubicBezTo>
                  <a:cubicBezTo>
                    <a:pt x="2674838" y="768735"/>
                    <a:pt x="2442495" y="761700"/>
                    <a:pt x="2202775" y="786977"/>
                  </a:cubicBezTo>
                  <a:cubicBezTo>
                    <a:pt x="1963055" y="812254"/>
                    <a:pt x="1641246" y="813668"/>
                    <a:pt x="1429374" y="786977"/>
                  </a:cubicBezTo>
                  <a:cubicBezTo>
                    <a:pt x="1217502" y="760286"/>
                    <a:pt x="1093408" y="802734"/>
                    <a:pt x="904566" y="786977"/>
                  </a:cubicBezTo>
                  <a:cubicBezTo>
                    <a:pt x="715724" y="771220"/>
                    <a:pt x="358141" y="821683"/>
                    <a:pt x="131165" y="786977"/>
                  </a:cubicBezTo>
                  <a:cubicBezTo>
                    <a:pt x="52893" y="784830"/>
                    <a:pt x="-805" y="725125"/>
                    <a:pt x="0" y="655812"/>
                  </a:cubicBezTo>
                  <a:cubicBezTo>
                    <a:pt x="13000" y="395003"/>
                    <a:pt x="-5919" y="342011"/>
                    <a:pt x="0" y="131165"/>
                  </a:cubicBezTo>
                  <a:close/>
                </a:path>
              </a:pathLst>
            </a:custGeom>
            <a:solidFill>
              <a:schemeClr val="accent6">
                <a:lumMod val="20000"/>
                <a:lumOff val="80000"/>
              </a:schemeClr>
            </a:solidFill>
            <a:ln w="19050">
              <a:solidFill>
                <a:srgbClr val="FF4476"/>
              </a:solidFill>
              <a:prstDash val="lgDash"/>
              <a:extLst>
                <a:ext uri="{C807C97D-BFC1-408E-A445-0C87EB9F89A2}">
                  <ask:lineSketchStyleProps xmln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0F0F0"/>
                </a:solidFill>
                <a:latin typeface="Calibri"/>
                <a:sym typeface="Arial"/>
              </a:endParaRPr>
            </a:p>
          </p:txBody>
        </p:sp>
        <p:sp>
          <p:nvSpPr>
            <p:cNvPr id="4" name="Hộp Văn bản 4">
              <a:extLst>
                <a:ext uri="{FF2B5EF4-FFF2-40B4-BE49-F238E27FC236}">
                  <a16:creationId xmlns:a16="http://schemas.microsoft.com/office/drawing/2014/main" id="{0E3D9503-C817-51CF-E03E-EFD039907803}"/>
                </a:ext>
              </a:extLst>
            </p:cNvPr>
            <p:cNvSpPr txBox="1"/>
            <p:nvPr/>
          </p:nvSpPr>
          <p:spPr>
            <a:xfrm>
              <a:off x="927764" y="-34324"/>
              <a:ext cx="7856885"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Tìm các vật, hiện tượng tự nhiên được nhân hoá trong những đoạn thơ, đoạn văn dưới đây. Cho biết chúng được nhân hoá bằng cách nào.</a:t>
              </a:r>
            </a:p>
          </p:txBody>
        </p:sp>
        <p:pic>
          <p:nvPicPr>
            <p:cNvPr id="5" name="Hình ảnh 5">
              <a:extLst>
                <a:ext uri="{FF2B5EF4-FFF2-40B4-BE49-F238E27FC236}">
                  <a16:creationId xmlns:a16="http://schemas.microsoft.com/office/drawing/2014/main" id="{18C541E3-99F8-C604-8F0F-6FEBCDF69967}"/>
                </a:ext>
              </a:extLst>
            </p:cNvPr>
            <p:cNvPicPr>
              <a:picLocks noChangeAspect="1"/>
            </p:cNvPicPr>
            <p:nvPr/>
          </p:nvPicPr>
          <p:blipFill rotWithShape="1">
            <a:blip r:embed="rId3"/>
            <a:srcRect l="31483" t="5898" r="50744" b="64236"/>
            <a:stretch/>
          </p:blipFill>
          <p:spPr>
            <a:xfrm>
              <a:off x="406962" y="-266309"/>
              <a:ext cx="672640" cy="1130227"/>
            </a:xfrm>
            <a:prstGeom prst="rect">
              <a:avLst/>
            </a:prstGeom>
          </p:spPr>
        </p:pic>
      </p:grpSp>
      <p:sp>
        <p:nvSpPr>
          <p:cNvPr id="8" name="Rectangle: Rounded Corners 7">
            <a:extLst>
              <a:ext uri="{FF2B5EF4-FFF2-40B4-BE49-F238E27FC236}">
                <a16:creationId xmlns:a16="http://schemas.microsoft.com/office/drawing/2014/main" id="{C1053A69-757B-E326-5B23-7490F899E823}"/>
              </a:ext>
            </a:extLst>
          </p:cNvPr>
          <p:cNvSpPr/>
          <p:nvPr/>
        </p:nvSpPr>
        <p:spPr>
          <a:xfrm>
            <a:off x="1083365" y="1461052"/>
            <a:ext cx="10088218" cy="576470"/>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u="none" strike="noStrike" dirty="0">
                <a:solidFill>
                  <a:srgbClr val="002060"/>
                </a:solidFill>
                <a:effectLst/>
                <a:latin typeface="Cambria" panose="02040503050406030204" pitchFamily="18" charset="0"/>
                <a:ea typeface="Cambria" panose="02040503050406030204" pitchFamily="18" charset="0"/>
              </a:rPr>
              <a:t>Gọi vật, hiện tượng tự nhiên bằng những từ ngữ chỉ người.</a:t>
            </a:r>
            <a:endParaRPr lang="en-US" sz="2800" b="1" dirty="0">
              <a:solidFill>
                <a:srgbClr val="002060"/>
              </a:solidFill>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151BB2C1-CB8D-A549-578F-94EAECABA352}"/>
              </a:ext>
            </a:extLst>
          </p:cNvPr>
          <p:cNvSpPr/>
          <p:nvPr/>
        </p:nvSpPr>
        <p:spPr>
          <a:xfrm>
            <a:off x="1063487" y="2315816"/>
            <a:ext cx="10088218" cy="904461"/>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u="none" strike="noStrike" dirty="0">
                <a:solidFill>
                  <a:srgbClr val="002060"/>
                </a:solidFill>
                <a:effectLst/>
                <a:latin typeface="Cambria" panose="02040503050406030204" pitchFamily="18" charset="0"/>
                <a:ea typeface="Cambria" panose="02040503050406030204" pitchFamily="18" charset="0"/>
              </a:rPr>
              <a:t>Dùng từ ngữ chỉ hoạt động, đặc điểm của người để kể, tả về vật, hiện tượng tự nhiên.</a:t>
            </a:r>
          </a:p>
        </p:txBody>
      </p:sp>
      <p:sp>
        <p:nvSpPr>
          <p:cNvPr id="11" name="Rectangle: Rounded Corners 10">
            <a:extLst>
              <a:ext uri="{FF2B5EF4-FFF2-40B4-BE49-F238E27FC236}">
                <a16:creationId xmlns:a16="http://schemas.microsoft.com/office/drawing/2014/main" id="{4B7A2933-89F8-A8D2-5AFB-5C1BDA0F400D}"/>
              </a:ext>
            </a:extLst>
          </p:cNvPr>
          <p:cNvSpPr/>
          <p:nvPr/>
        </p:nvSpPr>
        <p:spPr>
          <a:xfrm>
            <a:off x="695739" y="3379305"/>
            <a:ext cx="10744200" cy="576470"/>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u="none" strike="noStrike" dirty="0">
                <a:solidFill>
                  <a:srgbClr val="002060"/>
                </a:solidFill>
                <a:effectLst/>
                <a:latin typeface="Cambria" panose="02040503050406030204" pitchFamily="18" charset="0"/>
                <a:ea typeface="Cambria" panose="02040503050406030204" pitchFamily="18" charset="0"/>
              </a:rPr>
              <a:t>Trò chuyện, xưng hô với vật, hiện tượng tự nhiên như với người.</a:t>
            </a:r>
          </a:p>
        </p:txBody>
      </p:sp>
      <p:pic>
        <p:nvPicPr>
          <p:cNvPr id="14" name="Picture 13">
            <a:extLst>
              <a:ext uri="{FF2B5EF4-FFF2-40B4-BE49-F238E27FC236}">
                <a16:creationId xmlns:a16="http://schemas.microsoft.com/office/drawing/2014/main" id="{E170C772-5C14-EE20-9880-2C1DC84009B9}"/>
              </a:ext>
            </a:extLst>
          </p:cNvPr>
          <p:cNvPicPr>
            <a:picLocks noChangeAspect="1"/>
          </p:cNvPicPr>
          <p:nvPr/>
        </p:nvPicPr>
        <p:blipFill>
          <a:blip r:embed="rId4"/>
          <a:stretch>
            <a:fillRect/>
          </a:stretch>
        </p:blipFill>
        <p:spPr>
          <a:xfrm>
            <a:off x="7877175" y="5239460"/>
            <a:ext cx="4243387" cy="1618539"/>
          </a:xfrm>
          <a:prstGeom prst="rect">
            <a:avLst/>
          </a:prstGeom>
        </p:spPr>
      </p:pic>
      <p:graphicFrame>
        <p:nvGraphicFramePr>
          <p:cNvPr id="15" name="Table 14">
            <a:extLst>
              <a:ext uri="{FF2B5EF4-FFF2-40B4-BE49-F238E27FC236}">
                <a16:creationId xmlns:a16="http://schemas.microsoft.com/office/drawing/2014/main" id="{C57D35A5-AFF9-D01D-BA3B-018D9AE54E6B}"/>
              </a:ext>
            </a:extLst>
          </p:cNvPr>
          <p:cNvGraphicFramePr>
            <a:graphicFrameLocks noGrp="1"/>
          </p:cNvGraphicFramePr>
          <p:nvPr>
            <p:extLst>
              <p:ext uri="{D42A27DB-BD31-4B8C-83A1-F6EECF244321}">
                <p14:modId xmlns:p14="http://schemas.microsoft.com/office/powerpoint/2010/main" val="3483695268"/>
              </p:ext>
            </p:extLst>
          </p:nvPr>
        </p:nvGraphicFramePr>
        <p:xfrm>
          <a:off x="1885950" y="4540409"/>
          <a:ext cx="9010650" cy="1828800"/>
        </p:xfrm>
        <a:graphic>
          <a:graphicData uri="http://schemas.openxmlformats.org/drawingml/2006/table">
            <a:tbl>
              <a:tblPr/>
              <a:tblGrid>
                <a:gridCol w="4505325">
                  <a:extLst>
                    <a:ext uri="{9D8B030D-6E8A-4147-A177-3AD203B41FA5}">
                      <a16:colId xmlns:a16="http://schemas.microsoft.com/office/drawing/2014/main" val="3691909759"/>
                    </a:ext>
                  </a:extLst>
                </a:gridCol>
                <a:gridCol w="4505325">
                  <a:extLst>
                    <a:ext uri="{9D8B030D-6E8A-4147-A177-3AD203B41FA5}">
                      <a16:colId xmlns:a16="http://schemas.microsoft.com/office/drawing/2014/main" val="2289653135"/>
                    </a:ext>
                  </a:extLst>
                </a:gridCol>
              </a:tblGrid>
              <a:tr h="0">
                <a:tc>
                  <a:txBody>
                    <a:bodyPr/>
                    <a:lstStyle/>
                    <a:p>
                      <a:pPr algn="just"/>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Chim</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mừng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ríu</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cánh</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vỗ</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Rủ</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nhau</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về</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đông</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áo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xanh</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đỏ</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Giã</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gạo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ngay</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ngoài</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đồng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t>
                      </a:r>
                    </a:p>
                  </a:txBody>
                  <a:tcPr marL="0" marR="0" marT="0" marB="0">
                    <a:lnL>
                      <a:noFill/>
                    </a:lnL>
                    <a:lnR>
                      <a:noFill/>
                    </a:lnR>
                    <a:lnT>
                      <a:noFill/>
                    </a:lnT>
                    <a:lnB>
                      <a:noFill/>
                    </a:lnB>
                  </a:tcPr>
                </a:tc>
                <a:tc>
                  <a:txBody>
                    <a:bodyPr/>
                    <a:lstStyle/>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Hạt níu hạt trĩu bông</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Đung đưa nhờ chị gió</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Mách tin mùa chín rộ</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Đến từng ngõ, từng nhà.</a:t>
                      </a:r>
                    </a:p>
                    <a:p>
                      <a:pPr algn="r"/>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(Quang Khải)</a:t>
                      </a:r>
                    </a:p>
                  </a:txBody>
                  <a:tcPr marL="0" marR="0" marT="0" marB="0">
                    <a:lnL>
                      <a:noFill/>
                    </a:lnL>
                    <a:lnR>
                      <a:noFill/>
                    </a:lnR>
                    <a:lnT>
                      <a:noFill/>
                    </a:lnT>
                    <a:lnB>
                      <a:noFill/>
                    </a:lnB>
                  </a:tcPr>
                </a:tc>
                <a:extLst>
                  <a:ext uri="{0D108BD9-81ED-4DB2-BD59-A6C34878D82A}">
                    <a16:rowId xmlns:a16="http://schemas.microsoft.com/office/drawing/2014/main" val="1838106837"/>
                  </a:ext>
                </a:extLst>
              </a:tr>
            </a:tbl>
          </a:graphicData>
        </a:graphic>
      </p:graphicFrame>
    </p:spTree>
    <p:extLst>
      <p:ext uri="{BB962C8B-B14F-4D97-AF65-F5344CB8AC3E}">
        <p14:creationId xmlns:p14="http://schemas.microsoft.com/office/powerpoint/2010/main" val="826174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DD36913-DC74-915F-4488-AE7B4FF0E8D4}"/>
              </a:ext>
            </a:extLst>
          </p:cNvPr>
          <p:cNvSpPr txBox="1"/>
          <p:nvPr/>
        </p:nvSpPr>
        <p:spPr>
          <a:xfrm>
            <a:off x="1295400" y="971550"/>
            <a:ext cx="9658350" cy="5262979"/>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b. Đêm hôm qua, trời mưa bão ầm ầm. Rặng phi lao vật vã, chao đảo trong gió nhưng không cây nào chịu gục. Sáng ra, trời tạnh ráo. Các cây phi</a:t>
            </a:r>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lao chỉ bị rụng mất một ít lá. Khi bé Ly đi học, như thường lệ, rặng phi lao lại vi vu reo hát chào Ly. Ly vẫy tay chào lại:</a:t>
            </a:r>
          </a:p>
          <a:p>
            <a:pPr algn="just"/>
            <a:r>
              <a:rPr lang="vi-VN" sz="2800" b="0" i="0" dirty="0">
                <a:solidFill>
                  <a:srgbClr val="000000"/>
                </a:solidFill>
                <a:effectLst/>
                <a:latin typeface="Cambria" panose="02040503050406030204" pitchFamily="18" charset="0"/>
                <a:ea typeface="Cambria" panose="02040503050406030204" pitchFamily="18" charset="0"/>
              </a:rPr>
              <a:t>– Lớn mau lên, lớn mau lên nhé!</a:t>
            </a:r>
          </a:p>
          <a:p>
            <a:pPr algn="r"/>
            <a:r>
              <a:rPr lang="vi-VN" sz="2800" b="0" i="0" dirty="0">
                <a:solidFill>
                  <a:srgbClr val="000000"/>
                </a:solidFill>
                <a:effectLst/>
                <a:latin typeface="Cambria" panose="02040503050406030204" pitchFamily="18" charset="0"/>
                <a:ea typeface="Cambria" panose="02040503050406030204" pitchFamily="18" charset="0"/>
              </a:rPr>
              <a:t>(Theo Bùi Minh Quốc)</a:t>
            </a:r>
          </a:p>
          <a:p>
            <a:pPr algn="just"/>
            <a:r>
              <a:rPr lang="vi-VN" sz="2800" b="0" i="0" dirty="0">
                <a:solidFill>
                  <a:srgbClr val="000000"/>
                </a:solidFill>
                <a:effectLst/>
                <a:latin typeface="Cambria" panose="02040503050406030204" pitchFamily="18" charset="0"/>
                <a:ea typeface="Cambria" panose="02040503050406030204" pitchFamily="18" charset="0"/>
              </a:rPr>
              <a:t>c. Vườn cây đầy ắp tiếng chim và bóng chim bay nhảy. Những thím chích choè nhanh nhảu. Những chú khướu lắm điều. Những anh chào mào đỏm dáng. Những bác cu gáy trầm ngâm...</a:t>
            </a:r>
          </a:p>
          <a:p>
            <a:pPr algn="r"/>
            <a:r>
              <a:rPr lang="vi-VN" sz="2800" b="0" i="0" dirty="0">
                <a:solidFill>
                  <a:srgbClr val="000000"/>
                </a:solidFill>
                <a:effectLst/>
                <a:latin typeface="Cambria" panose="02040503050406030204" pitchFamily="18" charset="0"/>
                <a:ea typeface="Cambria" panose="02040503050406030204" pitchFamily="18" charset="0"/>
              </a:rPr>
              <a:t>(Theo Nguyễn Kiên)</a:t>
            </a:r>
          </a:p>
        </p:txBody>
      </p:sp>
    </p:spTree>
    <p:extLst>
      <p:ext uri="{BB962C8B-B14F-4D97-AF65-F5344CB8AC3E}">
        <p14:creationId xmlns:p14="http://schemas.microsoft.com/office/powerpoint/2010/main" val="3643213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arn(inVertical)">
                                      <p:cBhvr>
                                        <p:cTn id="13" dur="500"/>
                                        <p:tgtEl>
                                          <p:spTgt spid="6">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arn(inVertical)">
                                      <p:cBhvr>
                                        <p:cTn id="16" dur="500"/>
                                        <p:tgtEl>
                                          <p:spTgt spid="6">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barn(inVertical)">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6">
            <a:extLst>
              <a:ext uri="{FF2B5EF4-FFF2-40B4-BE49-F238E27FC236}">
                <a16:creationId xmlns:a16="http://schemas.microsoft.com/office/drawing/2014/main" id="{E998097F-D942-9820-7DD9-1814A4587674}"/>
              </a:ext>
            </a:extLst>
          </p:cNvPr>
          <p:cNvGraphicFramePr>
            <a:graphicFrameLocks noGrp="1"/>
          </p:cNvGraphicFramePr>
          <p:nvPr>
            <p:extLst>
              <p:ext uri="{D42A27DB-BD31-4B8C-83A1-F6EECF244321}">
                <p14:modId xmlns:p14="http://schemas.microsoft.com/office/powerpoint/2010/main" val="1421396324"/>
              </p:ext>
            </p:extLst>
          </p:nvPr>
        </p:nvGraphicFramePr>
        <p:xfrm>
          <a:off x="666750" y="1805515"/>
          <a:ext cx="11131550" cy="5000579"/>
        </p:xfrm>
        <a:graphic>
          <a:graphicData uri="http://schemas.openxmlformats.org/drawingml/2006/table">
            <a:tbl>
              <a:tblPr firstRow="1" bandRow="1">
                <a:tableStyleId>{00A15C55-8517-42AA-B614-E9B94910E393}</a:tableStyleId>
              </a:tblPr>
              <a:tblGrid>
                <a:gridCol w="1154743">
                  <a:extLst>
                    <a:ext uri="{9D8B030D-6E8A-4147-A177-3AD203B41FA5}">
                      <a16:colId xmlns:a16="http://schemas.microsoft.com/office/drawing/2014/main" val="3113053707"/>
                    </a:ext>
                  </a:extLst>
                </a:gridCol>
                <a:gridCol w="1499839">
                  <a:extLst>
                    <a:ext uri="{9D8B030D-6E8A-4147-A177-3AD203B41FA5}">
                      <a16:colId xmlns:a16="http://schemas.microsoft.com/office/drawing/2014/main" val="2783084591"/>
                    </a:ext>
                  </a:extLst>
                </a:gridCol>
                <a:gridCol w="2667856">
                  <a:extLst>
                    <a:ext uri="{9D8B030D-6E8A-4147-A177-3AD203B41FA5}">
                      <a16:colId xmlns:a16="http://schemas.microsoft.com/office/drawing/2014/main" val="3972600987"/>
                    </a:ext>
                  </a:extLst>
                </a:gridCol>
                <a:gridCol w="3198772">
                  <a:extLst>
                    <a:ext uri="{9D8B030D-6E8A-4147-A177-3AD203B41FA5}">
                      <a16:colId xmlns:a16="http://schemas.microsoft.com/office/drawing/2014/main" val="830241595"/>
                    </a:ext>
                  </a:extLst>
                </a:gridCol>
                <a:gridCol w="2610340">
                  <a:extLst>
                    <a:ext uri="{9D8B030D-6E8A-4147-A177-3AD203B41FA5}">
                      <a16:colId xmlns:a16="http://schemas.microsoft.com/office/drawing/2014/main" val="4166140901"/>
                    </a:ext>
                  </a:extLst>
                </a:gridCol>
              </a:tblGrid>
              <a:tr h="556252">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Đoạn</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Vật</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hiện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tượng</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được</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3">
                  <a:txBody>
                    <a:bodyPr/>
                    <a:lstStyle/>
                    <a:p>
                      <a:pPr algn="ctr"/>
                      <a:r>
                        <a:rPr lang="en-US" sz="1600" dirty="0" err="1">
                          <a:solidFill>
                            <a:srgbClr val="002060"/>
                          </a:solidFill>
                          <a:latin typeface="Cambria" panose="02040503050406030204" pitchFamily="18" charset="0"/>
                          <a:ea typeface="Cambria" panose="02040503050406030204" pitchFamily="18" charset="0"/>
                        </a:rPr>
                        <a:t>Cách</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68483514"/>
                  </a:ext>
                </a:extLst>
              </a:tr>
              <a:tr h="805291">
                <a:tc vMerge="1">
                  <a:txBody>
                    <a:bodyPr/>
                    <a:lstStyle/>
                    <a:p>
                      <a:endParaRPr lang="en-US" dirty="0"/>
                    </a:p>
                  </a:txBody>
                  <a:tcPr/>
                </a:tc>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Gọi vật, hiện tượng tự nhiên bằng những từ ngữ chỉ người.</a:t>
                      </a:r>
                      <a:endParaRPr lang="en-US" sz="16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Dùng từ ngữ chỉ hoạt động, đặc điểm của người để kể, tả về vật, hiện tượng tự nhiên.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Trò chuyện, xưng hô với vật, hiện tượng tự nhiên như với người.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1010196"/>
                  </a:ext>
                </a:extLst>
              </a:tr>
              <a:tr h="556252">
                <a:tc rowSpan="4">
                  <a:txBody>
                    <a:bodyPr/>
                    <a:lstStyle/>
                    <a:p>
                      <a:pPr algn="ctr"/>
                      <a:r>
                        <a:rPr lang="en-US" sz="2000" b="1" dirty="0">
                          <a:solidFill>
                            <a:srgbClr val="002060"/>
                          </a:solidFill>
                          <a:latin typeface="Cambria" panose="02040503050406030204" pitchFamily="18" charset="0"/>
                          <a:ea typeface="Cambria" panose="020405030504060302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3964119"/>
                  </a:ext>
                </a:extLst>
              </a:tr>
              <a:tr h="556252">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1943977"/>
                  </a:ext>
                </a:extLst>
              </a:tr>
              <a:tr h="556252">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1766591"/>
                  </a:ext>
                </a:extLst>
              </a:tr>
              <a:tr h="556252">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0912388"/>
                  </a:ext>
                </a:extLst>
              </a:tr>
              <a:tr h="556252">
                <a:tc>
                  <a:txBody>
                    <a:bodyPr/>
                    <a:lstStyle/>
                    <a:p>
                      <a:pPr algn="ctr"/>
                      <a:r>
                        <a:rPr lang="en-US" sz="2000" b="1" dirty="0">
                          <a:solidFill>
                            <a:srgbClr val="002060"/>
                          </a:solidFill>
                          <a:latin typeface="Cambria" panose="02040503050406030204" pitchFamily="18" charset="0"/>
                          <a:ea typeface="Cambria" panose="020405030504060302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3020405"/>
                  </a:ext>
                </a:extLst>
              </a:tr>
              <a:tr h="840107">
                <a:tc>
                  <a:txBody>
                    <a:bodyPr/>
                    <a:lstStyle/>
                    <a:p>
                      <a:pPr algn="ctr"/>
                      <a:r>
                        <a:rPr lang="en-US" sz="2000" b="1" dirty="0">
                          <a:solidFill>
                            <a:srgbClr val="002060"/>
                          </a:solidFill>
                          <a:latin typeface="Cambria" panose="02040503050406030204" pitchFamily="18" charset="0"/>
                          <a:ea typeface="Cambria" panose="020405030504060302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5044889"/>
                  </a:ext>
                </a:extLst>
              </a:tr>
            </a:tbl>
          </a:graphicData>
        </a:graphic>
      </p:graphicFrame>
      <p:pic>
        <p:nvPicPr>
          <p:cNvPr id="4" name="Picture 3">
            <a:extLst>
              <a:ext uri="{FF2B5EF4-FFF2-40B4-BE49-F238E27FC236}">
                <a16:creationId xmlns:a16="http://schemas.microsoft.com/office/drawing/2014/main" id="{6199985A-677E-9E06-12CB-B6FA53BC400C}"/>
              </a:ext>
            </a:extLst>
          </p:cNvPr>
          <p:cNvPicPr>
            <a:picLocks noChangeAspect="1"/>
          </p:cNvPicPr>
          <p:nvPr/>
        </p:nvPicPr>
        <p:blipFill>
          <a:blip r:embed="rId3"/>
          <a:stretch>
            <a:fillRect/>
          </a:stretch>
        </p:blipFill>
        <p:spPr>
          <a:xfrm>
            <a:off x="3035417" y="250226"/>
            <a:ext cx="6451483" cy="1509272"/>
          </a:xfrm>
          <a:prstGeom prst="rect">
            <a:avLst/>
          </a:prstGeom>
        </p:spPr>
      </p:pic>
      <p:sp>
        <p:nvSpPr>
          <p:cNvPr id="7" name="TextBox 6">
            <a:extLst>
              <a:ext uri="{FF2B5EF4-FFF2-40B4-BE49-F238E27FC236}">
                <a16:creationId xmlns:a16="http://schemas.microsoft.com/office/drawing/2014/main" id="{8A3F5C19-F834-EF0C-631F-39DF2E056FD3}"/>
              </a:ext>
            </a:extLst>
          </p:cNvPr>
          <p:cNvSpPr txBox="1"/>
          <p:nvPr/>
        </p:nvSpPr>
        <p:spPr>
          <a:xfrm>
            <a:off x="1952625" y="3286125"/>
            <a:ext cx="1409700" cy="523220"/>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chim</a:t>
            </a:r>
            <a:endParaRPr lang="en-US" sz="2800" dirty="0">
              <a:solidFill>
                <a:srgbClr val="FF0000"/>
              </a:solidFill>
              <a:latin typeface="Cambria" panose="02040503050406030204" pitchFamily="18" charset="0"/>
              <a:ea typeface="Cambria" panose="02040503050406030204" pitchFamily="18" charset="0"/>
            </a:endParaRPr>
          </a:p>
        </p:txBody>
      </p:sp>
      <p:cxnSp>
        <p:nvCxnSpPr>
          <p:cNvPr id="12" name="Straight Connector 11">
            <a:extLst>
              <a:ext uri="{FF2B5EF4-FFF2-40B4-BE49-F238E27FC236}">
                <a16:creationId xmlns:a16="http://schemas.microsoft.com/office/drawing/2014/main" id="{CA028DBA-7F89-7A6B-59B3-74CC67E50F68}"/>
              </a:ext>
            </a:extLst>
          </p:cNvPr>
          <p:cNvCxnSpPr>
            <a:cxnSpLocks/>
          </p:cNvCxnSpPr>
          <p:nvPr/>
        </p:nvCxnSpPr>
        <p:spPr>
          <a:xfrm>
            <a:off x="3228975" y="571500"/>
            <a:ext cx="504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5950F76-A65A-6FB4-7508-13CD4E50D930}"/>
              </a:ext>
            </a:extLst>
          </p:cNvPr>
          <p:cNvCxnSpPr>
            <a:cxnSpLocks/>
          </p:cNvCxnSpPr>
          <p:nvPr/>
        </p:nvCxnSpPr>
        <p:spPr>
          <a:xfrm>
            <a:off x="3838575" y="581025"/>
            <a:ext cx="50482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E040A6-5936-671A-0F49-8C7E69C33E9C}"/>
              </a:ext>
            </a:extLst>
          </p:cNvPr>
          <p:cNvCxnSpPr>
            <a:cxnSpLocks/>
          </p:cNvCxnSpPr>
          <p:nvPr/>
        </p:nvCxnSpPr>
        <p:spPr>
          <a:xfrm>
            <a:off x="2990850" y="838200"/>
            <a:ext cx="104775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E338CBC-9F64-98C7-1756-EA5D22AEE8B3}"/>
              </a:ext>
            </a:extLst>
          </p:cNvPr>
          <p:cNvSpPr txBox="1"/>
          <p:nvPr/>
        </p:nvSpPr>
        <p:spPr>
          <a:xfrm>
            <a:off x="6158948" y="3265832"/>
            <a:ext cx="2724150" cy="461665"/>
          </a:xfrm>
          <a:prstGeom prst="rect">
            <a:avLst/>
          </a:prstGeom>
          <a:noFill/>
        </p:spPr>
        <p:txBody>
          <a:bodyPr wrap="square" rtlCol="0">
            <a:spAutoFit/>
          </a:bodyPr>
          <a:lstStyle/>
          <a:p>
            <a:pPr algn="ctr"/>
            <a:r>
              <a:rPr lang="en-US" sz="2400" dirty="0" err="1">
                <a:latin typeface="Cambria" panose="02040503050406030204" pitchFamily="18" charset="0"/>
                <a:ea typeface="Cambria" panose="02040503050406030204" pitchFamily="18" charset="0"/>
              </a:rPr>
              <a:t>Mừng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rủ</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nhau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về</a:t>
            </a:r>
            <a:endParaRPr lang="en-US" sz="2400" dirty="0">
              <a:latin typeface="Cambria" panose="02040503050406030204" pitchFamily="18" charset="0"/>
              <a:ea typeface="Cambria" panose="02040503050406030204" pitchFamily="18" charset="0"/>
            </a:endParaRPr>
          </a:p>
        </p:txBody>
      </p:sp>
      <p:cxnSp>
        <p:nvCxnSpPr>
          <p:cNvPr id="18" name="Straight Connector 17">
            <a:extLst>
              <a:ext uri="{FF2B5EF4-FFF2-40B4-BE49-F238E27FC236}">
                <a16:creationId xmlns:a16="http://schemas.microsoft.com/office/drawing/2014/main" id="{5FAB8000-A9DC-BFCC-954A-C8881C48C0D0}"/>
              </a:ext>
            </a:extLst>
          </p:cNvPr>
          <p:cNvCxnSpPr>
            <a:cxnSpLocks/>
          </p:cNvCxnSpPr>
          <p:nvPr/>
        </p:nvCxnSpPr>
        <p:spPr>
          <a:xfrm>
            <a:off x="3048000" y="1095375"/>
            <a:ext cx="6477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49CF7B4-272F-791F-C567-B9AD3BBA8C93}"/>
              </a:ext>
            </a:extLst>
          </p:cNvPr>
          <p:cNvSpPr txBox="1"/>
          <p:nvPr/>
        </p:nvSpPr>
        <p:spPr>
          <a:xfrm>
            <a:off x="1781175" y="3790950"/>
            <a:ext cx="1409700" cy="523220"/>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cào</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cào</a:t>
            </a:r>
            <a:endParaRPr lang="en-US" sz="2800" dirty="0">
              <a:solidFill>
                <a:srgbClr val="FF0000"/>
              </a:solidFill>
              <a:latin typeface="Cambria" panose="02040503050406030204" pitchFamily="18" charset="0"/>
              <a:ea typeface="Cambria" panose="02040503050406030204" pitchFamily="18" charset="0"/>
            </a:endParaRPr>
          </a:p>
        </p:txBody>
      </p:sp>
      <p:cxnSp>
        <p:nvCxnSpPr>
          <p:cNvPr id="23" name="Straight Connector 22">
            <a:extLst>
              <a:ext uri="{FF2B5EF4-FFF2-40B4-BE49-F238E27FC236}">
                <a16:creationId xmlns:a16="http://schemas.microsoft.com/office/drawing/2014/main" id="{64F611B6-EAD0-521D-7318-4794DECD6DB9}"/>
              </a:ext>
            </a:extLst>
          </p:cNvPr>
          <p:cNvCxnSpPr>
            <a:cxnSpLocks/>
          </p:cNvCxnSpPr>
          <p:nvPr/>
        </p:nvCxnSpPr>
        <p:spPr>
          <a:xfrm>
            <a:off x="3790950" y="1095375"/>
            <a:ext cx="11049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892F736-8E91-1CEA-BE4C-A0BE77385010}"/>
              </a:ext>
            </a:extLst>
          </p:cNvPr>
          <p:cNvCxnSpPr>
            <a:cxnSpLocks/>
          </p:cNvCxnSpPr>
          <p:nvPr/>
        </p:nvCxnSpPr>
        <p:spPr>
          <a:xfrm>
            <a:off x="3067050" y="1381125"/>
            <a:ext cx="63817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984503B-009B-B7A3-6B93-63A69E49FF5D}"/>
              </a:ext>
            </a:extLst>
          </p:cNvPr>
          <p:cNvSpPr txBox="1"/>
          <p:nvPr/>
        </p:nvSpPr>
        <p:spPr>
          <a:xfrm>
            <a:off x="6016073" y="3694457"/>
            <a:ext cx="2724150" cy="646331"/>
          </a:xfrm>
          <a:prstGeom prst="rect">
            <a:avLst/>
          </a:prstGeom>
          <a:noFill/>
        </p:spPr>
        <p:txBody>
          <a:bodyPr wrap="square" rtlCol="0">
            <a:spAutoFit/>
          </a:bodyPr>
          <a:lstStyle/>
          <a:p>
            <a:pPr algn="ctr"/>
            <a:r>
              <a:rPr lang="en-US" dirty="0" err="1">
                <a:latin typeface="Cambria" panose="02040503050406030204" pitchFamily="18" charset="0"/>
                <a:ea typeface="Cambria" panose="02040503050406030204" pitchFamily="18" charset="0"/>
              </a:rPr>
              <a:t>Mặc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áo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xanh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đỏ</a:t>
            </a:r>
            <a:r>
              <a:rPr lang="en-US" dirty="0">
                <a:latin typeface="Cambria" panose="02040503050406030204" pitchFamily="18" charset="0"/>
                <a:ea typeface="Cambria" panose="02040503050406030204" pitchFamily="18" charset="0"/>
              </a:rPr>
              <a:t>)</a:t>
            </a:r>
          </a:p>
          <a:p>
            <a:pPr algn="ctr"/>
            <a:r>
              <a:rPr lang="en-US" dirty="0" err="1">
                <a:latin typeface="Cambria" panose="02040503050406030204" pitchFamily="18" charset="0"/>
                <a:ea typeface="Cambria" panose="02040503050406030204" pitchFamily="18" charset="0"/>
              </a:rPr>
              <a:t>Giã</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gạo</a:t>
            </a:r>
            <a:endParaRPr lang="en-US" dirty="0">
              <a:latin typeface="Cambria" panose="02040503050406030204" pitchFamily="18" charset="0"/>
              <a:ea typeface="Cambria" panose="02040503050406030204" pitchFamily="18" charset="0"/>
            </a:endParaRPr>
          </a:p>
        </p:txBody>
      </p:sp>
      <p:cxnSp>
        <p:nvCxnSpPr>
          <p:cNvPr id="28" name="Straight Connector 27">
            <a:extLst>
              <a:ext uri="{FF2B5EF4-FFF2-40B4-BE49-F238E27FC236}">
                <a16:creationId xmlns:a16="http://schemas.microsoft.com/office/drawing/2014/main" id="{5BF77383-9E96-A8CF-30F1-B902063D9A1A}"/>
              </a:ext>
            </a:extLst>
          </p:cNvPr>
          <p:cNvCxnSpPr>
            <a:cxnSpLocks/>
          </p:cNvCxnSpPr>
          <p:nvPr/>
        </p:nvCxnSpPr>
        <p:spPr>
          <a:xfrm>
            <a:off x="6248400" y="590550"/>
            <a:ext cx="381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8AC7E4F-4D6C-D694-4766-EEC6BEB7D5BA}"/>
              </a:ext>
            </a:extLst>
          </p:cNvPr>
          <p:cNvSpPr txBox="1"/>
          <p:nvPr/>
        </p:nvSpPr>
        <p:spPr>
          <a:xfrm>
            <a:off x="1866900" y="4381500"/>
            <a:ext cx="1409700" cy="461665"/>
          </a:xfrm>
          <a:prstGeom prst="rect">
            <a:avLst/>
          </a:prstGeom>
          <a:noFill/>
        </p:spPr>
        <p:txBody>
          <a:bodyPr wrap="square" rtlCol="0">
            <a:spAutoFit/>
          </a:bodyPr>
          <a:lstStyle/>
          <a:p>
            <a:pPr algn="ctr"/>
            <a:r>
              <a:rPr lang="en-US" sz="2400" dirty="0" err="1">
                <a:solidFill>
                  <a:srgbClr val="FF0000"/>
                </a:solidFill>
                <a:latin typeface="Cambria" panose="02040503050406030204" pitchFamily="18" charset="0"/>
                <a:ea typeface="Cambria" panose="02040503050406030204" pitchFamily="18" charset="0"/>
              </a:rPr>
              <a:t>hạt</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lúa</a:t>
            </a:r>
            <a:r>
              <a:rPr lang="en-US" sz="2400" dirty="0">
                <a:solidFill>
                  <a:srgbClr val="FF0000"/>
                </a:solidFill>
                <a:latin typeface="Cambria" panose="02040503050406030204" pitchFamily="18" charset="0"/>
                <a:ea typeface="Cambria" panose="02040503050406030204" pitchFamily="18" charset="0"/>
              </a:rPr>
              <a:t>)</a:t>
            </a:r>
          </a:p>
        </p:txBody>
      </p:sp>
      <p:cxnSp>
        <p:nvCxnSpPr>
          <p:cNvPr id="31" name="Straight Connector 30">
            <a:extLst>
              <a:ext uri="{FF2B5EF4-FFF2-40B4-BE49-F238E27FC236}">
                <a16:creationId xmlns:a16="http://schemas.microsoft.com/office/drawing/2014/main" id="{83CBC400-EF05-8CEF-384E-EBAD9967CBEE}"/>
              </a:ext>
            </a:extLst>
          </p:cNvPr>
          <p:cNvCxnSpPr>
            <a:cxnSpLocks/>
          </p:cNvCxnSpPr>
          <p:nvPr/>
        </p:nvCxnSpPr>
        <p:spPr>
          <a:xfrm>
            <a:off x="6708085" y="579783"/>
            <a:ext cx="289063"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6A2C6C6-E3B8-3C58-7F89-6D6952A10E37}"/>
              </a:ext>
            </a:extLst>
          </p:cNvPr>
          <p:cNvCxnSpPr>
            <a:cxnSpLocks/>
          </p:cNvCxnSpPr>
          <p:nvPr/>
        </p:nvCxnSpPr>
        <p:spPr>
          <a:xfrm>
            <a:off x="7214981" y="848140"/>
            <a:ext cx="40833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E88E8301-A79B-BDC2-1EEB-E37168284BE6}"/>
              </a:ext>
            </a:extLst>
          </p:cNvPr>
          <p:cNvSpPr txBox="1"/>
          <p:nvPr/>
        </p:nvSpPr>
        <p:spPr>
          <a:xfrm>
            <a:off x="6016073" y="4280865"/>
            <a:ext cx="2724150" cy="523220"/>
          </a:xfrm>
          <a:prstGeom prst="rect">
            <a:avLst/>
          </a:prstGeom>
          <a:noFill/>
        </p:spPr>
        <p:txBody>
          <a:bodyPr wrap="square" rtlCol="0">
            <a:spAutoFit/>
          </a:bodyPr>
          <a:lstStyle/>
          <a:p>
            <a:pPr algn="ctr"/>
            <a:r>
              <a:rPr lang="en-US" sz="2800" dirty="0" err="1">
                <a:latin typeface="Cambria" panose="02040503050406030204" pitchFamily="18" charset="0"/>
                <a:ea typeface="Cambria" panose="02040503050406030204" pitchFamily="18" charset="0"/>
              </a:rPr>
              <a:t>Níu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nhờ</a:t>
            </a:r>
            <a:endParaRPr lang="en-US" sz="2800" dirty="0">
              <a:latin typeface="Cambria" panose="02040503050406030204" pitchFamily="18" charset="0"/>
              <a:ea typeface="Cambria" panose="02040503050406030204" pitchFamily="18" charset="0"/>
            </a:endParaRPr>
          </a:p>
        </p:txBody>
      </p:sp>
      <p:cxnSp>
        <p:nvCxnSpPr>
          <p:cNvPr id="36" name="Straight Connector 35">
            <a:extLst>
              <a:ext uri="{FF2B5EF4-FFF2-40B4-BE49-F238E27FC236}">
                <a16:creationId xmlns:a16="http://schemas.microsoft.com/office/drawing/2014/main" id="{7B80EC39-3599-9E10-10CB-2CD52E781FE9}"/>
              </a:ext>
            </a:extLst>
          </p:cNvPr>
          <p:cNvCxnSpPr>
            <a:cxnSpLocks/>
          </p:cNvCxnSpPr>
          <p:nvPr/>
        </p:nvCxnSpPr>
        <p:spPr>
          <a:xfrm>
            <a:off x="7947992" y="848967"/>
            <a:ext cx="33130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F95E6437-0BBD-5684-3D78-C01AD90BA79D}"/>
              </a:ext>
            </a:extLst>
          </p:cNvPr>
          <p:cNvSpPr txBox="1"/>
          <p:nvPr/>
        </p:nvSpPr>
        <p:spPr>
          <a:xfrm>
            <a:off x="1876839" y="4948031"/>
            <a:ext cx="1409700" cy="523220"/>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gió</a:t>
            </a:r>
            <a:endParaRPr lang="en-US" sz="2800" dirty="0">
              <a:solidFill>
                <a:srgbClr val="FF0000"/>
              </a:solidFill>
              <a:latin typeface="Cambria" panose="02040503050406030204" pitchFamily="18" charset="0"/>
              <a:ea typeface="Cambria" panose="02040503050406030204" pitchFamily="18" charset="0"/>
            </a:endParaRPr>
          </a:p>
        </p:txBody>
      </p:sp>
      <p:cxnSp>
        <p:nvCxnSpPr>
          <p:cNvPr id="41" name="Straight Connector 40">
            <a:extLst>
              <a:ext uri="{FF2B5EF4-FFF2-40B4-BE49-F238E27FC236}">
                <a16:creationId xmlns:a16="http://schemas.microsoft.com/office/drawing/2014/main" id="{66419EA8-C8B7-95AD-D735-05C8958889ED}"/>
              </a:ext>
            </a:extLst>
          </p:cNvPr>
          <p:cNvCxnSpPr>
            <a:cxnSpLocks/>
          </p:cNvCxnSpPr>
          <p:nvPr/>
        </p:nvCxnSpPr>
        <p:spPr>
          <a:xfrm>
            <a:off x="6231007" y="1106557"/>
            <a:ext cx="89535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29CDD056-4131-F00B-E218-495F69DD30D4}"/>
              </a:ext>
            </a:extLst>
          </p:cNvPr>
          <p:cNvSpPr txBox="1"/>
          <p:nvPr/>
        </p:nvSpPr>
        <p:spPr>
          <a:xfrm>
            <a:off x="6548231" y="4908274"/>
            <a:ext cx="1969604" cy="523220"/>
          </a:xfrm>
          <a:prstGeom prst="rect">
            <a:avLst/>
          </a:prstGeom>
          <a:noFill/>
        </p:spPr>
        <p:txBody>
          <a:bodyPr wrap="square" rtlCol="0">
            <a:spAutoFit/>
          </a:bodyPr>
          <a:lstStyle/>
          <a:p>
            <a:pPr algn="ctr"/>
            <a:r>
              <a:rPr lang="en-US" sz="2800" dirty="0" err="1">
                <a:latin typeface="Cambria" panose="02040503050406030204" pitchFamily="18" charset="0"/>
                <a:ea typeface="Cambria" panose="02040503050406030204" pitchFamily="18" charset="0"/>
              </a:rPr>
              <a:t>Mách</a:t>
            </a:r>
            <a:r>
              <a:rPr lang="en-US" sz="2800" dirty="0">
                <a:latin typeface="Cambria" panose="02040503050406030204" pitchFamily="18" charset="0"/>
                <a:ea typeface="Cambria" panose="02040503050406030204" pitchFamily="18" charset="0"/>
              </a:rPr>
              <a:t> tin</a:t>
            </a:r>
          </a:p>
        </p:txBody>
      </p:sp>
      <p:sp>
        <p:nvSpPr>
          <p:cNvPr id="44" name="TextBox 43">
            <a:extLst>
              <a:ext uri="{FF2B5EF4-FFF2-40B4-BE49-F238E27FC236}">
                <a16:creationId xmlns:a16="http://schemas.microsoft.com/office/drawing/2014/main" id="{318A7540-6EB6-A62C-F500-A2DC6CC896AB}"/>
              </a:ext>
            </a:extLst>
          </p:cNvPr>
          <p:cNvSpPr txBox="1"/>
          <p:nvPr/>
        </p:nvSpPr>
        <p:spPr>
          <a:xfrm>
            <a:off x="3983934" y="4898335"/>
            <a:ext cx="1409700" cy="523220"/>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chị</a:t>
            </a:r>
            <a:endParaRPr lang="en-US" sz="2800" dirty="0">
              <a:solidFill>
                <a:srgbClr val="002060"/>
              </a:solidFill>
              <a:latin typeface="Cambria" panose="02040503050406030204" pitchFamily="18" charset="0"/>
              <a:ea typeface="Cambria" panose="02040503050406030204" pitchFamily="18" charset="0"/>
            </a:endParaRPr>
          </a:p>
        </p:txBody>
      </p:sp>
      <p:sp>
        <p:nvSpPr>
          <p:cNvPr id="49" name="TextBox 48">
            <a:extLst>
              <a:ext uri="{FF2B5EF4-FFF2-40B4-BE49-F238E27FC236}">
                <a16:creationId xmlns:a16="http://schemas.microsoft.com/office/drawing/2014/main" id="{C7DDAAC2-AEDE-334D-03C5-E80814CF6722}"/>
              </a:ext>
            </a:extLst>
          </p:cNvPr>
          <p:cNvSpPr txBox="1"/>
          <p:nvPr/>
        </p:nvSpPr>
        <p:spPr>
          <a:xfrm>
            <a:off x="1737691" y="5544378"/>
            <a:ext cx="1409700" cy="369332"/>
          </a:xfrm>
          <a:prstGeom prst="rect">
            <a:avLst/>
          </a:prstGeom>
          <a:noFill/>
        </p:spPr>
        <p:txBody>
          <a:bodyPr wrap="square" rtlCol="0">
            <a:spAutoFit/>
          </a:bodyPr>
          <a:lstStyle/>
          <a:p>
            <a:pPr algn="ctr"/>
            <a:r>
              <a:rPr lang="en-US" dirty="0" err="1">
                <a:solidFill>
                  <a:srgbClr val="FF0000"/>
                </a:solidFill>
                <a:latin typeface="Cambria" panose="02040503050406030204" pitchFamily="18" charset="0"/>
                <a:ea typeface="Cambria" panose="02040503050406030204" pitchFamily="18" charset="0"/>
              </a:rPr>
              <a:t>rặng</a:t>
            </a:r>
            <a:r>
              <a:rPr lang="en-US" dirty="0">
                <a:solidFill>
                  <a:srgbClr val="FF0000"/>
                </a:solidFill>
                <a:latin typeface="Cambria" panose="02040503050406030204" pitchFamily="18" charset="0"/>
                <a:ea typeface="Cambria" panose="02040503050406030204" pitchFamily="18" charset="0"/>
              </a:rPr>
              <a:t> phi </a:t>
            </a:r>
            <a:r>
              <a:rPr lang="en-US" dirty="0" err="1">
                <a:solidFill>
                  <a:srgbClr val="FF0000"/>
                </a:solidFill>
                <a:latin typeface="Cambria" panose="02040503050406030204" pitchFamily="18" charset="0"/>
                <a:ea typeface="Cambria" panose="02040503050406030204" pitchFamily="18" charset="0"/>
              </a:rPr>
              <a:t>lao</a:t>
            </a:r>
            <a:endParaRPr lang="en-US" dirty="0">
              <a:solidFill>
                <a:srgbClr val="FF0000"/>
              </a:solidFill>
              <a:latin typeface="Cambria" panose="02040503050406030204" pitchFamily="18" charset="0"/>
              <a:ea typeface="Cambria" panose="02040503050406030204" pitchFamily="18" charset="0"/>
            </a:endParaRPr>
          </a:p>
        </p:txBody>
      </p:sp>
      <p:sp>
        <p:nvSpPr>
          <p:cNvPr id="62" name="TextBox 61">
            <a:extLst>
              <a:ext uri="{FF2B5EF4-FFF2-40B4-BE49-F238E27FC236}">
                <a16:creationId xmlns:a16="http://schemas.microsoft.com/office/drawing/2014/main" id="{3CCD7E7F-E2BC-29D5-0C65-2450F0EB3D4F}"/>
              </a:ext>
            </a:extLst>
          </p:cNvPr>
          <p:cNvSpPr txBox="1"/>
          <p:nvPr/>
        </p:nvSpPr>
        <p:spPr>
          <a:xfrm>
            <a:off x="5886864" y="5364230"/>
            <a:ext cx="3098110" cy="646331"/>
          </a:xfrm>
          <a:prstGeom prst="rect">
            <a:avLst/>
          </a:prstGeom>
          <a:noFill/>
        </p:spPr>
        <p:txBody>
          <a:bodyPr wrap="square" rtlCol="0">
            <a:spAutoFit/>
          </a:bodyPr>
          <a:lstStyle/>
          <a:p>
            <a:pPr algn="ctr"/>
            <a:r>
              <a:rPr lang="en-US" dirty="0" err="1">
                <a:latin typeface="Cambria" panose="02040503050406030204" pitchFamily="18" charset="0"/>
                <a:ea typeface="Cambria" panose="02040503050406030204" pitchFamily="18" charset="0"/>
              </a:rPr>
              <a:t>vật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vã</a:t>
            </a:r>
            <a:r>
              <a:rPr lang="en-US" dirty="0">
                <a:latin typeface="Cambria" panose="02040503050406030204" pitchFamily="18" charset="0"/>
                <a:ea typeface="Cambria" panose="02040503050406030204" pitchFamily="18" charset="0"/>
              </a:rPr>
              <a:t>, chao </a:t>
            </a:r>
            <a:r>
              <a:rPr lang="en-US" dirty="0" err="1">
                <a:latin typeface="Cambria" panose="02040503050406030204" pitchFamily="18" charset="0"/>
                <a:ea typeface="Cambria" panose="02040503050406030204" pitchFamily="18" charset="0"/>
              </a:rPr>
              <a:t>đảo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không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chịu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gục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reo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hát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chào</a:t>
            </a:r>
            <a:endParaRPr lang="en-US" dirty="0">
              <a:latin typeface="Cambria" panose="02040503050406030204" pitchFamily="18" charset="0"/>
              <a:ea typeface="Cambria" panose="02040503050406030204" pitchFamily="18" charset="0"/>
            </a:endParaRPr>
          </a:p>
        </p:txBody>
      </p:sp>
      <p:sp>
        <p:nvSpPr>
          <p:cNvPr id="67" name="TextBox 66">
            <a:extLst>
              <a:ext uri="{FF2B5EF4-FFF2-40B4-BE49-F238E27FC236}">
                <a16:creationId xmlns:a16="http://schemas.microsoft.com/office/drawing/2014/main" id="{72114839-A24C-0CCD-3008-B9232D74659D}"/>
              </a:ext>
            </a:extLst>
          </p:cNvPr>
          <p:cNvSpPr txBox="1"/>
          <p:nvPr/>
        </p:nvSpPr>
        <p:spPr>
          <a:xfrm>
            <a:off x="8934863" y="5423865"/>
            <a:ext cx="3098110" cy="584775"/>
          </a:xfrm>
          <a:prstGeom prst="rect">
            <a:avLst/>
          </a:prstGeom>
          <a:noFill/>
        </p:spPr>
        <p:txBody>
          <a:bodyPr wrap="square" rtlCol="0">
            <a:spAutoFit/>
          </a:bodyPr>
          <a:lstStyle/>
          <a:p>
            <a:pPr algn="ctr"/>
            <a:r>
              <a:rPr lang="en-US" sz="1600" dirty="0">
                <a:latin typeface="Cambria" panose="02040503050406030204" pitchFamily="18" charset="0"/>
                <a:ea typeface="Cambria" panose="02040503050406030204" pitchFamily="18" charset="0"/>
              </a:rPr>
              <a:t>Ly </a:t>
            </a:r>
            <a:r>
              <a:rPr lang="en-US" sz="1600" dirty="0" err="1">
                <a:latin typeface="Cambria" panose="02040503050406030204" pitchFamily="18" charset="0"/>
                <a:ea typeface="Cambria" panose="02040503050406030204" pitchFamily="18" charset="0"/>
              </a:rPr>
              <a:t>vẫy</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tay</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chào</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lại</a:t>
            </a:r>
            <a:r>
              <a:rPr lang="en-US" sz="1600" dirty="0">
                <a:latin typeface="Cambria" panose="02040503050406030204" pitchFamily="18" charset="0"/>
                <a:ea typeface="Cambria" panose="02040503050406030204" pitchFamily="18" charset="0"/>
              </a:rPr>
              <a:t>:</a:t>
            </a:r>
          </a:p>
          <a:p>
            <a:pPr algn="ct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Lớn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mau</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lên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lớn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mau</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lên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nhé</a:t>
            </a:r>
            <a:r>
              <a:rPr lang="en-US" sz="1600" dirty="0">
                <a:latin typeface="Cambria" panose="02040503050406030204" pitchFamily="18" charset="0"/>
                <a:ea typeface="Cambria" panose="02040503050406030204" pitchFamily="18" charset="0"/>
              </a:rPr>
              <a:t>!</a:t>
            </a:r>
          </a:p>
        </p:txBody>
      </p:sp>
      <p:sp>
        <p:nvSpPr>
          <p:cNvPr id="78" name="TextBox 77">
            <a:extLst>
              <a:ext uri="{FF2B5EF4-FFF2-40B4-BE49-F238E27FC236}">
                <a16:creationId xmlns:a16="http://schemas.microsoft.com/office/drawing/2014/main" id="{70603F33-84D1-7F13-FA0F-6E53EA160C4D}"/>
              </a:ext>
            </a:extLst>
          </p:cNvPr>
          <p:cNvSpPr txBox="1"/>
          <p:nvPr/>
        </p:nvSpPr>
        <p:spPr>
          <a:xfrm>
            <a:off x="1837083" y="5934670"/>
            <a:ext cx="1409700" cy="923330"/>
          </a:xfrm>
          <a:prstGeom prst="rect">
            <a:avLst/>
          </a:prstGeom>
          <a:noFill/>
        </p:spPr>
        <p:txBody>
          <a:bodyPr wrap="square" rtlCol="0">
            <a:spAutoFit/>
          </a:bodyPr>
          <a:lstStyle/>
          <a:p>
            <a:pPr algn="ctr"/>
            <a:r>
              <a:rPr lang="en-US" dirty="0" err="1">
                <a:solidFill>
                  <a:srgbClr val="FF0000"/>
                </a:solidFill>
                <a:latin typeface="Cambria" panose="02040503050406030204" pitchFamily="18" charset="0"/>
                <a:ea typeface="Cambria" panose="02040503050406030204" pitchFamily="18" charset="0"/>
              </a:rPr>
              <a:t>chích</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chòe</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khướu</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chào</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mào</a:t>
            </a:r>
            <a:r>
              <a:rPr lang="en-US" dirty="0">
                <a:solidFill>
                  <a:srgbClr val="FF0000"/>
                </a:solidFill>
                <a:latin typeface="Cambria" panose="02040503050406030204" pitchFamily="18" charset="0"/>
                <a:ea typeface="Cambria" panose="02040503050406030204" pitchFamily="18" charset="0"/>
              </a:rPr>
              <a:t>, cu </a:t>
            </a:r>
            <a:r>
              <a:rPr lang="en-US" dirty="0" err="1">
                <a:solidFill>
                  <a:srgbClr val="FF0000"/>
                </a:solidFill>
                <a:latin typeface="Cambria" panose="02040503050406030204" pitchFamily="18" charset="0"/>
                <a:ea typeface="Cambria" panose="02040503050406030204" pitchFamily="18" charset="0"/>
              </a:rPr>
              <a:t>gáy</a:t>
            </a:r>
            <a:endParaRPr lang="en-US" dirty="0">
              <a:solidFill>
                <a:srgbClr val="FF0000"/>
              </a:solidFill>
              <a:latin typeface="Cambria" panose="02040503050406030204" pitchFamily="18" charset="0"/>
              <a:ea typeface="Cambria" panose="02040503050406030204" pitchFamily="18" charset="0"/>
            </a:endParaRPr>
          </a:p>
        </p:txBody>
      </p:sp>
      <p:sp>
        <p:nvSpPr>
          <p:cNvPr id="87" name="TextBox 86">
            <a:extLst>
              <a:ext uri="{FF2B5EF4-FFF2-40B4-BE49-F238E27FC236}">
                <a16:creationId xmlns:a16="http://schemas.microsoft.com/office/drawing/2014/main" id="{DD947AB0-7F14-E219-F4C1-5CD6CFBBF67D}"/>
              </a:ext>
            </a:extLst>
          </p:cNvPr>
          <p:cNvSpPr txBox="1"/>
          <p:nvPr/>
        </p:nvSpPr>
        <p:spPr>
          <a:xfrm>
            <a:off x="3467098" y="6071153"/>
            <a:ext cx="2526197" cy="523220"/>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thím</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chú</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anh</a:t>
            </a:r>
            <a:endParaRPr lang="en-US" sz="2800" dirty="0">
              <a:solidFill>
                <a:srgbClr val="002060"/>
              </a:solidFill>
              <a:latin typeface="Cambria" panose="02040503050406030204" pitchFamily="18" charset="0"/>
              <a:ea typeface="Cambria" panose="02040503050406030204" pitchFamily="18" charset="0"/>
            </a:endParaRPr>
          </a:p>
        </p:txBody>
      </p:sp>
      <p:sp>
        <p:nvSpPr>
          <p:cNvPr id="99" name="TextBox 98">
            <a:extLst>
              <a:ext uri="{FF2B5EF4-FFF2-40B4-BE49-F238E27FC236}">
                <a16:creationId xmlns:a16="http://schemas.microsoft.com/office/drawing/2014/main" id="{16B9462E-5CFB-4EEB-443E-7C4D7F495C1B}"/>
              </a:ext>
            </a:extLst>
          </p:cNvPr>
          <p:cNvSpPr txBox="1"/>
          <p:nvPr/>
        </p:nvSpPr>
        <p:spPr>
          <a:xfrm>
            <a:off x="5966377" y="6059969"/>
            <a:ext cx="3098110" cy="646331"/>
          </a:xfrm>
          <a:prstGeom prst="rect">
            <a:avLst/>
          </a:prstGeom>
          <a:noFill/>
        </p:spPr>
        <p:txBody>
          <a:bodyPr wrap="square" rtlCol="0">
            <a:spAutoFit/>
          </a:bodyPr>
          <a:lstStyle/>
          <a:p>
            <a:pPr algn="ctr"/>
            <a:r>
              <a:rPr lang="en-US" dirty="0" err="1">
                <a:latin typeface="Cambria" panose="02040503050406030204" pitchFamily="18" charset="0"/>
                <a:ea typeface="Cambria" panose="02040503050406030204" pitchFamily="18" charset="0"/>
              </a:rPr>
              <a:t>nhanh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nhảu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lắm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điều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đỏm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trầm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ngâm</a:t>
            </a:r>
            <a:endParaRPr lang="en-US" dirty="0">
              <a:latin typeface="Cambria" panose="02040503050406030204" pitchFamily="18" charset="0"/>
              <a:ea typeface="Cambria" panose="02040503050406030204" pitchFamily="18" charset="0"/>
            </a:endParaRPr>
          </a:p>
        </p:txBody>
      </p:sp>
      <p:cxnSp>
        <p:nvCxnSpPr>
          <p:cNvPr id="103" name="Straight Connector 102">
            <a:extLst>
              <a:ext uri="{FF2B5EF4-FFF2-40B4-BE49-F238E27FC236}">
                <a16:creationId xmlns:a16="http://schemas.microsoft.com/office/drawing/2014/main" id="{86F138B7-D3D1-682C-D03E-AE5D8E950D60}"/>
              </a:ext>
            </a:extLst>
          </p:cNvPr>
          <p:cNvCxnSpPr>
            <a:cxnSpLocks/>
          </p:cNvCxnSpPr>
          <p:nvPr/>
        </p:nvCxnSpPr>
        <p:spPr>
          <a:xfrm>
            <a:off x="7638981" y="843307"/>
            <a:ext cx="285819"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pic>
        <p:nvPicPr>
          <p:cNvPr id="106" name="Picture 105">
            <a:extLst>
              <a:ext uri="{FF2B5EF4-FFF2-40B4-BE49-F238E27FC236}">
                <a16:creationId xmlns:a16="http://schemas.microsoft.com/office/drawing/2014/main" id="{0381F532-0201-910A-02AF-8D7F13C6DA46}"/>
              </a:ext>
            </a:extLst>
          </p:cNvPr>
          <p:cNvPicPr>
            <a:picLocks noChangeAspect="1"/>
          </p:cNvPicPr>
          <p:nvPr/>
        </p:nvPicPr>
        <p:blipFill>
          <a:blip r:embed="rId4"/>
          <a:stretch>
            <a:fillRect/>
          </a:stretch>
        </p:blipFill>
        <p:spPr>
          <a:xfrm>
            <a:off x="2062162" y="127000"/>
            <a:ext cx="7793038" cy="1495424"/>
          </a:xfrm>
          <a:prstGeom prst="rect">
            <a:avLst/>
          </a:prstGeom>
        </p:spPr>
      </p:pic>
      <p:cxnSp>
        <p:nvCxnSpPr>
          <p:cNvPr id="108" name="Straight Connector 107">
            <a:extLst>
              <a:ext uri="{FF2B5EF4-FFF2-40B4-BE49-F238E27FC236}">
                <a16:creationId xmlns:a16="http://schemas.microsoft.com/office/drawing/2014/main" id="{37641499-252F-93E3-E917-22A6B095DF55}"/>
              </a:ext>
            </a:extLst>
          </p:cNvPr>
          <p:cNvCxnSpPr>
            <a:cxnSpLocks/>
          </p:cNvCxnSpPr>
          <p:nvPr/>
        </p:nvCxnSpPr>
        <p:spPr>
          <a:xfrm>
            <a:off x="8967373" y="401982"/>
            <a:ext cx="6719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875677BD-457E-6039-D3D3-63F58ECD38F9}"/>
              </a:ext>
            </a:extLst>
          </p:cNvPr>
          <p:cNvCxnSpPr>
            <a:cxnSpLocks/>
          </p:cNvCxnSpPr>
          <p:nvPr/>
        </p:nvCxnSpPr>
        <p:spPr>
          <a:xfrm>
            <a:off x="2299873" y="630582"/>
            <a:ext cx="8878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41E97753-B474-BA3C-C683-2C27F9588E40}"/>
              </a:ext>
            </a:extLst>
          </p:cNvPr>
          <p:cNvCxnSpPr>
            <a:cxnSpLocks/>
          </p:cNvCxnSpPr>
          <p:nvPr/>
        </p:nvCxnSpPr>
        <p:spPr>
          <a:xfrm>
            <a:off x="5449473" y="643282"/>
            <a:ext cx="7227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452AF6AA-F275-3CB9-A5E5-500698F5CAB8}"/>
              </a:ext>
            </a:extLst>
          </p:cNvPr>
          <p:cNvCxnSpPr>
            <a:cxnSpLocks/>
          </p:cNvCxnSpPr>
          <p:nvPr/>
        </p:nvCxnSpPr>
        <p:spPr>
          <a:xfrm>
            <a:off x="7163973" y="643282"/>
            <a:ext cx="10021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B4B385E-CBE0-8E29-0DB2-B2EBEFD1B544}"/>
              </a:ext>
            </a:extLst>
          </p:cNvPr>
          <p:cNvCxnSpPr>
            <a:cxnSpLocks/>
          </p:cNvCxnSpPr>
          <p:nvPr/>
        </p:nvCxnSpPr>
        <p:spPr>
          <a:xfrm>
            <a:off x="7392573" y="1125882"/>
            <a:ext cx="8370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8C9B7781-D0B7-439B-588D-418F4AD859F9}"/>
              </a:ext>
            </a:extLst>
          </p:cNvPr>
          <p:cNvCxnSpPr>
            <a:cxnSpLocks/>
          </p:cNvCxnSpPr>
          <p:nvPr/>
        </p:nvCxnSpPr>
        <p:spPr>
          <a:xfrm>
            <a:off x="8370473" y="1151282"/>
            <a:ext cx="5703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805C550-4FCC-062B-BBA3-CC369639C49D}"/>
              </a:ext>
            </a:extLst>
          </p:cNvPr>
          <p:cNvCxnSpPr>
            <a:cxnSpLocks/>
          </p:cNvCxnSpPr>
          <p:nvPr/>
        </p:nvCxnSpPr>
        <p:spPr>
          <a:xfrm>
            <a:off x="9399173" y="1189382"/>
            <a:ext cx="4433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9E2AA856-D538-2043-D00F-2073AD078CED}"/>
              </a:ext>
            </a:extLst>
          </p:cNvPr>
          <p:cNvCxnSpPr>
            <a:cxnSpLocks/>
          </p:cNvCxnSpPr>
          <p:nvPr/>
        </p:nvCxnSpPr>
        <p:spPr>
          <a:xfrm>
            <a:off x="2274473" y="1329082"/>
            <a:ext cx="18784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FFB1412-7F66-6564-5EE9-3FA92BAC8BC8}"/>
              </a:ext>
            </a:extLst>
          </p:cNvPr>
          <p:cNvCxnSpPr>
            <a:cxnSpLocks/>
          </p:cNvCxnSpPr>
          <p:nvPr/>
        </p:nvCxnSpPr>
        <p:spPr>
          <a:xfrm>
            <a:off x="2414173" y="1646582"/>
            <a:ext cx="35802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pic>
        <p:nvPicPr>
          <p:cNvPr id="125" name="Picture 124">
            <a:extLst>
              <a:ext uri="{FF2B5EF4-FFF2-40B4-BE49-F238E27FC236}">
                <a16:creationId xmlns:a16="http://schemas.microsoft.com/office/drawing/2014/main" id="{03727AF1-B8CC-E0A8-C80E-36ED971521FC}"/>
              </a:ext>
            </a:extLst>
          </p:cNvPr>
          <p:cNvPicPr>
            <a:picLocks noChangeAspect="1"/>
          </p:cNvPicPr>
          <p:nvPr/>
        </p:nvPicPr>
        <p:blipFill>
          <a:blip r:embed="rId5"/>
          <a:stretch>
            <a:fillRect/>
          </a:stretch>
        </p:blipFill>
        <p:spPr>
          <a:xfrm>
            <a:off x="1997420" y="0"/>
            <a:ext cx="8984560" cy="1759445"/>
          </a:xfrm>
          <a:prstGeom prst="rect">
            <a:avLst/>
          </a:prstGeom>
        </p:spPr>
      </p:pic>
      <p:cxnSp>
        <p:nvCxnSpPr>
          <p:cNvPr id="126" name="Straight Connector 125">
            <a:extLst>
              <a:ext uri="{FF2B5EF4-FFF2-40B4-BE49-F238E27FC236}">
                <a16:creationId xmlns:a16="http://schemas.microsoft.com/office/drawing/2014/main" id="{0CE1084D-C531-2505-5507-B32BF18F8CE6}"/>
              </a:ext>
            </a:extLst>
          </p:cNvPr>
          <p:cNvCxnSpPr>
            <a:cxnSpLocks/>
          </p:cNvCxnSpPr>
          <p:nvPr/>
        </p:nvCxnSpPr>
        <p:spPr>
          <a:xfrm>
            <a:off x="2956961" y="637761"/>
            <a:ext cx="158819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8B1B44AF-1088-2EC5-2FD5-AD0A7C9ECE2C}"/>
              </a:ext>
            </a:extLst>
          </p:cNvPr>
          <p:cNvCxnSpPr>
            <a:cxnSpLocks/>
          </p:cNvCxnSpPr>
          <p:nvPr/>
        </p:nvCxnSpPr>
        <p:spPr>
          <a:xfrm>
            <a:off x="8175005" y="647701"/>
            <a:ext cx="92889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0FCC20DD-E651-9C51-A449-58DBFDB9FF75}"/>
              </a:ext>
            </a:extLst>
          </p:cNvPr>
          <p:cNvCxnSpPr>
            <a:cxnSpLocks/>
          </p:cNvCxnSpPr>
          <p:nvPr/>
        </p:nvCxnSpPr>
        <p:spPr>
          <a:xfrm>
            <a:off x="3901178" y="985631"/>
            <a:ext cx="143579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735BF894-4B99-8A89-8B1E-AC5FD9AB7C68}"/>
              </a:ext>
            </a:extLst>
          </p:cNvPr>
          <p:cNvCxnSpPr>
            <a:cxnSpLocks/>
          </p:cNvCxnSpPr>
          <p:nvPr/>
        </p:nvCxnSpPr>
        <p:spPr>
          <a:xfrm>
            <a:off x="8840926" y="985631"/>
            <a:ext cx="101834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83188E2B-92DE-A000-E2FB-729322424535}"/>
              </a:ext>
            </a:extLst>
          </p:cNvPr>
          <p:cNvCxnSpPr>
            <a:cxnSpLocks/>
          </p:cNvCxnSpPr>
          <p:nvPr/>
        </p:nvCxnSpPr>
        <p:spPr>
          <a:xfrm>
            <a:off x="2201587" y="647700"/>
            <a:ext cx="700294"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7789192A-7D3E-4002-00FD-FA6FD55E8517}"/>
              </a:ext>
            </a:extLst>
          </p:cNvPr>
          <p:cNvCxnSpPr>
            <a:cxnSpLocks/>
          </p:cNvCxnSpPr>
          <p:nvPr/>
        </p:nvCxnSpPr>
        <p:spPr>
          <a:xfrm>
            <a:off x="7626281" y="627407"/>
            <a:ext cx="461755"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E58228B7-0B54-C3B6-DE19-0FE8FAEDCB84}"/>
              </a:ext>
            </a:extLst>
          </p:cNvPr>
          <p:cNvCxnSpPr>
            <a:cxnSpLocks/>
          </p:cNvCxnSpPr>
          <p:nvPr/>
        </p:nvCxnSpPr>
        <p:spPr>
          <a:xfrm>
            <a:off x="3265073" y="975691"/>
            <a:ext cx="541269"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9ADAF765-777E-CBE7-B037-8C6301C7A66A}"/>
              </a:ext>
            </a:extLst>
          </p:cNvPr>
          <p:cNvCxnSpPr>
            <a:cxnSpLocks/>
          </p:cNvCxnSpPr>
          <p:nvPr/>
        </p:nvCxnSpPr>
        <p:spPr>
          <a:xfrm>
            <a:off x="4636673" y="617882"/>
            <a:ext cx="176378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5CB60DA9-3780-669A-F220-CB9648867F77}"/>
              </a:ext>
            </a:extLst>
          </p:cNvPr>
          <p:cNvCxnSpPr>
            <a:cxnSpLocks/>
          </p:cNvCxnSpPr>
          <p:nvPr/>
        </p:nvCxnSpPr>
        <p:spPr>
          <a:xfrm>
            <a:off x="5481498" y="975690"/>
            <a:ext cx="1475548"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C099BDC5-8F99-F56D-2D95-2B089FEB46DA}"/>
              </a:ext>
            </a:extLst>
          </p:cNvPr>
          <p:cNvCxnSpPr>
            <a:cxnSpLocks/>
          </p:cNvCxnSpPr>
          <p:nvPr/>
        </p:nvCxnSpPr>
        <p:spPr>
          <a:xfrm>
            <a:off x="9927602" y="965337"/>
            <a:ext cx="660539"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8062525B-8154-2782-E17F-97209FA67FA3}"/>
              </a:ext>
            </a:extLst>
          </p:cNvPr>
          <p:cNvCxnSpPr>
            <a:cxnSpLocks/>
          </p:cNvCxnSpPr>
          <p:nvPr/>
        </p:nvCxnSpPr>
        <p:spPr>
          <a:xfrm>
            <a:off x="2254181" y="1353377"/>
            <a:ext cx="81666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08A07D60-6AD1-CA1C-D65D-EC9DD844AE6F}"/>
              </a:ext>
            </a:extLst>
          </p:cNvPr>
          <p:cNvCxnSpPr>
            <a:cxnSpLocks/>
          </p:cNvCxnSpPr>
          <p:nvPr/>
        </p:nvCxnSpPr>
        <p:spPr>
          <a:xfrm>
            <a:off x="9202894" y="635448"/>
            <a:ext cx="1312706"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87487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down)">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down)">
                                      <p:cBhvr>
                                        <p:cTn id="54" dur="5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down)">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wipe(down)">
                                      <p:cBhvr>
                                        <p:cTn id="74" dur="500"/>
                                        <p:tgtEl>
                                          <p:spTgt spid="3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wipe(down)">
                                      <p:cBhvr>
                                        <p:cTn id="79" dur="500"/>
                                        <p:tgtEl>
                                          <p:spTgt spid="33"/>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fade">
                                      <p:cBhvr>
                                        <p:cTn id="84" dur="500"/>
                                        <p:tgtEl>
                                          <p:spTgt spid="35"/>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wipe(down)">
                                      <p:cBhvr>
                                        <p:cTn id="89" dur="500"/>
                                        <p:tgtEl>
                                          <p:spTgt spid="36"/>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40"/>
                                        </p:tgtEl>
                                        <p:attrNameLst>
                                          <p:attrName>style.visibility</p:attrName>
                                        </p:attrNameLst>
                                      </p:cBhvr>
                                      <p:to>
                                        <p:strVal val="visible"/>
                                      </p:to>
                                    </p:set>
                                    <p:animEffect transition="in" filter="fade">
                                      <p:cBhvr>
                                        <p:cTn id="94" dur="500"/>
                                        <p:tgtEl>
                                          <p:spTgt spid="40"/>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nodeType="clickEffect">
                                  <p:stCondLst>
                                    <p:cond delay="0"/>
                                  </p:stCondLst>
                                  <p:childTnLst>
                                    <p:set>
                                      <p:cBhvr>
                                        <p:cTn id="98" dur="1" fill="hold">
                                          <p:stCondLst>
                                            <p:cond delay="0"/>
                                          </p:stCondLst>
                                        </p:cTn>
                                        <p:tgtEl>
                                          <p:spTgt spid="103"/>
                                        </p:tgtEl>
                                        <p:attrNameLst>
                                          <p:attrName>style.visibility</p:attrName>
                                        </p:attrNameLst>
                                      </p:cBhvr>
                                      <p:to>
                                        <p:strVal val="visible"/>
                                      </p:to>
                                    </p:set>
                                    <p:animEffect transition="in" filter="wipe(down)">
                                      <p:cBhvr>
                                        <p:cTn id="99" dur="500"/>
                                        <p:tgtEl>
                                          <p:spTgt spid="103"/>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44"/>
                                        </p:tgtEl>
                                        <p:attrNameLst>
                                          <p:attrName>style.visibility</p:attrName>
                                        </p:attrNameLst>
                                      </p:cBhvr>
                                      <p:to>
                                        <p:strVal val="visible"/>
                                      </p:to>
                                    </p:set>
                                    <p:animEffect transition="in" filter="fade">
                                      <p:cBhvr>
                                        <p:cTn id="104" dur="500"/>
                                        <p:tgtEl>
                                          <p:spTgt spid="44"/>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nodeType="clickEffect">
                                  <p:stCondLst>
                                    <p:cond delay="0"/>
                                  </p:stCondLst>
                                  <p:childTnLst>
                                    <p:set>
                                      <p:cBhvr>
                                        <p:cTn id="108" dur="1" fill="hold">
                                          <p:stCondLst>
                                            <p:cond delay="0"/>
                                          </p:stCondLst>
                                        </p:cTn>
                                        <p:tgtEl>
                                          <p:spTgt spid="41"/>
                                        </p:tgtEl>
                                        <p:attrNameLst>
                                          <p:attrName>style.visibility</p:attrName>
                                        </p:attrNameLst>
                                      </p:cBhvr>
                                      <p:to>
                                        <p:strVal val="visible"/>
                                      </p:to>
                                    </p:set>
                                    <p:animEffect transition="in" filter="wipe(down)">
                                      <p:cBhvr>
                                        <p:cTn id="109" dur="500"/>
                                        <p:tgtEl>
                                          <p:spTgt spid="41"/>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43"/>
                                        </p:tgtEl>
                                        <p:attrNameLst>
                                          <p:attrName>style.visibility</p:attrName>
                                        </p:attrNameLst>
                                      </p:cBhvr>
                                      <p:to>
                                        <p:strVal val="visible"/>
                                      </p:to>
                                    </p:set>
                                    <p:animEffect transition="in" filter="fade">
                                      <p:cBhvr>
                                        <p:cTn id="114" dur="500"/>
                                        <p:tgtEl>
                                          <p:spTgt spid="43"/>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106"/>
                                        </p:tgtEl>
                                        <p:attrNameLst>
                                          <p:attrName>style.visibility</p:attrName>
                                        </p:attrNameLst>
                                      </p:cBhvr>
                                      <p:to>
                                        <p:strVal val="visible"/>
                                      </p:to>
                                    </p:set>
                                    <p:animEffect transition="in" filter="fade">
                                      <p:cBhvr>
                                        <p:cTn id="119" dur="500"/>
                                        <p:tgtEl>
                                          <p:spTgt spid="106"/>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fade">
                                      <p:cBhvr>
                                        <p:cTn id="124" dur="500"/>
                                        <p:tgtEl>
                                          <p:spTgt spid="49"/>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4" fill="hold" nodeType="click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wipe(down)">
                                      <p:cBhvr>
                                        <p:cTn id="129" dur="500"/>
                                        <p:tgtEl>
                                          <p:spTgt spid="108"/>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nodeType="clickEffect">
                                  <p:stCondLst>
                                    <p:cond delay="0"/>
                                  </p:stCondLst>
                                  <p:childTnLst>
                                    <p:set>
                                      <p:cBhvr>
                                        <p:cTn id="133" dur="1" fill="hold">
                                          <p:stCondLst>
                                            <p:cond delay="0"/>
                                          </p:stCondLst>
                                        </p:cTn>
                                        <p:tgtEl>
                                          <p:spTgt spid="110"/>
                                        </p:tgtEl>
                                        <p:attrNameLst>
                                          <p:attrName>style.visibility</p:attrName>
                                        </p:attrNameLst>
                                      </p:cBhvr>
                                      <p:to>
                                        <p:strVal val="visible"/>
                                      </p:to>
                                    </p:set>
                                    <p:animEffect transition="in" filter="wipe(down)">
                                      <p:cBhvr>
                                        <p:cTn id="134" dur="500"/>
                                        <p:tgtEl>
                                          <p:spTgt spid="110"/>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4" fill="hold" nodeType="clickEffect">
                                  <p:stCondLst>
                                    <p:cond delay="0"/>
                                  </p:stCondLst>
                                  <p:childTnLst>
                                    <p:set>
                                      <p:cBhvr>
                                        <p:cTn id="138" dur="1" fill="hold">
                                          <p:stCondLst>
                                            <p:cond delay="0"/>
                                          </p:stCondLst>
                                        </p:cTn>
                                        <p:tgtEl>
                                          <p:spTgt spid="111"/>
                                        </p:tgtEl>
                                        <p:attrNameLst>
                                          <p:attrName>style.visibility</p:attrName>
                                        </p:attrNameLst>
                                      </p:cBhvr>
                                      <p:to>
                                        <p:strVal val="visible"/>
                                      </p:to>
                                    </p:set>
                                    <p:animEffect transition="in" filter="wipe(down)">
                                      <p:cBhvr>
                                        <p:cTn id="139" dur="500"/>
                                        <p:tgtEl>
                                          <p:spTgt spid="111"/>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4" fill="hold" nodeType="clickEffect">
                                  <p:stCondLst>
                                    <p:cond delay="0"/>
                                  </p:stCondLst>
                                  <p:childTnLst>
                                    <p:set>
                                      <p:cBhvr>
                                        <p:cTn id="143" dur="1" fill="hold">
                                          <p:stCondLst>
                                            <p:cond delay="0"/>
                                          </p:stCondLst>
                                        </p:cTn>
                                        <p:tgtEl>
                                          <p:spTgt spid="113"/>
                                        </p:tgtEl>
                                        <p:attrNameLst>
                                          <p:attrName>style.visibility</p:attrName>
                                        </p:attrNameLst>
                                      </p:cBhvr>
                                      <p:to>
                                        <p:strVal val="visible"/>
                                      </p:to>
                                    </p:set>
                                    <p:animEffect transition="in" filter="wipe(down)">
                                      <p:cBhvr>
                                        <p:cTn id="144" dur="500"/>
                                        <p:tgtEl>
                                          <p:spTgt spid="113"/>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4" fill="hold" nodeType="clickEffect">
                                  <p:stCondLst>
                                    <p:cond delay="0"/>
                                  </p:stCondLst>
                                  <p:childTnLst>
                                    <p:set>
                                      <p:cBhvr>
                                        <p:cTn id="148" dur="1" fill="hold">
                                          <p:stCondLst>
                                            <p:cond delay="0"/>
                                          </p:stCondLst>
                                        </p:cTn>
                                        <p:tgtEl>
                                          <p:spTgt spid="115"/>
                                        </p:tgtEl>
                                        <p:attrNameLst>
                                          <p:attrName>style.visibility</p:attrName>
                                        </p:attrNameLst>
                                      </p:cBhvr>
                                      <p:to>
                                        <p:strVal val="visible"/>
                                      </p:to>
                                    </p:set>
                                    <p:animEffect transition="in" filter="wipe(down)">
                                      <p:cBhvr>
                                        <p:cTn id="149" dur="500"/>
                                        <p:tgtEl>
                                          <p:spTgt spid="115"/>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4" fill="hold" nodeType="clickEffect">
                                  <p:stCondLst>
                                    <p:cond delay="0"/>
                                  </p:stCondLst>
                                  <p:childTnLst>
                                    <p:set>
                                      <p:cBhvr>
                                        <p:cTn id="153" dur="1" fill="hold">
                                          <p:stCondLst>
                                            <p:cond delay="0"/>
                                          </p:stCondLst>
                                        </p:cTn>
                                        <p:tgtEl>
                                          <p:spTgt spid="117"/>
                                        </p:tgtEl>
                                        <p:attrNameLst>
                                          <p:attrName>style.visibility</p:attrName>
                                        </p:attrNameLst>
                                      </p:cBhvr>
                                      <p:to>
                                        <p:strVal val="visible"/>
                                      </p:to>
                                    </p:set>
                                    <p:animEffect transition="in" filter="wipe(down)">
                                      <p:cBhvr>
                                        <p:cTn id="154" dur="500"/>
                                        <p:tgtEl>
                                          <p:spTgt spid="117"/>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62"/>
                                        </p:tgtEl>
                                        <p:attrNameLst>
                                          <p:attrName>style.visibility</p:attrName>
                                        </p:attrNameLst>
                                      </p:cBhvr>
                                      <p:to>
                                        <p:strVal val="visible"/>
                                      </p:to>
                                    </p:set>
                                    <p:animEffect transition="in" filter="fade">
                                      <p:cBhvr>
                                        <p:cTn id="159" dur="500"/>
                                        <p:tgtEl>
                                          <p:spTgt spid="62"/>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4" fill="hold" nodeType="clickEffect">
                                  <p:stCondLst>
                                    <p:cond delay="0"/>
                                  </p:stCondLst>
                                  <p:childTnLst>
                                    <p:set>
                                      <p:cBhvr>
                                        <p:cTn id="163" dur="1" fill="hold">
                                          <p:stCondLst>
                                            <p:cond delay="0"/>
                                          </p:stCondLst>
                                        </p:cTn>
                                        <p:tgtEl>
                                          <p:spTgt spid="119"/>
                                        </p:tgtEl>
                                        <p:attrNameLst>
                                          <p:attrName>style.visibility</p:attrName>
                                        </p:attrNameLst>
                                      </p:cBhvr>
                                      <p:to>
                                        <p:strVal val="visible"/>
                                      </p:to>
                                    </p:set>
                                    <p:animEffect transition="in" filter="wipe(down)">
                                      <p:cBhvr>
                                        <p:cTn id="164" dur="500"/>
                                        <p:tgtEl>
                                          <p:spTgt spid="119"/>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4" fill="hold" nodeType="clickEffect">
                                  <p:stCondLst>
                                    <p:cond delay="0"/>
                                  </p:stCondLst>
                                  <p:childTnLst>
                                    <p:set>
                                      <p:cBhvr>
                                        <p:cTn id="168" dur="1" fill="hold">
                                          <p:stCondLst>
                                            <p:cond delay="0"/>
                                          </p:stCondLst>
                                        </p:cTn>
                                        <p:tgtEl>
                                          <p:spTgt spid="121"/>
                                        </p:tgtEl>
                                        <p:attrNameLst>
                                          <p:attrName>style.visibility</p:attrName>
                                        </p:attrNameLst>
                                      </p:cBhvr>
                                      <p:to>
                                        <p:strVal val="visible"/>
                                      </p:to>
                                    </p:set>
                                    <p:animEffect transition="in" filter="wipe(down)">
                                      <p:cBhvr>
                                        <p:cTn id="169" dur="500"/>
                                        <p:tgtEl>
                                          <p:spTgt spid="121"/>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4" fill="hold" nodeType="clickEffect">
                                  <p:stCondLst>
                                    <p:cond delay="0"/>
                                  </p:stCondLst>
                                  <p:childTnLst>
                                    <p:set>
                                      <p:cBhvr>
                                        <p:cTn id="173" dur="1" fill="hold">
                                          <p:stCondLst>
                                            <p:cond delay="0"/>
                                          </p:stCondLst>
                                        </p:cTn>
                                        <p:tgtEl>
                                          <p:spTgt spid="123"/>
                                        </p:tgtEl>
                                        <p:attrNameLst>
                                          <p:attrName>style.visibility</p:attrName>
                                        </p:attrNameLst>
                                      </p:cBhvr>
                                      <p:to>
                                        <p:strVal val="visible"/>
                                      </p:to>
                                    </p:set>
                                    <p:animEffect transition="in" filter="wipe(down)">
                                      <p:cBhvr>
                                        <p:cTn id="174" dur="500"/>
                                        <p:tgtEl>
                                          <p:spTgt spid="123"/>
                                        </p:tgtEl>
                                      </p:cBhvr>
                                    </p:animEffec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grpId="0" nodeType="clickEffect">
                                  <p:stCondLst>
                                    <p:cond delay="0"/>
                                  </p:stCondLst>
                                  <p:childTnLst>
                                    <p:set>
                                      <p:cBhvr>
                                        <p:cTn id="178" dur="1" fill="hold">
                                          <p:stCondLst>
                                            <p:cond delay="0"/>
                                          </p:stCondLst>
                                        </p:cTn>
                                        <p:tgtEl>
                                          <p:spTgt spid="67"/>
                                        </p:tgtEl>
                                        <p:attrNameLst>
                                          <p:attrName>style.visibility</p:attrName>
                                        </p:attrNameLst>
                                      </p:cBhvr>
                                      <p:to>
                                        <p:strVal val="visible"/>
                                      </p:to>
                                    </p:set>
                                    <p:animEffect transition="in" filter="fade">
                                      <p:cBhvr>
                                        <p:cTn id="179" dur="500"/>
                                        <p:tgtEl>
                                          <p:spTgt spid="67"/>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nodeType="clickEffect">
                                  <p:stCondLst>
                                    <p:cond delay="0"/>
                                  </p:stCondLst>
                                  <p:childTnLst>
                                    <p:set>
                                      <p:cBhvr>
                                        <p:cTn id="183" dur="1" fill="hold">
                                          <p:stCondLst>
                                            <p:cond delay="0"/>
                                          </p:stCondLst>
                                        </p:cTn>
                                        <p:tgtEl>
                                          <p:spTgt spid="125"/>
                                        </p:tgtEl>
                                        <p:attrNameLst>
                                          <p:attrName>style.visibility</p:attrName>
                                        </p:attrNameLst>
                                      </p:cBhvr>
                                      <p:to>
                                        <p:strVal val="visible"/>
                                      </p:to>
                                    </p:set>
                                    <p:animEffect transition="in" filter="fade">
                                      <p:cBhvr>
                                        <p:cTn id="184" dur="500"/>
                                        <p:tgtEl>
                                          <p:spTgt spid="125"/>
                                        </p:tgtEl>
                                      </p:cBhvr>
                                    </p:animEffect>
                                  </p:childTnLst>
                                </p:cTn>
                              </p:par>
                            </p:childTnLst>
                          </p:cTn>
                        </p:par>
                      </p:childTnLst>
                    </p:cTn>
                  </p:par>
                  <p:par>
                    <p:cTn id="185" fill="hold">
                      <p:stCondLst>
                        <p:cond delay="indefinite"/>
                      </p:stCondLst>
                      <p:childTnLst>
                        <p:par>
                          <p:cTn id="186" fill="hold">
                            <p:stCondLst>
                              <p:cond delay="0"/>
                            </p:stCondLst>
                            <p:childTnLst>
                              <p:par>
                                <p:cTn id="187" presetID="22" presetClass="entr" presetSubtype="4" fill="hold" nodeType="clickEffect">
                                  <p:stCondLst>
                                    <p:cond delay="0"/>
                                  </p:stCondLst>
                                  <p:childTnLst>
                                    <p:set>
                                      <p:cBhvr>
                                        <p:cTn id="188" dur="1" fill="hold">
                                          <p:stCondLst>
                                            <p:cond delay="0"/>
                                          </p:stCondLst>
                                        </p:cTn>
                                        <p:tgtEl>
                                          <p:spTgt spid="126"/>
                                        </p:tgtEl>
                                        <p:attrNameLst>
                                          <p:attrName>style.visibility</p:attrName>
                                        </p:attrNameLst>
                                      </p:cBhvr>
                                      <p:to>
                                        <p:strVal val="visible"/>
                                      </p:to>
                                    </p:set>
                                    <p:animEffect transition="in" filter="wipe(down)">
                                      <p:cBhvr>
                                        <p:cTn id="189" dur="500"/>
                                        <p:tgtEl>
                                          <p:spTgt spid="126"/>
                                        </p:tgtEl>
                                      </p:cBhvr>
                                    </p:animEffect>
                                  </p:childTnLst>
                                </p:cTn>
                              </p:par>
                            </p:childTnLst>
                          </p:cTn>
                        </p:par>
                      </p:childTnLst>
                    </p:cTn>
                  </p:par>
                  <p:par>
                    <p:cTn id="190" fill="hold">
                      <p:stCondLst>
                        <p:cond delay="indefinite"/>
                      </p:stCondLst>
                      <p:childTnLst>
                        <p:par>
                          <p:cTn id="191" fill="hold">
                            <p:stCondLst>
                              <p:cond delay="0"/>
                            </p:stCondLst>
                            <p:childTnLst>
                              <p:par>
                                <p:cTn id="192" presetID="22" presetClass="entr" presetSubtype="4" fill="hold" nodeType="clickEffect">
                                  <p:stCondLst>
                                    <p:cond delay="0"/>
                                  </p:stCondLst>
                                  <p:childTnLst>
                                    <p:set>
                                      <p:cBhvr>
                                        <p:cTn id="193" dur="1" fill="hold">
                                          <p:stCondLst>
                                            <p:cond delay="0"/>
                                          </p:stCondLst>
                                        </p:cTn>
                                        <p:tgtEl>
                                          <p:spTgt spid="127"/>
                                        </p:tgtEl>
                                        <p:attrNameLst>
                                          <p:attrName>style.visibility</p:attrName>
                                        </p:attrNameLst>
                                      </p:cBhvr>
                                      <p:to>
                                        <p:strVal val="visible"/>
                                      </p:to>
                                    </p:set>
                                    <p:animEffect transition="in" filter="wipe(down)">
                                      <p:cBhvr>
                                        <p:cTn id="194" dur="500"/>
                                        <p:tgtEl>
                                          <p:spTgt spid="127"/>
                                        </p:tgtEl>
                                      </p:cBhvr>
                                    </p:animEffect>
                                  </p:childTnLst>
                                </p:cTn>
                              </p:par>
                            </p:childTnLst>
                          </p:cTn>
                        </p:par>
                      </p:childTnLst>
                    </p:cTn>
                  </p:par>
                  <p:par>
                    <p:cTn id="195" fill="hold">
                      <p:stCondLst>
                        <p:cond delay="indefinite"/>
                      </p:stCondLst>
                      <p:childTnLst>
                        <p:par>
                          <p:cTn id="196" fill="hold">
                            <p:stCondLst>
                              <p:cond delay="0"/>
                            </p:stCondLst>
                            <p:childTnLst>
                              <p:par>
                                <p:cTn id="197" presetID="22" presetClass="entr" presetSubtype="4" fill="hold" nodeType="clickEffect">
                                  <p:stCondLst>
                                    <p:cond delay="0"/>
                                  </p:stCondLst>
                                  <p:childTnLst>
                                    <p:set>
                                      <p:cBhvr>
                                        <p:cTn id="198" dur="1" fill="hold">
                                          <p:stCondLst>
                                            <p:cond delay="0"/>
                                          </p:stCondLst>
                                        </p:cTn>
                                        <p:tgtEl>
                                          <p:spTgt spid="128"/>
                                        </p:tgtEl>
                                        <p:attrNameLst>
                                          <p:attrName>style.visibility</p:attrName>
                                        </p:attrNameLst>
                                      </p:cBhvr>
                                      <p:to>
                                        <p:strVal val="visible"/>
                                      </p:to>
                                    </p:set>
                                    <p:animEffect transition="in" filter="wipe(down)">
                                      <p:cBhvr>
                                        <p:cTn id="199" dur="500"/>
                                        <p:tgtEl>
                                          <p:spTgt spid="128"/>
                                        </p:tgtEl>
                                      </p:cBhvr>
                                    </p:animEffect>
                                  </p:childTnLst>
                                </p:cTn>
                              </p:par>
                            </p:childTnLst>
                          </p:cTn>
                        </p:par>
                      </p:childTnLst>
                    </p:cTn>
                  </p:par>
                  <p:par>
                    <p:cTn id="200" fill="hold">
                      <p:stCondLst>
                        <p:cond delay="indefinite"/>
                      </p:stCondLst>
                      <p:childTnLst>
                        <p:par>
                          <p:cTn id="201" fill="hold">
                            <p:stCondLst>
                              <p:cond delay="0"/>
                            </p:stCondLst>
                            <p:childTnLst>
                              <p:par>
                                <p:cTn id="202" presetID="22" presetClass="entr" presetSubtype="4" fill="hold" nodeType="clickEffect">
                                  <p:stCondLst>
                                    <p:cond delay="0"/>
                                  </p:stCondLst>
                                  <p:childTnLst>
                                    <p:set>
                                      <p:cBhvr>
                                        <p:cTn id="203" dur="1" fill="hold">
                                          <p:stCondLst>
                                            <p:cond delay="0"/>
                                          </p:stCondLst>
                                        </p:cTn>
                                        <p:tgtEl>
                                          <p:spTgt spid="129"/>
                                        </p:tgtEl>
                                        <p:attrNameLst>
                                          <p:attrName>style.visibility</p:attrName>
                                        </p:attrNameLst>
                                      </p:cBhvr>
                                      <p:to>
                                        <p:strVal val="visible"/>
                                      </p:to>
                                    </p:set>
                                    <p:animEffect transition="in" filter="wipe(down)">
                                      <p:cBhvr>
                                        <p:cTn id="204" dur="500"/>
                                        <p:tgtEl>
                                          <p:spTgt spid="129"/>
                                        </p:tgtEl>
                                      </p:cBhvr>
                                    </p:animEffect>
                                  </p:childTnLst>
                                </p:cTn>
                              </p:par>
                            </p:childTnLst>
                          </p:cTn>
                        </p:par>
                      </p:childTnLst>
                    </p:cTn>
                  </p:par>
                  <p:par>
                    <p:cTn id="205" fill="hold">
                      <p:stCondLst>
                        <p:cond delay="indefinite"/>
                      </p:stCondLst>
                      <p:childTnLst>
                        <p:par>
                          <p:cTn id="206" fill="hold">
                            <p:stCondLst>
                              <p:cond delay="0"/>
                            </p:stCondLst>
                            <p:childTnLst>
                              <p:par>
                                <p:cTn id="207" presetID="10" presetClass="entr" presetSubtype="0" fill="hold" grpId="0" nodeType="clickEffect">
                                  <p:stCondLst>
                                    <p:cond delay="0"/>
                                  </p:stCondLst>
                                  <p:childTnLst>
                                    <p:set>
                                      <p:cBhvr>
                                        <p:cTn id="208" dur="1" fill="hold">
                                          <p:stCondLst>
                                            <p:cond delay="0"/>
                                          </p:stCondLst>
                                        </p:cTn>
                                        <p:tgtEl>
                                          <p:spTgt spid="78"/>
                                        </p:tgtEl>
                                        <p:attrNameLst>
                                          <p:attrName>style.visibility</p:attrName>
                                        </p:attrNameLst>
                                      </p:cBhvr>
                                      <p:to>
                                        <p:strVal val="visible"/>
                                      </p:to>
                                    </p:set>
                                    <p:animEffect transition="in" filter="fade">
                                      <p:cBhvr>
                                        <p:cTn id="209" dur="500"/>
                                        <p:tgtEl>
                                          <p:spTgt spid="78"/>
                                        </p:tgtEl>
                                      </p:cBhvr>
                                    </p:animEffect>
                                  </p:childTnLst>
                                </p:cTn>
                              </p:par>
                            </p:childTnLst>
                          </p:cTn>
                        </p:par>
                      </p:childTnLst>
                    </p:cTn>
                  </p:par>
                  <p:par>
                    <p:cTn id="210" fill="hold">
                      <p:stCondLst>
                        <p:cond delay="indefinite"/>
                      </p:stCondLst>
                      <p:childTnLst>
                        <p:par>
                          <p:cTn id="211" fill="hold">
                            <p:stCondLst>
                              <p:cond delay="0"/>
                            </p:stCondLst>
                            <p:childTnLst>
                              <p:par>
                                <p:cTn id="212" presetID="22" presetClass="entr" presetSubtype="4" fill="hold" nodeType="clickEffect">
                                  <p:stCondLst>
                                    <p:cond delay="0"/>
                                  </p:stCondLst>
                                  <p:childTnLst>
                                    <p:set>
                                      <p:cBhvr>
                                        <p:cTn id="213" dur="1" fill="hold">
                                          <p:stCondLst>
                                            <p:cond delay="0"/>
                                          </p:stCondLst>
                                        </p:cTn>
                                        <p:tgtEl>
                                          <p:spTgt spid="130"/>
                                        </p:tgtEl>
                                        <p:attrNameLst>
                                          <p:attrName>style.visibility</p:attrName>
                                        </p:attrNameLst>
                                      </p:cBhvr>
                                      <p:to>
                                        <p:strVal val="visible"/>
                                      </p:to>
                                    </p:set>
                                    <p:animEffect transition="in" filter="wipe(down)">
                                      <p:cBhvr>
                                        <p:cTn id="214" dur="500"/>
                                        <p:tgtEl>
                                          <p:spTgt spid="130"/>
                                        </p:tgtEl>
                                      </p:cBhvr>
                                    </p:animEffect>
                                  </p:childTnLst>
                                </p:cTn>
                              </p:par>
                            </p:childTnLst>
                          </p:cTn>
                        </p:par>
                      </p:childTnLst>
                    </p:cTn>
                  </p:par>
                  <p:par>
                    <p:cTn id="215" fill="hold">
                      <p:stCondLst>
                        <p:cond delay="indefinite"/>
                      </p:stCondLst>
                      <p:childTnLst>
                        <p:par>
                          <p:cTn id="216" fill="hold">
                            <p:stCondLst>
                              <p:cond delay="0"/>
                            </p:stCondLst>
                            <p:childTnLst>
                              <p:par>
                                <p:cTn id="217" presetID="22" presetClass="entr" presetSubtype="4" fill="hold" nodeType="clickEffect">
                                  <p:stCondLst>
                                    <p:cond delay="0"/>
                                  </p:stCondLst>
                                  <p:childTnLst>
                                    <p:set>
                                      <p:cBhvr>
                                        <p:cTn id="218" dur="1" fill="hold">
                                          <p:stCondLst>
                                            <p:cond delay="0"/>
                                          </p:stCondLst>
                                        </p:cTn>
                                        <p:tgtEl>
                                          <p:spTgt spid="131"/>
                                        </p:tgtEl>
                                        <p:attrNameLst>
                                          <p:attrName>style.visibility</p:attrName>
                                        </p:attrNameLst>
                                      </p:cBhvr>
                                      <p:to>
                                        <p:strVal val="visible"/>
                                      </p:to>
                                    </p:set>
                                    <p:animEffect transition="in" filter="wipe(down)">
                                      <p:cBhvr>
                                        <p:cTn id="219" dur="500"/>
                                        <p:tgtEl>
                                          <p:spTgt spid="131"/>
                                        </p:tgtEl>
                                      </p:cBhvr>
                                    </p:animEffect>
                                  </p:childTnLst>
                                </p:cTn>
                              </p:par>
                            </p:childTnLst>
                          </p:cTn>
                        </p:par>
                      </p:childTnLst>
                    </p:cTn>
                  </p:par>
                  <p:par>
                    <p:cTn id="220" fill="hold">
                      <p:stCondLst>
                        <p:cond delay="indefinite"/>
                      </p:stCondLst>
                      <p:childTnLst>
                        <p:par>
                          <p:cTn id="221" fill="hold">
                            <p:stCondLst>
                              <p:cond delay="0"/>
                            </p:stCondLst>
                            <p:childTnLst>
                              <p:par>
                                <p:cTn id="222" presetID="22" presetClass="entr" presetSubtype="4" fill="hold" nodeType="clickEffect">
                                  <p:stCondLst>
                                    <p:cond delay="0"/>
                                  </p:stCondLst>
                                  <p:childTnLst>
                                    <p:set>
                                      <p:cBhvr>
                                        <p:cTn id="223" dur="1" fill="hold">
                                          <p:stCondLst>
                                            <p:cond delay="0"/>
                                          </p:stCondLst>
                                        </p:cTn>
                                        <p:tgtEl>
                                          <p:spTgt spid="132"/>
                                        </p:tgtEl>
                                        <p:attrNameLst>
                                          <p:attrName>style.visibility</p:attrName>
                                        </p:attrNameLst>
                                      </p:cBhvr>
                                      <p:to>
                                        <p:strVal val="visible"/>
                                      </p:to>
                                    </p:set>
                                    <p:animEffect transition="in" filter="wipe(down)">
                                      <p:cBhvr>
                                        <p:cTn id="224" dur="500"/>
                                        <p:tgtEl>
                                          <p:spTgt spid="132"/>
                                        </p:tgtEl>
                                      </p:cBhvr>
                                    </p:animEffect>
                                  </p:childTnLst>
                                </p:cTn>
                              </p:par>
                            </p:childTnLst>
                          </p:cTn>
                        </p:par>
                      </p:childTnLst>
                    </p:cTn>
                  </p:par>
                  <p:par>
                    <p:cTn id="225" fill="hold">
                      <p:stCondLst>
                        <p:cond delay="indefinite"/>
                      </p:stCondLst>
                      <p:childTnLst>
                        <p:par>
                          <p:cTn id="226" fill="hold">
                            <p:stCondLst>
                              <p:cond delay="0"/>
                            </p:stCondLst>
                            <p:childTnLst>
                              <p:par>
                                <p:cTn id="227" presetID="10" presetClass="entr" presetSubtype="0" fill="hold" grpId="0" nodeType="clickEffect">
                                  <p:stCondLst>
                                    <p:cond delay="0"/>
                                  </p:stCondLst>
                                  <p:childTnLst>
                                    <p:set>
                                      <p:cBhvr>
                                        <p:cTn id="228" dur="1" fill="hold">
                                          <p:stCondLst>
                                            <p:cond delay="0"/>
                                          </p:stCondLst>
                                        </p:cTn>
                                        <p:tgtEl>
                                          <p:spTgt spid="87"/>
                                        </p:tgtEl>
                                        <p:attrNameLst>
                                          <p:attrName>style.visibility</p:attrName>
                                        </p:attrNameLst>
                                      </p:cBhvr>
                                      <p:to>
                                        <p:strVal val="visible"/>
                                      </p:to>
                                    </p:set>
                                    <p:animEffect transition="in" filter="fade">
                                      <p:cBhvr>
                                        <p:cTn id="229" dur="500"/>
                                        <p:tgtEl>
                                          <p:spTgt spid="87"/>
                                        </p:tgtEl>
                                      </p:cBhvr>
                                    </p:animEffect>
                                  </p:childTnLst>
                                </p:cTn>
                              </p:par>
                            </p:childTnLst>
                          </p:cTn>
                        </p:par>
                      </p:childTnLst>
                    </p:cTn>
                  </p:par>
                  <p:par>
                    <p:cTn id="230" fill="hold">
                      <p:stCondLst>
                        <p:cond delay="indefinite"/>
                      </p:stCondLst>
                      <p:childTnLst>
                        <p:par>
                          <p:cTn id="231" fill="hold">
                            <p:stCondLst>
                              <p:cond delay="0"/>
                            </p:stCondLst>
                            <p:childTnLst>
                              <p:par>
                                <p:cTn id="232" presetID="22" presetClass="entr" presetSubtype="4" fill="hold" nodeType="clickEffect">
                                  <p:stCondLst>
                                    <p:cond delay="0"/>
                                  </p:stCondLst>
                                  <p:childTnLst>
                                    <p:set>
                                      <p:cBhvr>
                                        <p:cTn id="233" dur="1" fill="hold">
                                          <p:stCondLst>
                                            <p:cond delay="0"/>
                                          </p:stCondLst>
                                        </p:cTn>
                                        <p:tgtEl>
                                          <p:spTgt spid="133"/>
                                        </p:tgtEl>
                                        <p:attrNameLst>
                                          <p:attrName>style.visibility</p:attrName>
                                        </p:attrNameLst>
                                      </p:cBhvr>
                                      <p:to>
                                        <p:strVal val="visible"/>
                                      </p:to>
                                    </p:set>
                                    <p:animEffect transition="in" filter="wipe(down)">
                                      <p:cBhvr>
                                        <p:cTn id="234" dur="500"/>
                                        <p:tgtEl>
                                          <p:spTgt spid="133"/>
                                        </p:tgtEl>
                                      </p:cBhvr>
                                    </p:animEffect>
                                  </p:childTnLst>
                                </p:cTn>
                              </p:par>
                            </p:childTnLst>
                          </p:cTn>
                        </p:par>
                      </p:childTnLst>
                    </p:cTn>
                  </p:par>
                  <p:par>
                    <p:cTn id="235" fill="hold">
                      <p:stCondLst>
                        <p:cond delay="indefinite"/>
                      </p:stCondLst>
                      <p:childTnLst>
                        <p:par>
                          <p:cTn id="236" fill="hold">
                            <p:stCondLst>
                              <p:cond delay="0"/>
                            </p:stCondLst>
                            <p:childTnLst>
                              <p:par>
                                <p:cTn id="237" presetID="22" presetClass="entr" presetSubtype="4" fill="hold" nodeType="clickEffect">
                                  <p:stCondLst>
                                    <p:cond delay="0"/>
                                  </p:stCondLst>
                                  <p:childTnLst>
                                    <p:set>
                                      <p:cBhvr>
                                        <p:cTn id="238" dur="1" fill="hold">
                                          <p:stCondLst>
                                            <p:cond delay="0"/>
                                          </p:stCondLst>
                                        </p:cTn>
                                        <p:tgtEl>
                                          <p:spTgt spid="3"/>
                                        </p:tgtEl>
                                        <p:attrNameLst>
                                          <p:attrName>style.visibility</p:attrName>
                                        </p:attrNameLst>
                                      </p:cBhvr>
                                      <p:to>
                                        <p:strVal val="visible"/>
                                      </p:to>
                                    </p:set>
                                    <p:animEffect transition="in" filter="wipe(down)">
                                      <p:cBhvr>
                                        <p:cTn id="239" dur="500"/>
                                        <p:tgtEl>
                                          <p:spTgt spid="3"/>
                                        </p:tgtEl>
                                      </p:cBhvr>
                                    </p:animEffect>
                                  </p:childTnLst>
                                </p:cTn>
                              </p:par>
                            </p:childTnLst>
                          </p:cTn>
                        </p:par>
                      </p:childTnLst>
                    </p:cTn>
                  </p:par>
                  <p:par>
                    <p:cTn id="240" fill="hold">
                      <p:stCondLst>
                        <p:cond delay="indefinite"/>
                      </p:stCondLst>
                      <p:childTnLst>
                        <p:par>
                          <p:cTn id="241" fill="hold">
                            <p:stCondLst>
                              <p:cond delay="0"/>
                            </p:stCondLst>
                            <p:childTnLst>
                              <p:par>
                                <p:cTn id="242" presetID="22" presetClass="entr" presetSubtype="4" fill="hold" nodeType="clickEffect">
                                  <p:stCondLst>
                                    <p:cond delay="0"/>
                                  </p:stCondLst>
                                  <p:childTnLst>
                                    <p:set>
                                      <p:cBhvr>
                                        <p:cTn id="243" dur="1" fill="hold">
                                          <p:stCondLst>
                                            <p:cond delay="0"/>
                                          </p:stCondLst>
                                        </p:cTn>
                                        <p:tgtEl>
                                          <p:spTgt spid="134"/>
                                        </p:tgtEl>
                                        <p:attrNameLst>
                                          <p:attrName>style.visibility</p:attrName>
                                        </p:attrNameLst>
                                      </p:cBhvr>
                                      <p:to>
                                        <p:strVal val="visible"/>
                                      </p:to>
                                    </p:set>
                                    <p:animEffect transition="in" filter="wipe(down)">
                                      <p:cBhvr>
                                        <p:cTn id="244" dur="500"/>
                                        <p:tgtEl>
                                          <p:spTgt spid="134"/>
                                        </p:tgtEl>
                                      </p:cBhvr>
                                    </p:animEffect>
                                  </p:childTnLst>
                                </p:cTn>
                              </p:par>
                            </p:childTnLst>
                          </p:cTn>
                        </p:par>
                      </p:childTnLst>
                    </p:cTn>
                  </p:par>
                  <p:par>
                    <p:cTn id="245" fill="hold">
                      <p:stCondLst>
                        <p:cond delay="indefinite"/>
                      </p:stCondLst>
                      <p:childTnLst>
                        <p:par>
                          <p:cTn id="246" fill="hold">
                            <p:stCondLst>
                              <p:cond delay="0"/>
                            </p:stCondLst>
                            <p:childTnLst>
                              <p:par>
                                <p:cTn id="247" presetID="22" presetClass="entr" presetSubtype="4" fill="hold" nodeType="clickEffect">
                                  <p:stCondLst>
                                    <p:cond delay="0"/>
                                  </p:stCondLst>
                                  <p:childTnLst>
                                    <p:set>
                                      <p:cBhvr>
                                        <p:cTn id="248" dur="1" fill="hold">
                                          <p:stCondLst>
                                            <p:cond delay="0"/>
                                          </p:stCondLst>
                                        </p:cTn>
                                        <p:tgtEl>
                                          <p:spTgt spid="135"/>
                                        </p:tgtEl>
                                        <p:attrNameLst>
                                          <p:attrName>style.visibility</p:attrName>
                                        </p:attrNameLst>
                                      </p:cBhvr>
                                      <p:to>
                                        <p:strVal val="visible"/>
                                      </p:to>
                                    </p:set>
                                    <p:animEffect transition="in" filter="wipe(down)">
                                      <p:cBhvr>
                                        <p:cTn id="249" dur="500"/>
                                        <p:tgtEl>
                                          <p:spTgt spid="135"/>
                                        </p:tgtEl>
                                      </p:cBhvr>
                                    </p:animEffect>
                                  </p:childTnLst>
                                </p:cTn>
                              </p:par>
                            </p:childTnLst>
                          </p:cTn>
                        </p:par>
                      </p:childTnLst>
                    </p:cTn>
                  </p:par>
                  <p:par>
                    <p:cTn id="250" fill="hold">
                      <p:stCondLst>
                        <p:cond delay="indefinite"/>
                      </p:stCondLst>
                      <p:childTnLst>
                        <p:par>
                          <p:cTn id="251" fill="hold">
                            <p:stCondLst>
                              <p:cond delay="0"/>
                            </p:stCondLst>
                            <p:childTnLst>
                              <p:par>
                                <p:cTn id="252" presetID="22" presetClass="entr" presetSubtype="4" fill="hold" nodeType="clickEffect">
                                  <p:stCondLst>
                                    <p:cond delay="0"/>
                                  </p:stCondLst>
                                  <p:childTnLst>
                                    <p:set>
                                      <p:cBhvr>
                                        <p:cTn id="253" dur="1" fill="hold">
                                          <p:stCondLst>
                                            <p:cond delay="0"/>
                                          </p:stCondLst>
                                        </p:cTn>
                                        <p:tgtEl>
                                          <p:spTgt spid="136"/>
                                        </p:tgtEl>
                                        <p:attrNameLst>
                                          <p:attrName>style.visibility</p:attrName>
                                        </p:attrNameLst>
                                      </p:cBhvr>
                                      <p:to>
                                        <p:strVal val="visible"/>
                                      </p:to>
                                    </p:set>
                                    <p:animEffect transition="in" filter="wipe(down)">
                                      <p:cBhvr>
                                        <p:cTn id="254" dur="500"/>
                                        <p:tgtEl>
                                          <p:spTgt spid="136"/>
                                        </p:tgtEl>
                                      </p:cBhvr>
                                    </p:animEffect>
                                  </p:childTnLst>
                                </p:cTn>
                              </p:par>
                            </p:childTnLst>
                          </p:cTn>
                        </p:par>
                      </p:childTnLst>
                    </p:cTn>
                  </p:par>
                  <p:par>
                    <p:cTn id="255" fill="hold">
                      <p:stCondLst>
                        <p:cond delay="indefinite"/>
                      </p:stCondLst>
                      <p:childTnLst>
                        <p:par>
                          <p:cTn id="256" fill="hold">
                            <p:stCondLst>
                              <p:cond delay="0"/>
                            </p:stCondLst>
                            <p:childTnLst>
                              <p:par>
                                <p:cTn id="257" presetID="10" presetClass="entr" presetSubtype="0" fill="hold" grpId="0" nodeType="clickEffect">
                                  <p:stCondLst>
                                    <p:cond delay="0"/>
                                  </p:stCondLst>
                                  <p:childTnLst>
                                    <p:set>
                                      <p:cBhvr>
                                        <p:cTn id="258" dur="1" fill="hold">
                                          <p:stCondLst>
                                            <p:cond delay="0"/>
                                          </p:stCondLst>
                                        </p:cTn>
                                        <p:tgtEl>
                                          <p:spTgt spid="99"/>
                                        </p:tgtEl>
                                        <p:attrNameLst>
                                          <p:attrName>style.visibility</p:attrName>
                                        </p:attrNameLst>
                                      </p:cBhvr>
                                      <p:to>
                                        <p:strVal val="visible"/>
                                      </p:to>
                                    </p:set>
                                    <p:animEffect transition="in" filter="fade">
                                      <p:cBhvr>
                                        <p:cTn id="259"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20" grpId="0"/>
      <p:bldP spid="27" grpId="0"/>
      <p:bldP spid="30" grpId="0"/>
      <p:bldP spid="35" grpId="0"/>
      <p:bldP spid="40" grpId="0"/>
      <p:bldP spid="43" grpId="0"/>
      <p:bldP spid="44" grpId="0"/>
      <p:bldP spid="49" grpId="0"/>
      <p:bldP spid="62" grpId="0"/>
      <p:bldP spid="67" grpId="0"/>
      <p:bldP spid="78" grpId="0"/>
      <p:bldP spid="87" grpId="0"/>
      <p:bldP spid="9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4">
            <a:extLst>
              <a:ext uri="{FF2B5EF4-FFF2-40B4-BE49-F238E27FC236}">
                <a16:creationId xmlns:a16="http://schemas.microsoft.com/office/drawing/2014/main" id="{B08F7198-BAD6-D22F-D183-B2ADA8665801}"/>
              </a:ext>
            </a:extLst>
          </p:cNvPr>
          <p:cNvSpPr/>
          <p:nvPr/>
        </p:nvSpPr>
        <p:spPr>
          <a:xfrm>
            <a:off x="322293" y="69574"/>
            <a:ext cx="11627755" cy="1082951"/>
          </a:xfrm>
          <a:prstGeom prst="wedgeRoundRectCallout">
            <a:avLst>
              <a:gd name="adj1" fmla="val 29101"/>
              <a:gd name="adj2" fmla="val 48718"/>
              <a:gd name="adj3" fmla="val 16667"/>
            </a:avLst>
          </a:prstGeom>
          <a:solidFill>
            <a:schemeClr val="accent5">
              <a:lumMod val="20000"/>
              <a:lumOff val="80000"/>
            </a:schemeClr>
          </a:solidFill>
          <a:ln w="28575">
            <a:solidFill>
              <a:srgbClr val="74AC40"/>
            </a:solidFill>
          </a:ln>
          <a:effectLst>
            <a:glow rad="139700">
              <a:schemeClr val="accent6">
                <a:satMod val="175000"/>
                <a:alpha val="40000"/>
              </a:schemeClr>
            </a:glow>
            <a:outerShdw blurRad="50800" dist="38100" dir="2700000" algn="tl" rotWithShape="0">
              <a:prstClr val="black">
                <a:alpha val="40000"/>
              </a:prstClr>
            </a:outerShdw>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just" defTabSz="913256"/>
            <a:r>
              <a:rPr lang="en-US" sz="3200" b="1" dirty="0">
                <a:solidFill>
                  <a:prstClr val="black"/>
                </a:solidFill>
                <a:latin typeface="Calibri" panose="020F0502020204030204" pitchFamily="34" charset="0"/>
                <a:cs typeface="Calibri" panose="020F0502020204030204" pitchFamily="34" charset="0"/>
              </a:rPr>
              <a:t>2. </a:t>
            </a:r>
            <a:r>
              <a:rPr lang="vi-VN" sz="3200" b="1" dirty="0">
                <a:solidFill>
                  <a:prstClr val="black"/>
                </a:solidFill>
                <a:latin typeface="Calibri" panose="020F0502020204030204" pitchFamily="34" charset="0"/>
                <a:cs typeface="Calibri" panose="020F0502020204030204" pitchFamily="34" charset="0"/>
              </a:rPr>
              <a:t>Em thích hình ảnh nhân hoá nào trong đoạn thơ dưới đây? Nêu tác dụng của hình ảnh nhân hoá đó.</a:t>
            </a:r>
          </a:p>
        </p:txBody>
      </p:sp>
      <p:pic>
        <p:nvPicPr>
          <p:cNvPr id="5" name="Picture 4">
            <a:extLst>
              <a:ext uri="{FF2B5EF4-FFF2-40B4-BE49-F238E27FC236}">
                <a16:creationId xmlns:a16="http://schemas.microsoft.com/office/drawing/2014/main" id="{586C1CA6-A16D-BC67-C19D-C4754DD7A1CB}"/>
              </a:ext>
            </a:extLst>
          </p:cNvPr>
          <p:cNvPicPr>
            <a:picLocks noChangeAspect="1"/>
          </p:cNvPicPr>
          <p:nvPr/>
        </p:nvPicPr>
        <p:blipFill>
          <a:blip r:embed="rId2"/>
          <a:stretch>
            <a:fillRect/>
          </a:stretch>
        </p:blipFill>
        <p:spPr>
          <a:xfrm>
            <a:off x="8234095" y="3749639"/>
            <a:ext cx="3162300" cy="2667000"/>
          </a:xfrm>
          <a:prstGeom prst="rect">
            <a:avLst/>
          </a:prstGeom>
        </p:spPr>
      </p:pic>
      <p:sp>
        <p:nvSpPr>
          <p:cNvPr id="6" name="TextBox 5">
            <a:extLst>
              <a:ext uri="{FF2B5EF4-FFF2-40B4-BE49-F238E27FC236}">
                <a16:creationId xmlns:a16="http://schemas.microsoft.com/office/drawing/2014/main" id="{439D3168-4A43-0EC4-10ED-6AEB185898D1}"/>
              </a:ext>
            </a:extLst>
          </p:cNvPr>
          <p:cNvSpPr txBox="1"/>
          <p:nvPr/>
        </p:nvSpPr>
        <p:spPr>
          <a:xfrm>
            <a:off x="-93645" y="1471880"/>
            <a:ext cx="9839325" cy="3108543"/>
          </a:xfrm>
          <a:prstGeom prst="rect">
            <a:avLst/>
          </a:prstGeom>
          <a:noFill/>
        </p:spPr>
        <p:txBody>
          <a:bodyPr wrap="square" rtlCol="0">
            <a:spAutoFit/>
          </a:bodyPr>
          <a:lstStyle/>
          <a:p>
            <a:pPr algn="ctr"/>
            <a:r>
              <a:rPr lang="vi-VN" sz="2800" b="1" i="0" dirty="0">
                <a:solidFill>
                  <a:srgbClr val="000000"/>
                </a:solidFill>
                <a:effectLst/>
                <a:latin typeface="Cambria" panose="02040503050406030204" pitchFamily="18" charset="0"/>
                <a:ea typeface="Cambria" panose="02040503050406030204" pitchFamily="18" charset="0"/>
              </a:rPr>
              <a:t>Chẳng đâu bằng chính nhà em</a:t>
            </a:r>
          </a:p>
          <a:p>
            <a:pPr algn="ctr"/>
            <a:r>
              <a:rPr lang="vi-VN" sz="2800" b="1" i="0" dirty="0">
                <a:solidFill>
                  <a:srgbClr val="000000"/>
                </a:solidFill>
                <a:effectLst/>
                <a:latin typeface="Cambria" panose="02040503050406030204" pitchFamily="18" charset="0"/>
                <a:ea typeface="Cambria" panose="02040503050406030204" pitchFamily="18" charset="0"/>
              </a:rPr>
              <a:t>Có đàn chim sẻ bên thềm líu lo.</a:t>
            </a:r>
          </a:p>
          <a:p>
            <a:pPr algn="ctr"/>
            <a:r>
              <a:rPr lang="vi-VN" sz="2800" b="1" i="0" dirty="0">
                <a:solidFill>
                  <a:srgbClr val="000000"/>
                </a:solidFill>
                <a:effectLst/>
                <a:latin typeface="Cambria" panose="02040503050406030204" pitchFamily="18" charset="0"/>
                <a:ea typeface="Cambria" panose="02040503050406030204" pitchFamily="18" charset="0"/>
              </a:rPr>
              <a:t>Có nàng gà mái hoa mơ</a:t>
            </a:r>
          </a:p>
          <a:p>
            <a:pPr algn="ctr"/>
            <a:r>
              <a:rPr lang="vi-VN" sz="2800" b="1" i="0" dirty="0">
                <a:solidFill>
                  <a:srgbClr val="000000"/>
                </a:solidFill>
                <a:effectLst/>
                <a:latin typeface="Cambria" panose="02040503050406030204" pitchFamily="18" charset="0"/>
                <a:ea typeface="Cambria" panose="02040503050406030204" pitchFamily="18" charset="0"/>
              </a:rPr>
              <a:t>Cục ta, cục tác khi vừa đẻ xong.</a:t>
            </a:r>
          </a:p>
          <a:p>
            <a:pPr algn="ctr"/>
            <a:r>
              <a:rPr lang="vi-VN" sz="2800" b="1" i="0" dirty="0">
                <a:solidFill>
                  <a:srgbClr val="000000"/>
                </a:solidFill>
                <a:effectLst/>
                <a:latin typeface="Cambria" panose="02040503050406030204" pitchFamily="18" charset="0"/>
                <a:ea typeface="Cambria" panose="02040503050406030204" pitchFamily="18" charset="0"/>
              </a:rPr>
              <a:t>Có bà chuối mật lưng ong</a:t>
            </a:r>
          </a:p>
          <a:p>
            <a:pPr algn="ctr"/>
            <a:r>
              <a:rPr lang="vi-VN" sz="2800" b="1" i="0" dirty="0">
                <a:solidFill>
                  <a:srgbClr val="000000"/>
                </a:solidFill>
                <a:effectLst/>
                <a:latin typeface="Cambria" panose="02040503050406030204" pitchFamily="18" charset="0"/>
                <a:ea typeface="Cambria" panose="02040503050406030204" pitchFamily="18" charset="0"/>
              </a:rPr>
              <a:t>Có ông ngô bắp râu hồng như tơ.</a:t>
            </a:r>
          </a:p>
          <a:p>
            <a:pPr algn="r"/>
            <a:r>
              <a:rPr lang="vi-VN" sz="2800" b="1" i="0" dirty="0">
                <a:solidFill>
                  <a:srgbClr val="000000"/>
                </a:solidFill>
                <a:effectLst/>
                <a:latin typeface="Cambria" panose="02040503050406030204" pitchFamily="18" charset="0"/>
                <a:ea typeface="Cambria" panose="02040503050406030204" pitchFamily="18" charset="0"/>
              </a:rPr>
              <a:t>(Đoàn Thị Lam Luyến)</a:t>
            </a:r>
          </a:p>
        </p:txBody>
      </p:sp>
    </p:spTree>
    <p:extLst>
      <p:ext uri="{BB962C8B-B14F-4D97-AF65-F5344CB8AC3E}">
        <p14:creationId xmlns:p14="http://schemas.microsoft.com/office/powerpoint/2010/main" val="1502813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655113-5DE1-2BFA-41D8-CC12E666864A}"/>
              </a:ext>
            </a:extLst>
          </p:cNvPr>
          <p:cNvPicPr>
            <a:picLocks noChangeAspect="1"/>
          </p:cNvPicPr>
          <p:nvPr/>
        </p:nvPicPr>
        <p:blipFill>
          <a:blip r:embed="rId2"/>
          <a:stretch>
            <a:fillRect/>
          </a:stretch>
        </p:blipFill>
        <p:spPr>
          <a:xfrm>
            <a:off x="428488" y="3418386"/>
            <a:ext cx="4032736" cy="3274514"/>
          </a:xfrm>
          <a:prstGeom prst="rect">
            <a:avLst/>
          </a:prstGeom>
        </p:spPr>
      </p:pic>
      <p:grpSp>
        <p:nvGrpSpPr>
          <p:cNvPr id="5" name="Group 4">
            <a:extLst>
              <a:ext uri="{FF2B5EF4-FFF2-40B4-BE49-F238E27FC236}">
                <a16:creationId xmlns:a16="http://schemas.microsoft.com/office/drawing/2014/main" id="{9967B714-A5B4-EFB2-DA76-42E1431A63F2}"/>
              </a:ext>
            </a:extLst>
          </p:cNvPr>
          <p:cNvGrpSpPr/>
          <p:nvPr/>
        </p:nvGrpSpPr>
        <p:grpSpPr>
          <a:xfrm>
            <a:off x="2084346" y="790160"/>
            <a:ext cx="9155154" cy="2006902"/>
            <a:chOff x="4804552" y="1790768"/>
            <a:chExt cx="4409954" cy="1739510"/>
          </a:xfrm>
        </p:grpSpPr>
        <p:sp>
          <p:nvSpPr>
            <p:cNvPr id="6" name="Speech Bubble: Rectangle with Corners Rounded 5">
              <a:extLst>
                <a:ext uri="{FF2B5EF4-FFF2-40B4-BE49-F238E27FC236}">
                  <a16:creationId xmlns:a16="http://schemas.microsoft.com/office/drawing/2014/main" id="{D6CFF8D7-4BF5-8F53-8597-E4D95B118B3E}"/>
                </a:ext>
              </a:extLst>
            </p:cNvPr>
            <p:cNvSpPr/>
            <p:nvPr/>
          </p:nvSpPr>
          <p:spPr>
            <a:xfrm rot="10800000" flipV="1">
              <a:off x="4804552" y="1790768"/>
              <a:ext cx="4409954" cy="1739510"/>
            </a:xfrm>
            <a:custGeom>
              <a:avLst/>
              <a:gdLst>
                <a:gd name="connsiteX0" fmla="*/ 0 w 4409954"/>
                <a:gd name="connsiteY0" fmla="*/ 289924 h 1739510"/>
                <a:gd name="connsiteX1" fmla="*/ 289924 w 4409954"/>
                <a:gd name="connsiteY1" fmla="*/ 0 h 1739510"/>
                <a:gd name="connsiteX2" fmla="*/ 837736 w 4409954"/>
                <a:gd name="connsiteY2" fmla="*/ 0 h 1739510"/>
                <a:gd name="connsiteX3" fmla="*/ 1431199 w 4409954"/>
                <a:gd name="connsiteY3" fmla="*/ 0 h 1739510"/>
                <a:gd name="connsiteX4" fmla="*/ 2047487 w 4409954"/>
                <a:gd name="connsiteY4" fmla="*/ 0 h 1739510"/>
                <a:gd name="connsiteX5" fmla="*/ 2572473 w 4409954"/>
                <a:gd name="connsiteY5" fmla="*/ 0 h 1739510"/>
                <a:gd name="connsiteX6" fmla="*/ 2572473 w 4409954"/>
                <a:gd name="connsiteY6" fmla="*/ 0 h 1739510"/>
                <a:gd name="connsiteX7" fmla="*/ 3101668 w 4409954"/>
                <a:gd name="connsiteY7" fmla="*/ 0 h 1739510"/>
                <a:gd name="connsiteX8" fmla="*/ 3674962 w 4409954"/>
                <a:gd name="connsiteY8" fmla="*/ 0 h 1739510"/>
                <a:gd name="connsiteX9" fmla="*/ 4120030 w 4409954"/>
                <a:gd name="connsiteY9" fmla="*/ 0 h 1739510"/>
                <a:gd name="connsiteX10" fmla="*/ 4409954 w 4409954"/>
                <a:gd name="connsiteY10" fmla="*/ 289924 h 1739510"/>
                <a:gd name="connsiteX11" fmla="*/ 4409954 w 4409954"/>
                <a:gd name="connsiteY11" fmla="*/ 630575 h 1739510"/>
                <a:gd name="connsiteX12" fmla="*/ 4409954 w 4409954"/>
                <a:gd name="connsiteY12" fmla="*/ 1014714 h 1739510"/>
                <a:gd name="connsiteX13" fmla="*/ 4409954 w 4409954"/>
                <a:gd name="connsiteY13" fmla="*/ 1014714 h 1739510"/>
                <a:gd name="connsiteX14" fmla="*/ 4409954 w 4409954"/>
                <a:gd name="connsiteY14" fmla="*/ 1449592 h 1739510"/>
                <a:gd name="connsiteX15" fmla="*/ 4409954 w 4409954"/>
                <a:gd name="connsiteY15" fmla="*/ 1449586 h 1739510"/>
                <a:gd name="connsiteX16" fmla="*/ 4120030 w 4409954"/>
                <a:gd name="connsiteY16" fmla="*/ 1739510 h 1739510"/>
                <a:gd name="connsiteX17" fmla="*/ 3674962 w 4409954"/>
                <a:gd name="connsiteY17" fmla="*/ 1739510 h 1739510"/>
                <a:gd name="connsiteX18" fmla="*/ 3944792 w 4409954"/>
                <a:gd name="connsiteY18" fmla="*/ 2166403 h 1739510"/>
                <a:gd name="connsiteX19" fmla="*/ 3487352 w 4409954"/>
                <a:gd name="connsiteY19" fmla="*/ 2024105 h 1739510"/>
                <a:gd name="connsiteX20" fmla="*/ 3057359 w 4409954"/>
                <a:gd name="connsiteY20" fmla="*/ 1890346 h 1739510"/>
                <a:gd name="connsiteX21" fmla="*/ 2572473 w 4409954"/>
                <a:gd name="connsiteY21" fmla="*/ 1739510 h 1739510"/>
                <a:gd name="connsiteX22" fmla="*/ 2070312 w 4409954"/>
                <a:gd name="connsiteY22" fmla="*/ 1739510 h 1739510"/>
                <a:gd name="connsiteX23" fmla="*/ 1454024 w 4409954"/>
                <a:gd name="connsiteY23" fmla="*/ 1739510 h 1739510"/>
                <a:gd name="connsiteX24" fmla="*/ 906212 w 4409954"/>
                <a:gd name="connsiteY24" fmla="*/ 1739510 h 1739510"/>
                <a:gd name="connsiteX25" fmla="*/ 289924 w 4409954"/>
                <a:gd name="connsiteY25" fmla="*/ 1739510 h 1739510"/>
                <a:gd name="connsiteX26" fmla="*/ 0 w 4409954"/>
                <a:gd name="connsiteY26" fmla="*/ 1449586 h 1739510"/>
                <a:gd name="connsiteX27" fmla="*/ 0 w 4409954"/>
                <a:gd name="connsiteY27" fmla="*/ 1449592 h 1739510"/>
                <a:gd name="connsiteX28" fmla="*/ 0 w 4409954"/>
                <a:gd name="connsiteY28" fmla="*/ 1014714 h 1739510"/>
                <a:gd name="connsiteX29" fmla="*/ 0 w 4409954"/>
                <a:gd name="connsiteY29" fmla="*/ 1014714 h 1739510"/>
                <a:gd name="connsiteX30" fmla="*/ 0 w 4409954"/>
                <a:gd name="connsiteY30" fmla="*/ 659567 h 1739510"/>
                <a:gd name="connsiteX31" fmla="*/ 0 w 4409954"/>
                <a:gd name="connsiteY31" fmla="*/ 289924 h 173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09954" h="1739510" fill="none" extrusionOk="0">
                  <a:moveTo>
                    <a:pt x="0" y="289924"/>
                  </a:moveTo>
                  <a:cubicBezTo>
                    <a:pt x="-27010" y="129689"/>
                    <a:pt x="132342" y="-5208"/>
                    <a:pt x="289924" y="0"/>
                  </a:cubicBezTo>
                  <a:cubicBezTo>
                    <a:pt x="460330" y="18544"/>
                    <a:pt x="616704" y="-13259"/>
                    <a:pt x="837736" y="0"/>
                  </a:cubicBezTo>
                  <a:cubicBezTo>
                    <a:pt x="1058768" y="13259"/>
                    <a:pt x="1200299" y="-22195"/>
                    <a:pt x="1431199" y="0"/>
                  </a:cubicBezTo>
                  <a:cubicBezTo>
                    <a:pt x="1662099" y="22195"/>
                    <a:pt x="1788014" y="-7219"/>
                    <a:pt x="2047487" y="0"/>
                  </a:cubicBezTo>
                  <a:cubicBezTo>
                    <a:pt x="2306960" y="7219"/>
                    <a:pt x="2417083" y="-12299"/>
                    <a:pt x="2572473" y="0"/>
                  </a:cubicBezTo>
                  <a:lnTo>
                    <a:pt x="2572473" y="0"/>
                  </a:lnTo>
                  <a:cubicBezTo>
                    <a:pt x="2819925" y="-15394"/>
                    <a:pt x="2849607" y="23663"/>
                    <a:pt x="3101668" y="0"/>
                  </a:cubicBezTo>
                  <a:cubicBezTo>
                    <a:pt x="3353730" y="-23663"/>
                    <a:pt x="3438775" y="418"/>
                    <a:pt x="3674962" y="0"/>
                  </a:cubicBezTo>
                  <a:cubicBezTo>
                    <a:pt x="3819723" y="16127"/>
                    <a:pt x="3961572" y="-11160"/>
                    <a:pt x="4120030" y="0"/>
                  </a:cubicBezTo>
                  <a:cubicBezTo>
                    <a:pt x="4267931" y="11871"/>
                    <a:pt x="4394105" y="164627"/>
                    <a:pt x="4409954" y="289924"/>
                  </a:cubicBezTo>
                  <a:cubicBezTo>
                    <a:pt x="4401129" y="372661"/>
                    <a:pt x="4426602" y="523629"/>
                    <a:pt x="4409954" y="630575"/>
                  </a:cubicBezTo>
                  <a:cubicBezTo>
                    <a:pt x="4393306" y="737521"/>
                    <a:pt x="4402154" y="879752"/>
                    <a:pt x="4409954" y="1014714"/>
                  </a:cubicBezTo>
                  <a:lnTo>
                    <a:pt x="4409954" y="1014714"/>
                  </a:lnTo>
                  <a:cubicBezTo>
                    <a:pt x="4401598" y="1224662"/>
                    <a:pt x="4427730" y="1256594"/>
                    <a:pt x="4409954" y="1449592"/>
                  </a:cubicBezTo>
                  <a:lnTo>
                    <a:pt x="4409954" y="1449586"/>
                  </a:lnTo>
                  <a:cubicBezTo>
                    <a:pt x="4414981" y="1622464"/>
                    <a:pt x="4276460" y="1700386"/>
                    <a:pt x="4120030" y="1739510"/>
                  </a:cubicBezTo>
                  <a:cubicBezTo>
                    <a:pt x="4003679" y="1761224"/>
                    <a:pt x="3797387" y="1739755"/>
                    <a:pt x="3674962" y="1739510"/>
                  </a:cubicBezTo>
                  <a:cubicBezTo>
                    <a:pt x="3776825" y="1924108"/>
                    <a:pt x="3810072" y="1972321"/>
                    <a:pt x="3944792" y="2166403"/>
                  </a:cubicBezTo>
                  <a:cubicBezTo>
                    <a:pt x="3737245" y="2085477"/>
                    <a:pt x="3691700" y="2072278"/>
                    <a:pt x="3487352" y="2024105"/>
                  </a:cubicBezTo>
                  <a:cubicBezTo>
                    <a:pt x="3283004" y="1975932"/>
                    <a:pt x="3169293" y="1924863"/>
                    <a:pt x="3057359" y="1890346"/>
                  </a:cubicBezTo>
                  <a:cubicBezTo>
                    <a:pt x="2945425" y="1855829"/>
                    <a:pt x="2667900" y="1794843"/>
                    <a:pt x="2572473" y="1739510"/>
                  </a:cubicBezTo>
                  <a:cubicBezTo>
                    <a:pt x="2387458" y="1742675"/>
                    <a:pt x="2319763" y="1751914"/>
                    <a:pt x="2070312" y="1739510"/>
                  </a:cubicBezTo>
                  <a:cubicBezTo>
                    <a:pt x="1820861" y="1727106"/>
                    <a:pt x="1667951" y="1738054"/>
                    <a:pt x="1454024" y="1739510"/>
                  </a:cubicBezTo>
                  <a:cubicBezTo>
                    <a:pt x="1240097" y="1740966"/>
                    <a:pt x="1081330" y="1731128"/>
                    <a:pt x="906212" y="1739510"/>
                  </a:cubicBezTo>
                  <a:cubicBezTo>
                    <a:pt x="731094" y="1747892"/>
                    <a:pt x="579209" y="1719113"/>
                    <a:pt x="289924" y="1739510"/>
                  </a:cubicBezTo>
                  <a:cubicBezTo>
                    <a:pt x="130677" y="1743667"/>
                    <a:pt x="-8272" y="1633454"/>
                    <a:pt x="0" y="1449586"/>
                  </a:cubicBezTo>
                  <a:lnTo>
                    <a:pt x="0" y="1449592"/>
                  </a:lnTo>
                  <a:cubicBezTo>
                    <a:pt x="5690" y="1317748"/>
                    <a:pt x="-5005" y="1145457"/>
                    <a:pt x="0" y="1014714"/>
                  </a:cubicBezTo>
                  <a:lnTo>
                    <a:pt x="0" y="1014714"/>
                  </a:lnTo>
                  <a:cubicBezTo>
                    <a:pt x="16135" y="903159"/>
                    <a:pt x="773" y="803717"/>
                    <a:pt x="0" y="659567"/>
                  </a:cubicBezTo>
                  <a:cubicBezTo>
                    <a:pt x="-773" y="515417"/>
                    <a:pt x="-7820" y="388794"/>
                    <a:pt x="0" y="289924"/>
                  </a:cubicBezTo>
                  <a:close/>
                </a:path>
                <a:path w="4409954" h="1739510" stroke="0" extrusionOk="0">
                  <a:moveTo>
                    <a:pt x="0" y="289924"/>
                  </a:moveTo>
                  <a:cubicBezTo>
                    <a:pt x="-15078" y="155587"/>
                    <a:pt x="160075" y="-20472"/>
                    <a:pt x="289924" y="0"/>
                  </a:cubicBezTo>
                  <a:cubicBezTo>
                    <a:pt x="536403" y="-1688"/>
                    <a:pt x="596917" y="19108"/>
                    <a:pt x="883387" y="0"/>
                  </a:cubicBezTo>
                  <a:cubicBezTo>
                    <a:pt x="1169857" y="-19108"/>
                    <a:pt x="1226505" y="-24804"/>
                    <a:pt x="1454024" y="0"/>
                  </a:cubicBezTo>
                  <a:cubicBezTo>
                    <a:pt x="1681543" y="24804"/>
                    <a:pt x="1865292" y="-28292"/>
                    <a:pt x="2024661" y="0"/>
                  </a:cubicBezTo>
                  <a:cubicBezTo>
                    <a:pt x="2184030" y="28292"/>
                    <a:pt x="2418535" y="26155"/>
                    <a:pt x="2572473" y="0"/>
                  </a:cubicBezTo>
                  <a:lnTo>
                    <a:pt x="2572473" y="0"/>
                  </a:lnTo>
                  <a:cubicBezTo>
                    <a:pt x="2841855" y="1824"/>
                    <a:pt x="2878002" y="6247"/>
                    <a:pt x="3123718" y="0"/>
                  </a:cubicBezTo>
                  <a:cubicBezTo>
                    <a:pt x="3369434" y="-6247"/>
                    <a:pt x="3424704" y="-27135"/>
                    <a:pt x="3674962" y="0"/>
                  </a:cubicBezTo>
                  <a:cubicBezTo>
                    <a:pt x="3820828" y="-9461"/>
                    <a:pt x="4025948" y="22187"/>
                    <a:pt x="4120030" y="0"/>
                  </a:cubicBezTo>
                  <a:cubicBezTo>
                    <a:pt x="4277863" y="15549"/>
                    <a:pt x="4399596" y="98132"/>
                    <a:pt x="4409954" y="289924"/>
                  </a:cubicBezTo>
                  <a:cubicBezTo>
                    <a:pt x="4399691" y="470755"/>
                    <a:pt x="4397849" y="483401"/>
                    <a:pt x="4409954" y="659567"/>
                  </a:cubicBezTo>
                  <a:cubicBezTo>
                    <a:pt x="4422059" y="835733"/>
                    <a:pt x="4413022" y="839194"/>
                    <a:pt x="4409954" y="1014714"/>
                  </a:cubicBezTo>
                  <a:lnTo>
                    <a:pt x="4409954" y="1014714"/>
                  </a:lnTo>
                  <a:cubicBezTo>
                    <a:pt x="4388998" y="1131007"/>
                    <a:pt x="4397927" y="1282395"/>
                    <a:pt x="4409954" y="1449592"/>
                  </a:cubicBezTo>
                  <a:lnTo>
                    <a:pt x="4409954" y="1449586"/>
                  </a:lnTo>
                  <a:cubicBezTo>
                    <a:pt x="4398991" y="1612145"/>
                    <a:pt x="4284165" y="1736372"/>
                    <a:pt x="4120030" y="1739510"/>
                  </a:cubicBezTo>
                  <a:cubicBezTo>
                    <a:pt x="3912162" y="1757358"/>
                    <a:pt x="3896829" y="1723330"/>
                    <a:pt x="3674962" y="1739510"/>
                  </a:cubicBezTo>
                  <a:cubicBezTo>
                    <a:pt x="3778067" y="1924282"/>
                    <a:pt x="3842179" y="1992021"/>
                    <a:pt x="3944792" y="2166403"/>
                  </a:cubicBezTo>
                  <a:cubicBezTo>
                    <a:pt x="3784702" y="2102769"/>
                    <a:pt x="3608562" y="2064649"/>
                    <a:pt x="3514799" y="2032643"/>
                  </a:cubicBezTo>
                  <a:cubicBezTo>
                    <a:pt x="3421036" y="2000637"/>
                    <a:pt x="3268578" y="1975910"/>
                    <a:pt x="3071082" y="1894614"/>
                  </a:cubicBezTo>
                  <a:cubicBezTo>
                    <a:pt x="2873586" y="1813318"/>
                    <a:pt x="2791510" y="1831459"/>
                    <a:pt x="2572473" y="1739510"/>
                  </a:cubicBezTo>
                  <a:cubicBezTo>
                    <a:pt x="2301765" y="1762107"/>
                    <a:pt x="2140487" y="1736435"/>
                    <a:pt x="2024661" y="1739510"/>
                  </a:cubicBezTo>
                  <a:cubicBezTo>
                    <a:pt x="1908835" y="1742585"/>
                    <a:pt x="1701563" y="1725420"/>
                    <a:pt x="1476849" y="1739510"/>
                  </a:cubicBezTo>
                  <a:cubicBezTo>
                    <a:pt x="1252135" y="1753600"/>
                    <a:pt x="1158661" y="1717291"/>
                    <a:pt x="906212" y="1739510"/>
                  </a:cubicBezTo>
                  <a:cubicBezTo>
                    <a:pt x="653763" y="1761729"/>
                    <a:pt x="512542" y="1765933"/>
                    <a:pt x="289924" y="1739510"/>
                  </a:cubicBezTo>
                  <a:cubicBezTo>
                    <a:pt x="118170" y="1735276"/>
                    <a:pt x="17968" y="1616694"/>
                    <a:pt x="0" y="1449586"/>
                  </a:cubicBezTo>
                  <a:lnTo>
                    <a:pt x="0" y="1449592"/>
                  </a:lnTo>
                  <a:cubicBezTo>
                    <a:pt x="-17757" y="1266251"/>
                    <a:pt x="-17745" y="1163714"/>
                    <a:pt x="0" y="1014714"/>
                  </a:cubicBezTo>
                  <a:lnTo>
                    <a:pt x="0" y="1014714"/>
                  </a:lnTo>
                  <a:cubicBezTo>
                    <a:pt x="-11986" y="913277"/>
                    <a:pt x="11373" y="734091"/>
                    <a:pt x="0" y="652319"/>
                  </a:cubicBezTo>
                  <a:cubicBezTo>
                    <a:pt x="-11373" y="570548"/>
                    <a:pt x="2459" y="455861"/>
                    <a:pt x="0" y="289924"/>
                  </a:cubicBezTo>
                  <a:close/>
                </a:path>
              </a:pathLst>
            </a:custGeom>
            <a:solidFill>
              <a:srgbClr val="FFF4E1"/>
            </a:solidFill>
            <a:ln w="38100">
              <a:solidFill>
                <a:srgbClr val="FF6600"/>
              </a:solidFill>
              <a:extLst>
                <a:ext uri="{C807C97D-BFC1-408E-A445-0C87EB9F89A2}">
                  <ask:lineSketchStyleProps xmlns="" xmlns:ask="http://schemas.microsoft.com/office/drawing/2018/sketchyshapes" sd="2842418190">
                    <a:prstGeom prst="wedgeRoundRectCallout">
                      <a:avLst>
                        <a:gd name="adj1" fmla="val 39452"/>
                        <a:gd name="adj2" fmla="val 74541"/>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Rectangle 6">
              <a:extLst>
                <a:ext uri="{FF2B5EF4-FFF2-40B4-BE49-F238E27FC236}">
                  <a16:creationId xmlns:a16="http://schemas.microsoft.com/office/drawing/2014/main" id="{076493C6-D661-5C1F-DBD3-CEE01F101C57}"/>
                </a:ext>
              </a:extLst>
            </p:cNvPr>
            <p:cNvSpPr/>
            <p:nvPr/>
          </p:nvSpPr>
          <p:spPr>
            <a:xfrm>
              <a:off x="4904468" y="1968024"/>
              <a:ext cx="4210121" cy="1520587"/>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vi-VN" altLang="en-US" sz="3600" b="1" dirty="0">
                  <a:solidFill>
                    <a:srgbClr val="000000"/>
                  </a:solidFill>
                  <a:latin typeface="Calibri" panose="020F0502020204030204" pitchFamily="34" charset="0"/>
                  <a:cs typeface="Calibri" panose="020F0502020204030204" pitchFamily="34" charset="0"/>
                </a:rPr>
                <a:t>Nói cho nhau nghe hình ảnh nhân hóa mình thích và lí do yêu thích hình ảnh đó; nêu tác dụng của hình ảnh nhân hóa trong đoạn thơ.</a:t>
              </a:r>
            </a:p>
          </p:txBody>
        </p:sp>
      </p:grpSp>
      <p:sp>
        <p:nvSpPr>
          <p:cNvPr id="8" name="TextBox 7">
            <a:extLst>
              <a:ext uri="{FF2B5EF4-FFF2-40B4-BE49-F238E27FC236}">
                <a16:creationId xmlns:a16="http://schemas.microsoft.com/office/drawing/2014/main" id="{5E37F2BA-316F-2205-1294-117A90CA643E}"/>
              </a:ext>
            </a:extLst>
          </p:cNvPr>
          <p:cNvSpPr txBox="1"/>
          <p:nvPr/>
        </p:nvSpPr>
        <p:spPr>
          <a:xfrm>
            <a:off x="4492357" y="3437702"/>
            <a:ext cx="7416107" cy="3046988"/>
          </a:xfrm>
          <a:custGeom>
            <a:avLst/>
            <a:gdLst>
              <a:gd name="connsiteX0" fmla="*/ 0 w 7416107"/>
              <a:gd name="connsiteY0" fmla="*/ 0 h 3046988"/>
              <a:gd name="connsiteX1" fmla="*/ 7416107 w 7416107"/>
              <a:gd name="connsiteY1" fmla="*/ 0 h 3046988"/>
              <a:gd name="connsiteX2" fmla="*/ 7416107 w 7416107"/>
              <a:gd name="connsiteY2" fmla="*/ 3046988 h 3046988"/>
              <a:gd name="connsiteX3" fmla="*/ 0 w 7416107"/>
              <a:gd name="connsiteY3" fmla="*/ 3046988 h 3046988"/>
              <a:gd name="connsiteX4" fmla="*/ 0 w 7416107"/>
              <a:gd name="connsiteY4" fmla="*/ 0 h 304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6107" h="3046988" fill="none" extrusionOk="0">
                <a:moveTo>
                  <a:pt x="0" y="0"/>
                </a:moveTo>
                <a:cubicBezTo>
                  <a:pt x="1632405" y="5222"/>
                  <a:pt x="5893910" y="24918"/>
                  <a:pt x="7416107" y="0"/>
                </a:cubicBezTo>
                <a:cubicBezTo>
                  <a:pt x="7254862" y="1071537"/>
                  <a:pt x="7372347" y="2405261"/>
                  <a:pt x="7416107" y="3046988"/>
                </a:cubicBezTo>
                <a:cubicBezTo>
                  <a:pt x="5405448" y="2882227"/>
                  <a:pt x="1652783" y="3165138"/>
                  <a:pt x="0" y="3046988"/>
                </a:cubicBezTo>
                <a:cubicBezTo>
                  <a:pt x="-55725" y="1822382"/>
                  <a:pt x="17072" y="646376"/>
                  <a:pt x="0" y="0"/>
                </a:cubicBezTo>
                <a:close/>
              </a:path>
              <a:path w="7416107" h="3046988" stroke="0" extrusionOk="0">
                <a:moveTo>
                  <a:pt x="0" y="0"/>
                </a:moveTo>
                <a:cubicBezTo>
                  <a:pt x="2061167" y="11849"/>
                  <a:pt x="4334121" y="-161459"/>
                  <a:pt x="7416107" y="0"/>
                </a:cubicBezTo>
                <a:cubicBezTo>
                  <a:pt x="7419237" y="810180"/>
                  <a:pt x="7314931" y="1773659"/>
                  <a:pt x="7416107" y="3046988"/>
                </a:cubicBezTo>
                <a:cubicBezTo>
                  <a:pt x="4146886" y="2901128"/>
                  <a:pt x="3569062" y="2968664"/>
                  <a:pt x="0" y="3046988"/>
                </a:cubicBezTo>
                <a:cubicBezTo>
                  <a:pt x="74291" y="1544563"/>
                  <a:pt x="168006" y="966076"/>
                  <a:pt x="0" y="0"/>
                </a:cubicBezTo>
                <a:close/>
              </a:path>
            </a:pathLst>
          </a:custGeom>
          <a:solidFill>
            <a:srgbClr val="CCFF99"/>
          </a:solidFill>
          <a:ln w="38100">
            <a:solidFill>
              <a:srgbClr val="1FAE98"/>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r>
              <a:rPr lang="en-US" sz="2400" b="1" dirty="0" err="1">
                <a:latin typeface="Cambria" panose="02040503050406030204" pitchFamily="18" charset="0"/>
                <a:ea typeface="Cambria" panose="02040503050406030204" pitchFamily="18" charset="0"/>
              </a:rPr>
              <a:t>Ví</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dụ</a:t>
            </a:r>
            <a:r>
              <a:rPr lang="en-US" sz="2400" b="1" dirty="0">
                <a:latin typeface="Cambria" panose="02040503050406030204" pitchFamily="18" charset="0"/>
                <a:ea typeface="Cambria" panose="02040503050406030204" pitchFamily="18" charset="0"/>
              </a:rPr>
              <a:t>: </a:t>
            </a:r>
            <a:r>
              <a:rPr lang="vi-VN" sz="2400" b="1" dirty="0">
                <a:latin typeface="Cambria" panose="02040503050406030204" pitchFamily="18" charset="0"/>
                <a:ea typeface="Cambria" panose="02040503050406030204" pitchFamily="18" charset="0"/>
              </a:rPr>
              <a:t>Em </a:t>
            </a:r>
            <a:r>
              <a:rPr lang="vi-VN" sz="2400" b="1" dirty="0">
                <a:latin typeface="Cambria" panose="02040503050406030204" pitchFamily="18" charset="0"/>
                <a:ea typeface="Cambria" panose="02040503050406030204" pitchFamily="18" charset="0"/>
                <a:cs typeface="Calibri" panose="020F0502020204030204" pitchFamily="34" charset="0"/>
              </a:rPr>
              <a:t>thích</a:t>
            </a:r>
            <a:r>
              <a:rPr lang="vi-VN" sz="2400" b="1" dirty="0">
                <a:latin typeface="Cambria" panose="02040503050406030204" pitchFamily="18" charset="0"/>
                <a:ea typeface="Cambria" panose="02040503050406030204" pitchFamily="18" charset="0"/>
              </a:rPr>
              <a:t> hình ảnh:</a:t>
            </a:r>
          </a:p>
          <a:p>
            <a:r>
              <a:rPr lang="vi-VN" sz="2400" dirty="0">
                <a:latin typeface="Cambria" panose="02040503050406030204" pitchFamily="18" charset="0"/>
                <a:ea typeface="Cambria" panose="02040503050406030204" pitchFamily="18" charset="0"/>
              </a:rPr>
              <a:t>Có ông ngô bắp râu hồng như tơ.</a:t>
            </a:r>
          </a:p>
          <a:p>
            <a:r>
              <a:rPr lang="vi-VN" sz="2400" b="1" dirty="0">
                <a:latin typeface="Cambria" panose="02040503050406030204" pitchFamily="18" charset="0"/>
                <a:ea typeface="Cambria" panose="02040503050406030204" pitchFamily="18" charset="0"/>
              </a:rPr>
              <a:t>Tác dụng của hình ảnh đó là:</a:t>
            </a:r>
          </a:p>
          <a:p>
            <a:r>
              <a:rPr lang="vi-VN" sz="2400" dirty="0">
                <a:latin typeface="Cambria" panose="02040503050406030204" pitchFamily="18" charset="0"/>
                <a:ea typeface="Cambria" panose="02040503050406030204" pitchFamily="18" charset="0"/>
              </a:rPr>
              <a:t>- Giúp câu thơ giàu hình ảnh, sinh động: bắp ngô được nhân hóa là “ông” trở nên sinh động, ngộ nghĩnh và thật gần gũi với mỗi gia đình. Ngoài ra, râu bắp ngô còn được so sánh “hồng như tơ” khiến câu thơ ví von giàu hình ảnh.</a:t>
            </a:r>
          </a:p>
        </p:txBody>
      </p:sp>
    </p:spTree>
    <p:extLst>
      <p:ext uri="{BB962C8B-B14F-4D97-AF65-F5344CB8AC3E}">
        <p14:creationId xmlns:p14="http://schemas.microsoft.com/office/powerpoint/2010/main" val="3945344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874B3CB-F242-34EF-7559-C527B4971205}"/>
              </a:ext>
            </a:extLst>
          </p:cNvPr>
          <p:cNvGrpSpPr/>
          <p:nvPr/>
        </p:nvGrpSpPr>
        <p:grpSpPr>
          <a:xfrm>
            <a:off x="924909" y="142876"/>
            <a:ext cx="10720550" cy="6047716"/>
            <a:chOff x="4702480" y="2354410"/>
            <a:chExt cx="7655360" cy="3732601"/>
          </a:xfrm>
        </p:grpSpPr>
        <p:grpSp>
          <p:nvGrpSpPr>
            <p:cNvPr id="10" name="Group 9">
              <a:extLst>
                <a:ext uri="{FF2B5EF4-FFF2-40B4-BE49-F238E27FC236}">
                  <a16:creationId xmlns:a16="http://schemas.microsoft.com/office/drawing/2014/main" id="{A9D8C8F7-0DD4-9F6E-EC87-A63B35B3CA6B}"/>
                </a:ext>
              </a:extLst>
            </p:cNvPr>
            <p:cNvGrpSpPr/>
            <p:nvPr/>
          </p:nvGrpSpPr>
          <p:grpSpPr>
            <a:xfrm>
              <a:off x="4702480" y="2354410"/>
              <a:ext cx="7655360" cy="3732601"/>
              <a:chOff x="4702480" y="2354410"/>
              <a:chExt cx="7655360" cy="3732601"/>
            </a:xfrm>
          </p:grpSpPr>
          <p:pic>
            <p:nvPicPr>
              <p:cNvPr id="12" name="Graphic 11">
                <a:extLst>
                  <a:ext uri="{FF2B5EF4-FFF2-40B4-BE49-F238E27FC236}">
                    <a16:creationId xmlns:a16="http://schemas.microsoft.com/office/drawing/2014/main" id="{94B573AC-BA55-C33B-A886-2DC4B21DE63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702480" y="3124124"/>
                <a:ext cx="7655360" cy="2962887"/>
              </a:xfrm>
              <a:prstGeom prst="rect">
                <a:avLst/>
              </a:prstGeom>
            </p:spPr>
          </p:pic>
          <p:pic>
            <p:nvPicPr>
              <p:cNvPr id="13" name="Picture 12" descr="A picture containing toy, doll, vector graphics&#10;&#10;Description automatically generated">
                <a:extLst>
                  <a:ext uri="{FF2B5EF4-FFF2-40B4-BE49-F238E27FC236}">
                    <a16:creationId xmlns:a16="http://schemas.microsoft.com/office/drawing/2014/main" id="{25FB6CF5-0D4D-68D4-2467-7886BA1FFE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4584" y="2354410"/>
                <a:ext cx="1269125" cy="1039225"/>
              </a:xfrm>
              <a:prstGeom prst="rect">
                <a:avLst/>
              </a:prstGeom>
            </p:spPr>
          </p:pic>
        </p:grpSp>
        <p:sp>
          <p:nvSpPr>
            <p:cNvPr id="11" name="TextBox 10">
              <a:extLst>
                <a:ext uri="{FF2B5EF4-FFF2-40B4-BE49-F238E27FC236}">
                  <a16:creationId xmlns:a16="http://schemas.microsoft.com/office/drawing/2014/main" id="{D92C548B-72DD-809E-1E7A-31DAACFA1AE6}"/>
                </a:ext>
              </a:extLst>
            </p:cNvPr>
            <p:cNvSpPr txBox="1"/>
            <p:nvPr/>
          </p:nvSpPr>
          <p:spPr>
            <a:xfrm>
              <a:off x="6533573" y="4039489"/>
              <a:ext cx="331394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dirty="0">
                <a:ln>
                  <a:noFill/>
                </a:ln>
                <a:solidFill>
                  <a:srgbClr val="757070"/>
                </a:solidFill>
                <a:effectLst/>
                <a:uLnTx/>
                <a:uFillTx/>
                <a:latin typeface="Calibri" panose="020F0502020204030204" pitchFamily="34" charset="0"/>
                <a:cs typeface="Calibri" panose="020F0502020204030204" pitchFamily="34" charset="0"/>
              </a:endParaRPr>
            </a:p>
          </p:txBody>
        </p:sp>
      </p:grpSp>
      <p:sp>
        <p:nvSpPr>
          <p:cNvPr id="14" name="TextBox 13">
            <a:extLst>
              <a:ext uri="{FF2B5EF4-FFF2-40B4-BE49-F238E27FC236}">
                <a16:creationId xmlns:a16="http://schemas.microsoft.com/office/drawing/2014/main" id="{B9B4932D-72EB-A850-1D8D-54D635615033}"/>
              </a:ext>
            </a:extLst>
          </p:cNvPr>
          <p:cNvSpPr txBox="1"/>
          <p:nvPr/>
        </p:nvSpPr>
        <p:spPr>
          <a:xfrm>
            <a:off x="1576552" y="2082573"/>
            <a:ext cx="9574924" cy="3785652"/>
          </a:xfrm>
          <a:prstGeom prst="rect">
            <a:avLst/>
          </a:prstGeom>
          <a:noFill/>
        </p:spPr>
        <p:txBody>
          <a:bodyPr wrap="square" rtlCol="0">
            <a:spAutoFit/>
          </a:bodyPr>
          <a:lstStyle/>
          <a:p>
            <a:pPr lvl="0" algn="just">
              <a:defRPr/>
            </a:pPr>
            <a:r>
              <a:rPr lang="en-US" sz="4800" b="1" dirty="0">
                <a:solidFill>
                  <a:srgbClr val="002060"/>
                </a:solidFill>
                <a:latin typeface="Calibri" panose="020F0502020204030204" pitchFamily="34" charset="0"/>
                <a:cs typeface="Calibri" panose="020F0502020204030204" pitchFamily="34" charset="0"/>
              </a:rPr>
              <a:t>T</a:t>
            </a:r>
            <a:r>
              <a:rPr lang="vi-VN" sz="4800" b="1" dirty="0">
                <a:solidFill>
                  <a:srgbClr val="002060"/>
                </a:solidFill>
                <a:latin typeface="Calibri" panose="020F0502020204030204" pitchFamily="34" charset="0"/>
                <a:cs typeface="Calibri" panose="020F0502020204030204" pitchFamily="34" charset="0"/>
              </a:rPr>
              <a:t>ác dụng của biện pháp nhân hóa: </a:t>
            </a:r>
            <a:r>
              <a:rPr lang="vi-VN" sz="4800" b="1" i="1" dirty="0">
                <a:solidFill>
                  <a:srgbClr val="002060"/>
                </a:solidFill>
                <a:latin typeface="Calibri" panose="020F0502020204030204" pitchFamily="34" charset="0"/>
                <a:cs typeface="Calibri" panose="020F0502020204030204" pitchFamily="34" charset="0"/>
              </a:rPr>
              <a:t>giúp cho sự vật, hiện tượng vô tri, vô giác trở nên có hồn hơn, giống với con người, gần gũi với con người hơn.</a:t>
            </a:r>
            <a:endParaRPr kumimoji="0" lang="vi-VN" sz="4800" b="0" i="1"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6418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028824" y="3647746"/>
            <a:ext cx="3163176" cy="3393362"/>
          </a:xfrm>
          <a:prstGeom prst="rect">
            <a:avLst/>
          </a:prstGeom>
        </p:spPr>
      </p:pic>
      <p:sp>
        <p:nvSpPr>
          <p:cNvPr id="7" name="对话气泡: 圆角矩形 6">
            <a:extLst>
              <a:ext uri="{FF2B5EF4-FFF2-40B4-BE49-F238E27FC236}">
                <a16:creationId xmlns:a16="http://schemas.microsoft.com/office/drawing/2014/main" id="{9B4F9A15-DE08-470F-A183-0E9569C3FC8A}"/>
              </a:ext>
            </a:extLst>
          </p:cNvPr>
          <p:cNvSpPr/>
          <p:nvPr/>
        </p:nvSpPr>
        <p:spPr>
          <a:xfrm>
            <a:off x="3076575" y="1238250"/>
            <a:ext cx="6788733" cy="2193639"/>
          </a:xfrm>
          <a:prstGeom prst="wedgeRoundRectCallout">
            <a:avLst>
              <a:gd name="adj1" fmla="val 48555"/>
              <a:gd name="adj2" fmla="val 81732"/>
              <a:gd name="adj3" fmla="val 16667"/>
            </a:avLst>
          </a:prstGeom>
          <a:solidFill>
            <a:schemeClr val="accent4">
              <a:lumMod val="20000"/>
              <a:lumOff val="80000"/>
            </a:schemeClr>
          </a:solid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srgbClr val="002060"/>
                </a:solidFill>
                <a:latin typeface="Cambria" panose="02040503050406030204" pitchFamily="18" charset="0"/>
                <a:ea typeface="Cambria" panose="02040503050406030204" pitchFamily="18" charset="0"/>
              </a:rPr>
              <a:t>3. Đ</a:t>
            </a:r>
            <a:r>
              <a:rPr lang="vi-VN" sz="3600" b="1" dirty="0">
                <a:solidFill>
                  <a:srgbClr val="002060"/>
                </a:solidFill>
                <a:latin typeface="Cambria" panose="02040503050406030204" pitchFamily="18" charset="0"/>
                <a:ea typeface="Cambria" panose="02040503050406030204" pitchFamily="18" charset="0"/>
              </a:rPr>
              <a:t>ặt 2 – 3 câu có hình ảnh nhân hoá nói về cảnh vật, hiện tượng tự nhiên.</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6" name="文本框 7">
            <a:extLst>
              <a:ext uri="{FF2B5EF4-FFF2-40B4-BE49-F238E27FC236}">
                <a16:creationId xmlns:a16="http://schemas.microsoft.com/office/drawing/2014/main" id="{A330B584-F59F-CCEF-E500-D6DBA528AA1D}"/>
              </a:ext>
            </a:extLst>
          </p:cNvPr>
          <p:cNvSpPr txBox="1"/>
          <p:nvPr/>
        </p:nvSpPr>
        <p:spPr>
          <a:xfrm>
            <a:off x="1104899" y="4237395"/>
            <a:ext cx="7572375" cy="1835789"/>
          </a:xfrm>
          <a:prstGeom prst="flowChartDocument">
            <a:avLst/>
          </a:prstGeom>
          <a:solidFill>
            <a:srgbClr val="FFFF00"/>
          </a:solidFill>
          <a:effectLst>
            <a:reflection blurRad="6350" stA="50000" endA="300" endPos="38500" dist="50800" dir="5400000" sy="-100000" algn="bl" rotWithShape="0"/>
          </a:effectLst>
        </p:spPr>
        <p:txBody>
          <a:bodyPr wrap="square" rtlCol="0">
            <a:spAutoFit/>
          </a:bodyPr>
          <a:lstStyle/>
          <a:p>
            <a:pPr lvl="0" algn="ctr">
              <a:lnSpc>
                <a:spcPct val="150000"/>
              </a:lnSpc>
            </a:pPr>
            <a:r>
              <a:rPr lang="vi-VN" altLang="zh-CN" sz="3200" b="1" dirty="0">
                <a:solidFill>
                  <a:srgbClr val="FF0000"/>
                </a:solidFill>
                <a:latin typeface="Cambria" panose="02040503050406030204" pitchFamily="18" charset="0"/>
                <a:ea typeface="Cambria" panose="02040503050406030204" pitchFamily="18" charset="0"/>
              </a:rPr>
              <a:t>M: Những chị mây đang dạo chơi trên bầu trời.</a:t>
            </a:r>
            <a:endParaRPr kumimoji="0" lang="en-US" altLang="zh-CN"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908221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1030</Words>
  <Application>Microsoft Office PowerPoint</Application>
  <PresentationFormat>Widescreen</PresentationFormat>
  <Paragraphs>101</Paragraphs>
  <Slides>15</Slides>
  <Notes>9</Notes>
  <HiddenSlides>0</HiddenSlides>
  <MMClips>12</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15</vt:i4>
      </vt:variant>
    </vt:vector>
  </HeadingPairs>
  <TitlesOfParts>
    <vt:vector size="28" baseType="lpstr">
      <vt:lpstr>Arial</vt:lpstr>
      <vt:lpstr>Calibri</vt:lpstr>
      <vt:lpstr>Calibri Light</vt:lpstr>
      <vt:lpstr>Cambria</vt:lpstr>
      <vt:lpstr>等线</vt:lpstr>
      <vt:lpstr>等线</vt:lpstr>
      <vt:lpstr>DengXian Light</vt:lpstr>
      <vt:lpstr>Tahoma</vt:lpstr>
      <vt:lpstr>Times New Roman</vt:lpstr>
      <vt:lpstr>UTM Cookies</vt:lpstr>
      <vt:lpstr>Wingdings</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46</cp:revision>
  <dcterms:created xsi:type="dcterms:W3CDTF">2023-08-29T00:56:01Z</dcterms:created>
  <dcterms:modified xsi:type="dcterms:W3CDTF">2024-11-16T13:24:27Z</dcterms:modified>
</cp:coreProperties>
</file>