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5"/>
  </p:notesMasterIdLst>
  <p:sldIdLst>
    <p:sldId id="317" r:id="rId3"/>
    <p:sldId id="341" r:id="rId4"/>
    <p:sldId id="349" r:id="rId5"/>
    <p:sldId id="356" r:id="rId6"/>
    <p:sldId id="335" r:id="rId7"/>
    <p:sldId id="360" r:id="rId8"/>
    <p:sldId id="361" r:id="rId9"/>
    <p:sldId id="362" r:id="rId10"/>
    <p:sldId id="363" r:id="rId11"/>
    <p:sldId id="364" r:id="rId12"/>
    <p:sldId id="365" r:id="rId13"/>
    <p:sldId id="35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36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wmf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wm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856773"/>
            <a:ext cx="6859429" cy="450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41" y="580715"/>
            <a:ext cx="7313894" cy="450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3713323"/>
            <a:ext cx="6859429" cy="22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2161" y="3263179"/>
            <a:ext cx="3462800" cy="21671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141569" y="724380"/>
            <a:ext cx="15573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12" y="4131079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939039" y="2960123"/>
            <a:ext cx="7159943" cy="1248728"/>
          </a:xfrm>
          <a:prstGeom prst="rect">
            <a:avLst/>
          </a:prstGeom>
        </p:spPr>
        <p:txBody>
          <a:bodyPr spcFirstLastPara="1" vert="horz" lIns="68580" tIns="34290" rIns="68580" bIns="34290" numCol="1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0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0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0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0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0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0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0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697156" y="3064950"/>
            <a:ext cx="5421715" cy="136855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6819">
              <a:defRPr/>
            </a:pPr>
            <a:r>
              <a:rPr lang="en-US" altLang="zh-CN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  <a:p>
            <a:pPr algn="ctr" defTabSz="1216819">
              <a:defRPr/>
            </a:pPr>
            <a:r>
              <a:rPr lang="en-US" altLang="zh-CN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altLang="zh-CN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zh-CN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zh-CN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 (T2)</a:t>
            </a:r>
          </a:p>
          <a:p>
            <a:pPr algn="ctr" defTabSz="1216819">
              <a:defRPr/>
            </a:pPr>
            <a:r>
              <a:rPr lang="en-US" altLang="zh-CN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zh-CN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altLang="zh-CN" sz="2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6819">
              <a:defRPr/>
            </a:pPr>
            <a:r>
              <a:rPr lang="en-US" altLang="zh-CN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C1377C-B21E-56D1-8646-EC5661A85DC8}"/>
              </a:ext>
            </a:extLst>
          </p:cNvPr>
          <p:cNvSpPr txBox="1"/>
          <p:nvPr/>
        </p:nvSpPr>
        <p:spPr>
          <a:xfrm>
            <a:off x="3006349" y="1446676"/>
            <a:ext cx="3645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ỦY BAN NHÂN DÂN HUYỆN AN LÃO</a:t>
            </a:r>
          </a:p>
          <a:p>
            <a:r>
              <a:rPr lang="en-US" sz="1500" b="1" dirty="0"/>
              <a:t>TRƯỜNG TIỂU HỌC QUANG TRUNG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2066926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7474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6" y="3124200"/>
            <a:ext cx="5214938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02894"/>
            <a:ext cx="23526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372225" y="421481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042275" y="421719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3074"/>
            <a:ext cx="1852612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995193" y="3467100"/>
          <a:ext cx="786607" cy="7143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6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042818" y="475297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051843" y="481012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051843" y="3381375"/>
          <a:ext cx="682625" cy="7334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34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95474"/>
            <a:ext cx="5581649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85725"/>
            <a:ext cx="30956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50387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371725"/>
            <a:ext cx="11334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2362199"/>
            <a:ext cx="2057400" cy="120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800475"/>
            <a:ext cx="8899526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5448300"/>
            <a:ext cx="88995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8124824" y="58150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8000999" y="4114800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8240713" y="2628900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838"/>
            <a:ext cx="91440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8174"/>
            <a:ext cx="9144000" cy="155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078788" y="292179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154988" y="4881562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709738"/>
            <a:ext cx="2157413" cy="96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636"/>
            <a:ext cx="2209800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1475"/>
            <a:ext cx="22097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5233988"/>
            <a:ext cx="2205037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5233988"/>
            <a:ext cx="2205036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4" y="4181475"/>
            <a:ext cx="2205037" cy="63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4" y="3205161"/>
            <a:ext cx="2205037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195636"/>
            <a:ext cx="2171699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31" y="4181475"/>
            <a:ext cx="2171699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5233988"/>
            <a:ext cx="2171698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763" y="3220132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881810" y="3205161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+ 5 = 6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763" y="4181474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+ 1 = 3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7144" y="5233988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 + 1 = 4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6934200" y="5261194"/>
            <a:ext cx="2152646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+ 2 = 6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705225" y="4171950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</a:t>
            </a:r>
            <a:r>
              <a:rPr lang="en-US" altLang="en-US" sz="36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+ 3 = 4</a:t>
            </a:r>
            <a:endParaRPr lang="en-US" altLang="en-US" sz="36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705225" y="3220132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+ 2 = 3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705223" y="5233988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+ 4 = 5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6934200" y="4213115"/>
            <a:ext cx="2171696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+ 3 =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667000"/>
            <a:ext cx="3181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1" y="2667000"/>
            <a:ext cx="98583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7" y="3257550"/>
            <a:ext cx="2276475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61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535738" y="3367087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570787" y="3352799"/>
          <a:ext cx="62547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713"/>
            <a:ext cx="7334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6" y="3205161"/>
            <a:ext cx="4848225" cy="258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019550"/>
            <a:ext cx="24384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8108950" y="4067175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021513" y="4076700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D5956F-3CF3-4C27-AF7B-18C2558A2746}:317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</TotalTime>
  <Words>131</Words>
  <Application>Microsoft Macintosh PowerPoint</Application>
  <PresentationFormat>On-screen Show (4:3)</PresentationFormat>
  <Paragraphs>38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Franklin Gothic Book</vt:lpstr>
      <vt:lpstr>Franklin Gothic Medium</vt:lpstr>
      <vt:lpstr>Times New Roman</vt:lpstr>
      <vt:lpstr>Wingdings 2</vt:lpstr>
      <vt:lpstr>Trek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Nguyễn Thị Như</cp:lastModifiedBy>
  <cp:revision>230</cp:revision>
  <dcterms:created xsi:type="dcterms:W3CDTF">2020-08-07T01:41:00Z</dcterms:created>
  <dcterms:modified xsi:type="dcterms:W3CDTF">2024-11-17T15:42:04Z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