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notesMasterIdLst>
    <p:notesMasterId r:id="rId18"/>
  </p:notesMasterIdLst>
  <p:sldIdLst>
    <p:sldId id="279" r:id="rId3"/>
    <p:sldId id="290" r:id="rId4"/>
    <p:sldId id="291" r:id="rId5"/>
    <p:sldId id="292" r:id="rId6"/>
    <p:sldId id="294" r:id="rId7"/>
    <p:sldId id="257" r:id="rId8"/>
    <p:sldId id="260" r:id="rId9"/>
    <p:sldId id="296" r:id="rId10"/>
    <p:sldId id="297" r:id="rId11"/>
    <p:sldId id="298" r:id="rId12"/>
    <p:sldId id="299" r:id="rId13"/>
    <p:sldId id="300" r:id="rId14"/>
    <p:sldId id="301" r:id="rId15"/>
    <p:sldId id="261" r:id="rId16"/>
    <p:sldId id="30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601C2-E279-40D5-AA3A-CAF850CF2E55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0475C-BBD6-4AF7-ADD4-71D91B1F3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674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1776ED-4586-4722-C00C-F5B747F09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01FC7D-CC13-A64A-9A46-6E6585684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89AF45-B8BD-E2B9-6ED6-42DBBBE9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1E8566-FB54-5FF5-1955-6ABE5C34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F2F3CD-489F-58CB-E5BE-E429D3E3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4A73AA31-B12E-C961-FD90-6451800EA0C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37268FAC-0F02-382D-09F4-BEC271AF86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9" name="图片 7" descr="3">
            <a:extLst>
              <a:ext uri="{FF2B5EF4-FFF2-40B4-BE49-F238E27FC236}">
                <a16:creationId xmlns:a16="http://schemas.microsoft.com/office/drawing/2014/main" id="{D4822E20-07A3-0D9A-9229-A477581987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84DB0335-5532-5E35-C8A3-9E09638813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1" name="图片 12" descr="千库网_开学季笔返校学生背书包_元素编号12897046">
            <a:extLst>
              <a:ext uri="{FF2B5EF4-FFF2-40B4-BE49-F238E27FC236}">
                <a16:creationId xmlns:a16="http://schemas.microsoft.com/office/drawing/2014/main" id="{F0E99FD2-57DD-98F4-4189-8D668722E7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0"/>
            <a:ext cx="3075305" cy="26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9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2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03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7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89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8040CCB8-7C50-A60F-CC52-C15B01E1148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AA95DC17-FA81-45BD-7EE8-EE0E7F9089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8040CCB8-7C50-A60F-CC52-C15B01E1148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AA95DC17-FA81-45BD-7EE8-EE0E7F9089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8040CCB8-7C50-A60F-CC52-C15B01E1148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8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AA95DC17-FA81-45BD-7EE8-EE0E7F9089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8040CCB8-7C50-A60F-CC52-C15B01E1148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5" name="椭圆 10">
            <a:extLst>
              <a:ext uri="{FF2B5EF4-FFF2-40B4-BE49-F238E27FC236}">
                <a16:creationId xmlns:a16="http://schemas.microsoft.com/office/drawing/2014/main" id="{1805C542-9409-CF04-F179-566AD178B048}"/>
              </a:ext>
            </a:extLst>
          </p:cNvPr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F6792AD-A30F-9346-42F3-39CBD723619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0C4E5CA1-09FD-8C17-5435-9A86B090ED7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7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692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137160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410117A8-1D13-2D8F-182C-80DD523BA73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664462-84AF-D74C-C4B7-AF15439E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F3BF703-51E3-4CF7-9878-D52455C76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6626B38-4F5C-3F70-E004-C9E7311D5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226B6A3-CDFA-D8A2-15A5-24F898C8D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E69677E-D563-1371-1C1A-1129905BF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74F6651-E9F0-D1A7-3D18-5BB864C6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A64ED3C-8A4E-6560-423D-83C9F48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9DA1B2-A115-4550-4544-FD85190D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8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0BFD4-E497-6CBB-442A-E45716BF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38DA86A-4F31-4EEA-D486-DBB45B45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F6F6082-F586-1118-CA39-BB28B217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78D55E3-25E5-D6C8-C06B-C2B162E9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36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A117C16-616E-CCD2-10CF-EEFEA5E06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092980D-0F08-0087-6FE5-EDC9B9FE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4E138CE-85D7-393D-9417-411750EB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52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03FBD0-CF6F-4320-5621-7140A4E7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603BFFD-1781-ABB9-F1F7-8AC02BD8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B589BFE-0295-E30F-1197-5BD070163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F4BF0B8-47C4-5930-1EE0-F8B131C7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50DE0D-E9C2-44E7-E3C7-EEE47E6D6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245C29F-F5D5-6B5A-8FA7-A4BEBF4C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48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763C94-CEFB-1853-F954-589B45F8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54A6CA5-8E78-123F-EE95-264762623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B58CAA7-6C2C-73BA-EB28-C55BA3FDB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C4541E-0C2E-204D-A7CF-A29E6E1B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5FA5B79-99AF-FFBF-F814-6E7E6BC6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BFA0E2-73AC-E2CD-24AA-11B2C113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19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CE9860-1DE9-FA8A-280E-3688308B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9F80B4-8FFB-2644-9ADA-BCC61ABA4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2B0F27-08C4-9A1D-8729-462A5CF2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9C12D5-B173-5E91-F6B7-055CC1C3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72A51CE-3BA6-125F-BF23-F8240831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23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6243AE5-8AE7-FC75-7529-54EC73AEB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A18228-094E-046D-BFFC-2C2D9CE50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BBC306-C91D-99C7-27CB-02EEC91D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8DEE6A-287F-A8F2-9AA1-27DC5BEC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84422EB-9B72-9302-FC19-D7F82097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98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/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956941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24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2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59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8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3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6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3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22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12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2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6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91" r:id="rId28"/>
    <p:sldLayoutId id="2147483692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1037611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130" y="8485"/>
            <a:ext cx="13937023" cy="734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241861" y="2095113"/>
            <a:ext cx="5989378" cy="67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615" tIns="60807" rIns="121615" bIns="60807">
            <a:spAutoFit/>
          </a:bodyPr>
          <a:lstStyle>
            <a:lvl1pPr defTabSz="913130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0214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591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</a:t>
            </a:r>
            <a:r>
              <a:rPr lang="vi-VN" altLang="vi-VN" sz="3591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3591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9387" y="1321992"/>
            <a:ext cx="11205457" cy="6226612"/>
          </a:xfrm>
          <a:prstGeom prst="rect">
            <a:avLst/>
          </a:prstGeom>
          <a:noFill/>
        </p:spPr>
        <p:txBody>
          <a:bodyPr spcFirstLastPara="1" wrap="none" lIns="121615" tIns="60807" rIns="121615" bIns="60807" numCol="1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 defTabSz="912114">
              <a:defRPr/>
            </a:pP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 KẾT NỐI TRI THỨC VỚI CUỘC SỐNG – NĂM HỌC 2024 </a:t>
            </a:r>
            <a:r>
              <a:rPr lang="en-US" sz="32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2025 </a:t>
            </a:r>
            <a:endParaRPr lang="en-US" sz="32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8468" y="215937"/>
            <a:ext cx="9296164" cy="736837"/>
          </a:xfrm>
          <a:prstGeom prst="rect">
            <a:avLst/>
          </a:prstGeom>
          <a:noFill/>
        </p:spPr>
        <p:txBody>
          <a:bodyPr wrap="none" lIns="121615" tIns="60807" rIns="121615" bIns="6080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2114">
              <a:defRPr/>
            </a:pPr>
            <a:r>
              <a:rPr lang="en-US" sz="3990" b="1" dirty="0"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QUANG TRUNG </a:t>
            </a:r>
            <a:endParaRPr lang="en-US" sz="3990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67370" y="2955155"/>
            <a:ext cx="9233209" cy="553689"/>
          </a:xfrm>
          <a:prstGeom prst="rect">
            <a:avLst/>
          </a:prstGeom>
        </p:spPr>
        <p:txBody>
          <a:bodyPr wrap="square" lIns="121615" tIns="60807" rIns="121615" bIns="60807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48614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18305" y="4290961"/>
            <a:ext cx="12161838" cy="598421"/>
          </a:xfrm>
          <a:prstGeom prst="rect">
            <a:avLst/>
          </a:prstGeom>
        </p:spPr>
        <p:txBody>
          <a:bodyPr lIns="106158" tIns="53079" rIns="106158" bIns="53079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192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2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3192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52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819150" y="349749"/>
            <a:ext cx="10563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2: Dùng đất có độ tơi xốp cao trộn với phân, chất dinh dưỡng, xơ dừa theo tỉ lệ 4:1:1 để trồng cây.</a:t>
            </a:r>
          </a:p>
        </p:txBody>
      </p:sp>
      <p:pic>
        <p:nvPicPr>
          <p:cNvPr id="1026" name="Picture 2" descr="HƯỚNG DẪN CÁCH TRỘN ĐẤT TRỒNG RAU, CÂY, HOA ĐƠN GIẢN NHẤT">
            <a:extLst>
              <a:ext uri="{FF2B5EF4-FFF2-40B4-BE49-F238E27FC236}">
                <a16:creationId xmlns:a16="http://schemas.microsoft.com/office/drawing/2014/main" id="{AF47D0EB-E71B-B1BB-7731-21952E6D8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990725"/>
            <a:ext cx="6172200" cy="429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27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2153186" y="387849"/>
            <a:ext cx="9267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3: Tạo lỗ sâu khoảng 1cm, bỏ hạt giống vào và lấp giá thể kín hạt.</a:t>
            </a:r>
          </a:p>
        </p:txBody>
      </p:sp>
      <p:pic>
        <p:nvPicPr>
          <p:cNvPr id="2" name="image76.png" descr="A close-up of a person's feet&#10;&#10;Description automatically generated with low confidence">
            <a:extLst>
              <a:ext uri="{FF2B5EF4-FFF2-40B4-BE49-F238E27FC236}">
                <a16:creationId xmlns:a16="http://schemas.microsoft.com/office/drawing/2014/main" id="{DF029CEF-6B32-ED3A-AEE4-06962979589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62407" y="2009776"/>
            <a:ext cx="6243568" cy="4381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2952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1724561" y="197349"/>
            <a:ext cx="10067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Tưới nước theo dạng phun sương, sau đó đợi thêm một tuần chờ cây nảy mầm.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88.png">
            <a:extLst>
              <a:ext uri="{FF2B5EF4-FFF2-40B4-BE49-F238E27FC236}">
                <a16:creationId xmlns:a16="http://schemas.microsoft.com/office/drawing/2014/main" id="{C161B017-F11B-5F73-52D6-3FF4ABDF7B6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895600" y="1571625"/>
            <a:ext cx="7019925" cy="507682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6144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39635-4615-4694-8B19-EBB2552DBD18}"/>
              </a:ext>
            </a:extLst>
          </p:cNvPr>
          <p:cNvGrpSpPr/>
          <p:nvPr/>
        </p:nvGrpSpPr>
        <p:grpSpPr>
          <a:xfrm rot="199546">
            <a:off x="6127485" y="1257007"/>
            <a:ext cx="2697113" cy="1599295"/>
            <a:chOff x="2303081" y="2295860"/>
            <a:chExt cx="3866191" cy="2154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65F95D0-514A-46C9-A899-47463C6A6BDA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5867" b="1" kern="0">
                <a:solidFill>
                  <a:srgbClr val="4472C4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34A4EF-7064-42D4-82AA-CB4C4B622793}"/>
                </a:ext>
              </a:extLst>
            </p:cNvPr>
            <p:cNvSpPr txBox="1"/>
            <p:nvPr/>
          </p:nvSpPr>
          <p:spPr>
            <a:xfrm rot="21373733">
              <a:off x="2303081" y="2565053"/>
              <a:ext cx="3866191" cy="188509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sz="5867" b="1" kern="0"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8EACBA-DD78-4B3A-81CB-98467D1A6457}"/>
              </a:ext>
            </a:extLst>
          </p:cNvPr>
          <p:cNvSpPr txBox="1"/>
          <p:nvPr/>
        </p:nvSpPr>
        <p:spPr>
          <a:xfrm>
            <a:off x="356816" y="1110880"/>
            <a:ext cx="8568110" cy="2349579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Chia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cụ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thiết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chậu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81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8EACBA-DD78-4B3A-81CB-98467D1A6457}"/>
              </a:ext>
            </a:extLst>
          </p:cNvPr>
          <p:cNvSpPr txBox="1"/>
          <p:nvPr/>
        </p:nvSpPr>
        <p:spPr>
          <a:xfrm>
            <a:off x="2899991" y="2358655"/>
            <a:ext cx="8568110" cy="2349579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Chia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cụ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thiết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chậu</a:t>
            </a:r>
            <a:r>
              <a:rPr lang="en-US" sz="4400" b="1" kern="0" dirty="0">
                <a:solidFill>
                  <a:srgbClr val="4472C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6435" y="993202"/>
            <a:ext cx="7757397" cy="1353908"/>
          </a:xfrm>
          <a:prstGeom prst="rect">
            <a:avLst/>
          </a:prstGeom>
        </p:spPr>
        <p:txBody>
          <a:bodyPr wrap="square" lIns="121615" tIns="60807" rIns="121615" bIns="60807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48614">
              <a:defRPr/>
            </a:pP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9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88FCD575-BB7B-4353-A148-CEF693332DEF}"/>
              </a:ext>
            </a:extLst>
          </p:cNvPr>
          <p:cNvGrpSpPr/>
          <p:nvPr/>
        </p:nvGrpSpPr>
        <p:grpSpPr>
          <a:xfrm>
            <a:off x="4234238" y="4990031"/>
            <a:ext cx="290407" cy="290407"/>
            <a:chOff x="732769" y="5535598"/>
            <a:chExt cx="290407" cy="290407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CF46E2FE-5651-4D7C-BE6D-55368A8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00">
                <a:solidFill>
                  <a:prstClr val="black"/>
                </a:solidFill>
                <a:latin typeface="微软雅黑"/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1309210-60EF-459B-990C-624255AEE057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8C3A798-BD0D-48CA-ABFF-9599D4848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90A32F01-4243-458E-885F-E638CE1C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9C4196-B5CA-41F7-947A-368FCD4CC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048" y="1279113"/>
            <a:ext cx="7831003" cy="34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70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5" descr="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483" y="4759325"/>
            <a:ext cx="2968031" cy="205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ani-17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783" y="1484314"/>
            <a:ext cx="269748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z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4"/>
            <a:ext cx="3407267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 descr="ani-17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783" y="-242888"/>
            <a:ext cx="2697485" cy="135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202173" y="2843214"/>
            <a:ext cx="10310920" cy="216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5" tIns="45787" rIns="91575" bIns="4578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>
              <a:spcBef>
                <a:spcPct val="50000"/>
              </a:spcBef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“Ai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Ai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Hình ảnh 2">
            <a:extLst>
              <a:ext uri="{FF2B5EF4-FFF2-40B4-BE49-F238E27FC236}">
                <a16:creationId xmlns:a16="http://schemas.microsoft.com/office/drawing/2014/main" id="{0188A15B-2FFE-2409-1274-0865C8F0C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450" y="504825"/>
            <a:ext cx="6591300" cy="32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037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6663EC45-0A48-79A9-9D24-937F7C22C1B8}"/>
              </a:ext>
            </a:extLst>
          </p:cNvPr>
          <p:cNvSpPr/>
          <p:nvPr/>
        </p:nvSpPr>
        <p:spPr>
          <a:xfrm>
            <a:off x="1293090" y="521717"/>
            <a:ext cx="942110" cy="89620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3BE5D2-5AA3-533A-D60D-14141B8687D6}"/>
              </a:ext>
            </a:extLst>
          </p:cNvPr>
          <p:cNvSpPr txBox="1"/>
          <p:nvPr/>
        </p:nvSpPr>
        <p:spPr>
          <a:xfrm>
            <a:off x="1293090" y="771589"/>
            <a:ext cx="1039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ieo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hoa, cây cảnh trong 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 có mấy bước?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FDF67C-B075-BD97-0B06-1784D3DB8F4E}"/>
              </a:ext>
            </a:extLst>
          </p:cNvPr>
          <p:cNvSpPr txBox="1"/>
          <p:nvPr/>
        </p:nvSpPr>
        <p:spPr>
          <a:xfrm>
            <a:off x="2734827" y="1579259"/>
            <a:ext cx="4762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UcPeriod"/>
            </a:pP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</a:t>
            </a:r>
          </a:p>
          <a:p>
            <a:pPr algn="just"/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endParaRPr lang="en-US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4FE25F-FA08-E54C-CF6D-8AE69133BA50}"/>
              </a:ext>
            </a:extLst>
          </p:cNvPr>
          <p:cNvSpPr/>
          <p:nvPr/>
        </p:nvSpPr>
        <p:spPr>
          <a:xfrm>
            <a:off x="2734827" y="3095256"/>
            <a:ext cx="476250" cy="6572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2849" y="1675950"/>
            <a:ext cx="3986373" cy="212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1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6663EC45-0A48-79A9-9D24-937F7C22C1B8}"/>
              </a:ext>
            </a:extLst>
          </p:cNvPr>
          <p:cNvSpPr/>
          <p:nvPr/>
        </p:nvSpPr>
        <p:spPr>
          <a:xfrm>
            <a:off x="1293090" y="521717"/>
            <a:ext cx="942110" cy="89620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3BE5D2-5AA3-533A-D60D-14141B8687D6}"/>
              </a:ext>
            </a:extLst>
          </p:cNvPr>
          <p:cNvSpPr txBox="1"/>
          <p:nvPr/>
        </p:nvSpPr>
        <p:spPr>
          <a:xfrm>
            <a:off x="1293090" y="279147"/>
            <a:ext cx="103961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2: </a:t>
            </a:r>
            <a:r>
              <a:rPr lang="en-US" sz="36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ieo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hoa, cây cảnh trong 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 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FDF67C-B075-BD97-0B06-1784D3DB8F4E}"/>
              </a:ext>
            </a:extLst>
          </p:cNvPr>
          <p:cNvSpPr txBox="1"/>
          <p:nvPr/>
        </p:nvSpPr>
        <p:spPr>
          <a:xfrm>
            <a:off x="1445124" y="1329440"/>
            <a:ext cx="100610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4FE25F-FA08-E54C-CF6D-8AE69133BA50}"/>
              </a:ext>
            </a:extLst>
          </p:cNvPr>
          <p:cNvSpPr/>
          <p:nvPr/>
        </p:nvSpPr>
        <p:spPr>
          <a:xfrm>
            <a:off x="1445124" y="2923806"/>
            <a:ext cx="476250" cy="6572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5662" y="3581031"/>
            <a:ext cx="3439863" cy="212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1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527" y="1291238"/>
            <a:ext cx="6355485" cy="46863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3BE5D2-5AA3-533A-D60D-14141B8687D6}"/>
              </a:ext>
            </a:extLst>
          </p:cNvPr>
          <p:cNvSpPr txBox="1"/>
          <p:nvPr/>
        </p:nvSpPr>
        <p:spPr>
          <a:xfrm>
            <a:off x="1283565" y="333439"/>
            <a:ext cx="103961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3: 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sắp xếp đúng thứ tự các bước gieo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hoa, cây cảnh trong 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FDF67C-B075-BD97-0B06-1784D3DB8F4E}"/>
              </a:ext>
            </a:extLst>
          </p:cNvPr>
          <p:cNvSpPr txBox="1"/>
          <p:nvPr/>
        </p:nvSpPr>
        <p:spPr>
          <a:xfrm>
            <a:off x="1195778" y="1453163"/>
            <a:ext cx="219074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FontTx/>
              <a:buAutoNum type="alphaUcPeriod"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3-4-1-2</a:t>
            </a:r>
          </a:p>
          <a:p>
            <a:pPr algn="just">
              <a:lnSpc>
                <a:spcPct val="200000"/>
              </a:lnSpc>
            </a:pP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2-1-4-3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3-2-1-4</a:t>
            </a:r>
          </a:p>
          <a:p>
            <a:pPr algn="just">
              <a:lnSpc>
                <a:spcPct val="20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1-4-3-2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4FE25F-FA08-E54C-CF6D-8AE69133BA50}"/>
              </a:ext>
            </a:extLst>
          </p:cNvPr>
          <p:cNvSpPr/>
          <p:nvPr/>
        </p:nvSpPr>
        <p:spPr>
          <a:xfrm>
            <a:off x="1210702" y="3634388"/>
            <a:ext cx="476250" cy="6572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8849" y="2164862"/>
            <a:ext cx="1996125" cy="212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3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1150" y="2955155"/>
            <a:ext cx="9519429" cy="738355"/>
          </a:xfrm>
          <a:prstGeom prst="rect">
            <a:avLst/>
          </a:prstGeom>
        </p:spPr>
        <p:txBody>
          <a:bodyPr wrap="square" lIns="121615" tIns="60807" rIns="121615" bIns="60807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48614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241861" y="2095113"/>
            <a:ext cx="5989378" cy="95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615" tIns="60807" rIns="121615" bIns="60807">
            <a:spAutoFit/>
          </a:bodyPr>
          <a:lstStyle>
            <a:lvl1pPr defTabSz="913130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0214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</a:t>
            </a:r>
            <a:r>
              <a:rPr lang="vi-VN" altLang="vi-VN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54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8710" y="2021902"/>
            <a:ext cx="7757397" cy="1477019"/>
          </a:xfrm>
          <a:prstGeom prst="rect">
            <a:avLst/>
          </a:prstGeom>
        </p:spPr>
        <p:txBody>
          <a:bodyPr wrap="square" lIns="121615" tIns="60807" rIns="121615" bIns="60807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48614">
              <a:defRPr/>
            </a:pP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5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2"/>
            <a:ext cx="1950720" cy="1770695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0CC96D75-2F6E-49D0-AC90-306240C6FCBA}"/>
              </a:ext>
            </a:extLst>
          </p:cNvPr>
          <p:cNvSpPr/>
          <p:nvPr/>
        </p:nvSpPr>
        <p:spPr>
          <a:xfrm>
            <a:off x="238836" y="133564"/>
            <a:ext cx="11778992" cy="669881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DFDF05-2003-F712-339F-2176FC19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5" y="2724898"/>
            <a:ext cx="4128528" cy="3637802"/>
          </a:xfrm>
          <a:prstGeom prst="rect">
            <a:avLst/>
          </a:prstGeom>
        </p:spPr>
      </p:pic>
      <p:sp>
        <p:nvSpPr>
          <p:cNvPr id="3" name="Google Shape;478;p45">
            <a:extLst>
              <a:ext uri="{FF2B5EF4-FFF2-40B4-BE49-F238E27FC236}">
                <a16:creationId xmlns:a16="http://schemas.microsoft.com/office/drawing/2014/main" id="{6103D3ED-99AC-AF45-468F-C77926EB98A1}"/>
              </a:ext>
            </a:extLst>
          </p:cNvPr>
          <p:cNvSpPr txBox="1">
            <a:spLocks/>
          </p:cNvSpPr>
          <p:nvPr/>
        </p:nvSpPr>
        <p:spPr>
          <a:xfrm>
            <a:off x="4159000" y="349321"/>
            <a:ext cx="7410450" cy="272265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ùng nhau thảo luận và chia sẻ về quy trình gieo hạt hoa, cây cảnh mà em đã được chứng kiến hoặc tham gia.</a:t>
            </a:r>
          </a:p>
        </p:txBody>
      </p:sp>
    </p:spTree>
    <p:extLst>
      <p:ext uri="{BB962C8B-B14F-4D97-AF65-F5344CB8AC3E}">
        <p14:creationId xmlns:p14="http://schemas.microsoft.com/office/powerpoint/2010/main" val="2769998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03C94-00AC-3191-4BB8-696255C57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14" y="418672"/>
            <a:ext cx="7883504" cy="1171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E6A55-79D0-1B62-4B1A-C7CBCF4675C2}"/>
              </a:ext>
            </a:extLst>
          </p:cNvPr>
          <p:cNvSpPr txBox="1"/>
          <p:nvPr/>
        </p:nvSpPr>
        <p:spPr>
          <a:xfrm>
            <a:off x="2883435" y="732076"/>
            <a:ext cx="675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hồng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1736333" y="1705510"/>
            <a:ext cx="847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nl-NL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 bị khay có nhiều lỗ. 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84A40-B5AF-22BD-3CBE-9BF9CEA5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51" y="2681662"/>
            <a:ext cx="5929901" cy="3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7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332</Words>
  <Application>Microsoft Office PowerPoint</Application>
  <PresentationFormat>Widescreen</PresentationFormat>
  <Paragraphs>35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微软雅黑</vt:lpstr>
      <vt:lpstr>#9Slide05 Angelline</vt:lpstr>
      <vt:lpstr>#9Slide05 Bodega Script</vt:lpstr>
      <vt:lpstr>#9Slide07 HoneyCream</vt:lpstr>
      <vt:lpstr>Arial</vt:lpstr>
      <vt:lpstr>Calibri</vt:lpstr>
      <vt:lpstr>Calibri Light</vt:lpstr>
      <vt:lpstr>Cambria</vt:lpstr>
      <vt:lpstr>等线</vt:lpstr>
      <vt:lpstr>Fredoka One</vt:lpstr>
      <vt:lpstr>KaiTi</vt:lpstr>
      <vt:lpstr>M PLUS Rounded 1c</vt:lpstr>
      <vt:lpstr>SVN-Dancing Script</vt:lpstr>
      <vt:lpstr>SVN-Newton</vt:lpstr>
      <vt:lpstr>Time nes New Roman</vt:lpstr>
      <vt:lpstr>Times New Roman</vt:lpstr>
      <vt:lpstr>UTM Avo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HaiPhong</cp:lastModifiedBy>
  <cp:revision>63</cp:revision>
  <dcterms:created xsi:type="dcterms:W3CDTF">2023-08-21T09:02:25Z</dcterms:created>
  <dcterms:modified xsi:type="dcterms:W3CDTF">2024-11-16T15:53:35Z</dcterms:modified>
</cp:coreProperties>
</file>