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7"/>
  </p:notesMasterIdLst>
  <p:sldIdLst>
    <p:sldId id="383" r:id="rId3"/>
    <p:sldId id="347" r:id="rId4"/>
    <p:sldId id="349" r:id="rId5"/>
    <p:sldId id="350" r:id="rId6"/>
    <p:sldId id="351" r:id="rId7"/>
    <p:sldId id="353" r:id="rId8"/>
    <p:sldId id="354" r:id="rId9"/>
    <p:sldId id="355" r:id="rId10"/>
    <p:sldId id="357" r:id="rId11"/>
    <p:sldId id="358" r:id="rId12"/>
    <p:sldId id="359" r:id="rId13"/>
    <p:sldId id="361" r:id="rId14"/>
    <p:sldId id="362" r:id="rId15"/>
    <p:sldId id="3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502" autoAdjust="0"/>
  </p:normalViewPr>
  <p:slideViewPr>
    <p:cSldViewPr snapToGrid="0">
      <p:cViewPr varScale="1">
        <p:scale>
          <a:sx n="73" d="100"/>
          <a:sy n="73" d="100"/>
        </p:scale>
        <p:origin x="67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A71D6-4E5F-47E4-B450-F75024EFD0E8}" type="datetimeFigureOut">
              <a:rPr lang="en-US" smtClean="0"/>
              <a:pPr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462BA-DA64-4AAE-BC40-1BFDCF962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4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58D46-DE6E-4E95-BE45-D4B0F5A0384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46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4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5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5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08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98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1802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5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8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DE28A1-31C6-CD0C-7FE5-23A0E6182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E4A17BB-BDAC-5CB4-7886-7CCE9B50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173E56-7534-47E8-80F2-95F4DC88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pPr/>
              <a:t>01/11/2024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63A4C7-35B4-B988-B0A8-84BA2E0B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25CF87-7033-3B0C-D436-0CAA9A78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96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3B226A-64B5-5693-62B0-1A26261F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87B2D9-8D75-4596-0220-F4B9ABAC7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A3735E-950D-4465-8168-8FA8AE6C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pPr/>
              <a:t>01/11/2024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89316C-B2A2-BD6A-09CD-0193FDF5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57A781-FCC6-8EB7-054B-919EACC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105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026025B-6112-3D2A-8AE2-B02747AB7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CE230D9-EEEA-C10A-1D49-CB6D031AB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844DDB-444B-59C9-6C09-3FA6B683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pPr/>
              <a:t>01/11/2024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CFC18-22ED-CB79-B680-1775E65E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64A90A-4824-F47D-76E4-C4E50563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54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7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307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600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509350-700E-4B0C-A3E5-C1D9554BB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5FB096-5C12-4D67-9A50-27E1F7F99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5A4A05-0477-4D9E-A8DB-731A2BD5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C7CB5D-2637-421C-B549-485DE900B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F9F00F-B768-4068-B350-E434E40B8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7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29F497-ADE5-44AD-9B5C-12C5D94BE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E5E7B7-14A7-4AEE-A40D-9DFA2CA5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13D514-E1C1-4667-91D0-8A7B2C58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7B63D8-9E4F-43DA-8B36-53E5D4405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1707D3-F83F-45BB-86AA-F8CDC32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85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6D43F2-68F2-451B-936B-7E740A9E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4629C5-A859-4AC2-B016-6B053451C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E89A62-E802-4D13-8A76-2A764643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4A9199-291E-44A7-BED3-C6263BAC1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A6A6BC-FCBB-4D8C-AA6A-EA9B8E2F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290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A10B5-DB23-4E33-B736-161657400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9C0811-2C17-492A-BE42-FB301509C4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95FA9F3-2A5C-4E0E-B47B-0E6381F1B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D631903-ED01-49C1-A7AE-569F4B353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3563C52-21EF-4DC5-BA8A-FB7687386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18D0B79-BF35-4E75-B826-37157BC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30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39DE74-8031-4332-8E16-3409E2C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9FDC92-24BF-48A5-AB77-35421E2D8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C0D8D8-D2AD-4D40-A50E-F5FDC9765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379F8E-2343-4787-8CB2-CA9F4B1BF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671229-BFD5-4122-8DEB-286482231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CD559C-289E-406C-A9F8-0B8D213ED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8DC19D-B160-4B22-B4E6-7B87291F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E00B05-62D7-4898-9CC6-471BC029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39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8E807E-ECD4-4B27-A799-A20627211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90F5F57-B950-4801-9F75-A326E47F3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8A790C-CE61-4CFE-9EC7-F541DC9F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DBEF2D-B19A-48C9-BB06-72983D20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2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0FB212-B47D-37FD-15E0-7E683670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DA47E4-A919-7862-5EA6-C5953AEC7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1BC695-5B3B-0E2B-6208-0A5865BC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pPr/>
              <a:t>01/11/2024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FC8EF6-C910-6F8B-1A6F-2949519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B8DBA5-A1A9-C0CF-23F7-234521A9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924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C0122E-0E2E-46B0-A3DC-0A42EC85C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5FA9ECA-94A7-4F30-A71D-D8716A85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8CD885A-E635-4E4B-91BD-42210EBB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56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F6D3D8-330B-40CF-BAA1-832D9582D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1E54ED-B6B5-49DC-ADF0-8B0B36BB4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36CEA5-8091-4C7C-B74E-6705BC2EB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783EA5-A629-487C-9BE5-597FDEF3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9D0DD7-D414-4006-910E-3BF43BA7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0D499A-5565-4E7B-A65F-AF9E5A16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66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4A9340-D308-4C9F-BFD3-B349FE80B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9A6672E-850B-4ADC-8B76-F56BB091F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921A86-6D7D-4587-A214-3230EB881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4291C2F-4234-4789-AE81-88F08EEEC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A54AAD-31FB-4CD5-B625-1A83C7D38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D839D6-E2CC-453D-A3DD-C72759025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66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117A70-5DF0-4706-BE97-83CEB6072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79E524-5B41-4E0F-B34D-657C6152F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66EED4-FE8F-471A-B4C5-9F11D917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D0A23-611E-4FF7-A46E-75C1BA08A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8C4916-7F47-4A0E-AFCA-3213F13F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80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E23A9D7-7BB4-4421-88D5-027FE48D1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D12F70-FBF9-4564-8CBD-5D21E1650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7164B2-7A17-4FC3-95C7-182EBA99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91C72C-44BD-44E1-9058-C64C8CB5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DDA14B-2151-42B8-A27C-F14E1DA4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37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22E0A8-262E-1EFB-8F4F-456A1B64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23A663-425E-0904-6511-D15C0D21F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20006F-C0A0-5C99-8AF1-7644B232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pPr/>
              <a:t>01/11/2024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F06F71-51C8-4ED6-691B-AF7D161F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DBD89E-E07B-4999-E009-EA8755C1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602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90734-AC0E-E807-8B98-3C61A005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78B31D-DD2C-2245-0AE5-9B32C5BE3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B4EA0F-7B4B-ADD0-2DF3-7824D2434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6A02AF-B2DD-4642-8F60-6780AF0A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pPr/>
              <a:t>01/11/2024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89A240-3518-BA82-F06C-62AF2DC1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66BEF8B-48F7-18BB-A863-FC5B9B74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41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E28918-1B52-634C-84B5-8BB8AA0C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409DB4-93A0-A2B8-A36F-2AD48C1D6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6C1EEB-B8FE-3826-AD7A-DE124A8B8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ABD945B-9C01-C363-5741-16DCC02EF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A7B3816-0A9F-AC57-D058-45E40D3FA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1A0ACAB-AB01-3872-E8D2-C247CA07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pPr/>
              <a:t>01/11/2024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B25F88F-D63B-E86B-4C56-050B4391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C0B2F5-35AC-0B9B-4615-ADCABC92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42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AEB84A-5061-B56B-46C3-3290DEB7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71570E3-2F2B-F8CF-4213-2480943A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pPr/>
              <a:t>01/11/2024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5B49782-DB5D-D16A-CB51-2E2F603F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B21C09-A77B-548B-A38B-5BDFAC9E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9985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C6FFBF0-6874-1846-1518-D6EB01A9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pPr/>
              <a:t>01/11/2024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9A10652-DE7C-5CC2-202F-51CA60F1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E917E8-08D6-F68F-EBD9-C66B3A49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29F216-739E-506F-506E-4C2526AF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DF588D-6FF1-60E2-5FC7-B34FD23C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CC9C3E-59EB-6021-DC68-5423F0FAB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51F7EC-C39A-3BCE-617A-3351E677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pPr/>
              <a:t>01/11/2024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0F03205-C6DD-BF33-0612-289DEC97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AAC0DA-6968-32CD-C30C-47AE0201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475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B1E02-F5C6-27CF-A4A3-565854BE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C9DA7B6-3C68-AA42-2AA1-6E72193BB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C755F5B-B5ED-98F7-2A43-0A085D9A6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51A3AEA-191E-8A45-90E2-FAC40210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pPr/>
              <a:t>01/11/2024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4AEDD2-8D2C-5C56-3A05-74AAB2D1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3703DE-CF6A-DDE4-FE55-3C48FFC6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413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544D056-E094-A271-61A8-30229810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C5C9BF-68DA-657F-9404-2BF16D74C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912AB-2B26-C88A-2E8F-6A8F021C5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5E70-B76F-4F76-9575-EA7F545D535A}" type="datetimeFigureOut">
              <a:rPr lang="vi-VN" smtClean="0"/>
              <a:pPr/>
              <a:t>01/11/2024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2B3627-8F32-C437-D7B3-2714D24AF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E8A8B2-F64F-A251-CC74-77E55CE12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9CF5B-82D3-4FEA-B9EB-AD745171200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51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993B65D-6905-4436-B008-309F5580E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218471-A023-4997-A3CC-A775C0278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F0CE99-F86D-4D30-93D0-B7BCB2BE1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325E0-8F25-4BC0-ADD0-87EF17F80CA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0816C23-6405-4FA7-87DB-C944DB973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779DC0-A053-4865-B989-7CF0C0035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A58AF-24B6-4497-A32B-0C9CE7E8C99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D57A8006-39EA-4140-901F-623280A8A79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215348"/>
            <a:ext cx="1002726" cy="10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9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36.svg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36.svg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4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36F8054-4816-4BDF-90A5-545DDF61E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0378" y="0"/>
            <a:ext cx="12206272" cy="6726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A77BB1B-FCBC-4660-B7E3-15860B31F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372" y="6174869"/>
            <a:ext cx="2341379" cy="683131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xmlns="" id="{E0E5D346-6970-42C6-9B49-C3A7A192F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8225" y="431777"/>
            <a:ext cx="6040706" cy="156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</a:t>
            </a:r>
            <a:r>
              <a:rPr lang="en-US" altLang="en-US" sz="2397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</a:t>
            </a:r>
            <a:endParaRPr lang="en-US" altLang="en-US" sz="2397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en-US" sz="2397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9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2024-2025</a:t>
            </a:r>
          </a:p>
          <a:p>
            <a:pPr algn="ctr"/>
            <a:r>
              <a:rPr lang="en-US" altLang="en-US" sz="239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</a:t>
            </a:r>
            <a:endParaRPr lang="en-US" altLang="en-US" sz="2397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B77D4E9-F47D-467F-820E-751603A59FAB}"/>
              </a:ext>
            </a:extLst>
          </p:cNvPr>
          <p:cNvSpPr txBox="1"/>
          <p:nvPr/>
        </p:nvSpPr>
        <p:spPr>
          <a:xfrm>
            <a:off x="101601" y="2998588"/>
            <a:ext cx="1146951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4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</a:p>
          <a:p>
            <a:pPr algn="ctr">
              <a:defRPr/>
            </a:pPr>
            <a:r>
              <a:rPr lang="vi-VN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18: Đề-xi-mét vuông, mét vuông, mi-li-mét vuông (Tiết 2)</a:t>
            </a:r>
            <a:endParaRPr lang="vi-VN" sz="4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97A74A22-E3A2-4978-9062-39F68EDF7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756" y="5844312"/>
            <a:ext cx="5479444" cy="58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196" b="1" i="1" dirty="0" err="1" smtClean="0">
                <a:solidFill>
                  <a:srgbClr val="3333CC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196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196" b="1" i="1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viên</a:t>
            </a:r>
            <a:r>
              <a:rPr lang="en-US" altLang="en-US" sz="3196" b="1" i="1" dirty="0">
                <a:solidFill>
                  <a:srgbClr val="3333CC"/>
                </a:solidFill>
                <a:latin typeface="Times New Roman" panose="02020603050405020304" pitchFamily="18" charset="0"/>
              </a:rPr>
              <a:t>: </a:t>
            </a:r>
            <a:r>
              <a:rPr lang="vi-VN" altLang="en-US" sz="3196" b="1" i="1" dirty="0" smtClean="0">
                <a:solidFill>
                  <a:srgbClr val="3333CC"/>
                </a:solidFill>
                <a:latin typeface="Times New Roman" panose="02020603050405020304" pitchFamily="18" charset="0"/>
              </a:rPr>
              <a:t>Phạm Thị Thúy</a:t>
            </a:r>
            <a:endParaRPr lang="en-US" altLang="en-US" sz="3196" b="1" i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42625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=""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=""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7" name="Nhóm 11">
            <a:extLst>
              <a:ext uri="{FF2B5EF4-FFF2-40B4-BE49-F238E27FC236}">
                <a16:creationId xmlns=""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10965217" cy="1316870"/>
            <a:chOff x="964406" y="691127"/>
            <a:chExt cx="8223913" cy="987653"/>
          </a:xfrm>
        </p:grpSpPr>
        <p:grpSp>
          <p:nvGrpSpPr>
            <p:cNvPr id="9" name="Nhóm 6">
              <a:extLst>
                <a:ext uri="{FF2B5EF4-FFF2-40B4-BE49-F238E27FC236}">
                  <a16:creationId xmlns=""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=""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=""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=""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751141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Chọn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đo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phù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hợp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với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mỗi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đồ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đây</a:t>
              </a:r>
              <a:endParaRPr lang="en-US" sz="36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74114AF-B499-1A4C-F75B-0AAD77F0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4" y="2090737"/>
            <a:ext cx="7669439" cy="2090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82F4399-72A4-9D84-E360-41C3E3B9D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443" y="4657725"/>
            <a:ext cx="8567882" cy="78105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F95BBD4-6161-C26C-2F7B-5A777CC38A76}"/>
              </a:ext>
            </a:extLst>
          </p:cNvPr>
          <p:cNvCxnSpPr>
            <a:cxnSpLocks/>
          </p:cNvCxnSpPr>
          <p:nvPr/>
        </p:nvCxnSpPr>
        <p:spPr>
          <a:xfrm>
            <a:off x="4343401" y="3659385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6E9A0E57-DA60-92A7-A439-ED09F0AD2E73}"/>
              </a:ext>
            </a:extLst>
          </p:cNvPr>
          <p:cNvCxnSpPr>
            <a:cxnSpLocks/>
          </p:cNvCxnSpPr>
          <p:nvPr/>
        </p:nvCxnSpPr>
        <p:spPr>
          <a:xfrm>
            <a:off x="7467601" y="3687960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ADF4CC0E-B542-E50A-CD69-67AD066EB951}"/>
              </a:ext>
            </a:extLst>
          </p:cNvPr>
          <p:cNvCxnSpPr>
            <a:cxnSpLocks/>
          </p:cNvCxnSpPr>
          <p:nvPr/>
        </p:nvCxnSpPr>
        <p:spPr>
          <a:xfrm flipH="1">
            <a:off x="3695700" y="3687960"/>
            <a:ext cx="5229226" cy="12745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-114300" y="383901"/>
            <a:ext cx="12231159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=""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=""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" name="Nhóm 11">
            <a:extLst>
              <a:ext uri="{FF2B5EF4-FFF2-40B4-BE49-F238E27FC236}">
                <a16:creationId xmlns=""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2373668" cy="941729"/>
            <a:chOff x="964406" y="691127"/>
            <a:chExt cx="1780251" cy="706297"/>
          </a:xfrm>
        </p:grpSpPr>
        <p:grpSp>
          <p:nvGrpSpPr>
            <p:cNvPr id="9" name="Nhóm 6">
              <a:extLst>
                <a:ext uri="{FF2B5EF4-FFF2-40B4-BE49-F238E27FC236}">
                  <a16:creationId xmlns=""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=""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=""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3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=""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106775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Số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10" name="Group 8">
            <a:extLst>
              <a:ext uri="{FF2B5EF4-FFF2-40B4-BE49-F238E27FC236}">
                <a16:creationId xmlns="" xmlns:a16="http://schemas.microsoft.com/office/drawing/2014/main" id="{6358E453-7B00-530B-219F-25D66E239A6F}"/>
              </a:ext>
            </a:extLst>
          </p:cNvPr>
          <p:cNvGrpSpPr/>
          <p:nvPr/>
        </p:nvGrpSpPr>
        <p:grpSpPr>
          <a:xfrm>
            <a:off x="761999" y="1638300"/>
            <a:ext cx="6429375" cy="840522"/>
            <a:chOff x="695324" y="1533525"/>
            <a:chExt cx="6429375" cy="840522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6771C9D1-C220-3772-B6AE-5F6B7F6EEB8B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a) 1 m² =           dm²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034A1F21-EEA7-B06E-118B-7AD13D2BE945}"/>
                </a:ext>
              </a:extLst>
            </p:cNvPr>
            <p:cNvSpPr/>
            <p:nvPr/>
          </p:nvSpPr>
          <p:spPr>
            <a:xfrm>
              <a:off x="3143250" y="15335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2" name="Group 15">
            <a:extLst>
              <a:ext uri="{FF2B5EF4-FFF2-40B4-BE49-F238E27FC236}">
                <a16:creationId xmlns="" xmlns:a16="http://schemas.microsoft.com/office/drawing/2014/main" id="{8E0DD05C-EF5C-C59C-9808-D5940B7A3327}"/>
              </a:ext>
            </a:extLst>
          </p:cNvPr>
          <p:cNvGrpSpPr/>
          <p:nvPr/>
        </p:nvGrpSpPr>
        <p:grpSpPr>
          <a:xfrm>
            <a:off x="6229349" y="1562100"/>
            <a:ext cx="7353301" cy="809625"/>
            <a:chOff x="695324" y="1485900"/>
            <a:chExt cx="7353301" cy="809625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3918DDD2-84A4-740E-AC13-CEE6326FB235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b) 1 m² 50 dm² =           dm²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="" xmlns:a16="http://schemas.microsoft.com/office/drawing/2014/main" id="{DE758005-1987-40B7-00D6-B24711877D5C}"/>
                </a:ext>
              </a:extLst>
            </p:cNvPr>
            <p:cNvSpPr/>
            <p:nvPr/>
          </p:nvSpPr>
          <p:spPr>
            <a:xfrm>
              <a:off x="4276725" y="148590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="" xmlns:a16="http://schemas.microsoft.com/office/drawing/2014/main" id="{BBB2A394-742C-70D6-FC79-BA601572BA9E}"/>
              </a:ext>
            </a:extLst>
          </p:cNvPr>
          <p:cNvGrpSpPr/>
          <p:nvPr/>
        </p:nvGrpSpPr>
        <p:grpSpPr>
          <a:xfrm>
            <a:off x="914399" y="2990850"/>
            <a:ext cx="6429375" cy="830997"/>
            <a:chOff x="971549" y="1485900"/>
            <a:chExt cx="6429375" cy="830997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2992EF00-537C-635F-3829-8A87B5FDA649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5 m² =           dm²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36FF87F4-D35D-AB6F-6E3E-74E83007009F}"/>
                </a:ext>
              </a:extLst>
            </p:cNvPr>
            <p:cNvSpPr/>
            <p:nvPr/>
          </p:nvSpPr>
          <p:spPr>
            <a:xfrm>
              <a:off x="2867025" y="14954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7D3B35B4-EC1B-B0D8-32A1-E2CCE4B1529A}"/>
              </a:ext>
            </a:extLst>
          </p:cNvPr>
          <p:cNvSpPr/>
          <p:nvPr/>
        </p:nvSpPr>
        <p:spPr>
          <a:xfrm>
            <a:off x="3209925" y="16192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15" name="Group 30">
            <a:extLst>
              <a:ext uri="{FF2B5EF4-FFF2-40B4-BE49-F238E27FC236}">
                <a16:creationId xmlns="" xmlns:a16="http://schemas.microsoft.com/office/drawing/2014/main" id="{AA3D7CC8-0874-F415-A771-40FEFE5C0CB8}"/>
              </a:ext>
            </a:extLst>
          </p:cNvPr>
          <p:cNvGrpSpPr/>
          <p:nvPr/>
        </p:nvGrpSpPr>
        <p:grpSpPr>
          <a:xfrm>
            <a:off x="809624" y="4181475"/>
            <a:ext cx="6429375" cy="850047"/>
            <a:chOff x="971549" y="1466850"/>
            <a:chExt cx="6429375" cy="850047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3CF11E8-7766-E0B7-FDF9-E8B9CD791706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500 dm² =          m²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="" xmlns:a16="http://schemas.microsoft.com/office/drawing/2014/main" id="{5947F816-01F8-AE6C-CB6C-82527CCD040F}"/>
                </a:ext>
              </a:extLst>
            </p:cNvPr>
            <p:cNvSpPr/>
            <p:nvPr/>
          </p:nvSpPr>
          <p:spPr>
            <a:xfrm>
              <a:off x="3724275" y="14668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6" name="Group 43">
            <a:extLst>
              <a:ext uri="{FF2B5EF4-FFF2-40B4-BE49-F238E27FC236}">
                <a16:creationId xmlns="" xmlns:a16="http://schemas.microsoft.com/office/drawing/2014/main" id="{1BCAB4BD-637D-8F08-750F-E8DA14CFB899}"/>
              </a:ext>
            </a:extLst>
          </p:cNvPr>
          <p:cNvGrpSpPr/>
          <p:nvPr/>
        </p:nvGrpSpPr>
        <p:grpSpPr>
          <a:xfrm>
            <a:off x="6210299" y="2752725"/>
            <a:ext cx="7353301" cy="809625"/>
            <a:chOff x="695324" y="1457325"/>
            <a:chExt cx="7353301" cy="809625"/>
          </a:xfrm>
        </p:grpSpPr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9A595119-B9BB-3418-73C2-A0B43991161E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4 m² 20 dm² =           dm²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33B67D04-6DC3-F014-736A-80F1F87A0157}"/>
                </a:ext>
              </a:extLst>
            </p:cNvPr>
            <p:cNvSpPr/>
            <p:nvPr/>
          </p:nvSpPr>
          <p:spPr>
            <a:xfrm>
              <a:off x="3752850" y="14573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7" name="Group 46">
            <a:extLst>
              <a:ext uri="{FF2B5EF4-FFF2-40B4-BE49-F238E27FC236}">
                <a16:creationId xmlns="" xmlns:a16="http://schemas.microsoft.com/office/drawing/2014/main" id="{FBE55A9F-4024-9F7E-018C-813087CB37FD}"/>
              </a:ext>
            </a:extLst>
          </p:cNvPr>
          <p:cNvGrpSpPr/>
          <p:nvPr/>
        </p:nvGrpSpPr>
        <p:grpSpPr>
          <a:xfrm>
            <a:off x="6476999" y="3886200"/>
            <a:ext cx="7353301" cy="822186"/>
            <a:chOff x="695324" y="1428750"/>
            <a:chExt cx="7353301" cy="822186"/>
          </a:xfrm>
        </p:grpSpPr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DBE56D10-1EF9-DE65-F3CC-FC4BFCAECDEB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3 m² 9 dm² =           dm²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="" xmlns:a16="http://schemas.microsoft.com/office/drawing/2014/main" id="{B3F013BD-855B-8164-086B-71C00F9FC98F}"/>
                </a:ext>
              </a:extLst>
            </p:cNvPr>
            <p:cNvSpPr/>
            <p:nvPr/>
          </p:nvSpPr>
          <p:spPr>
            <a:xfrm>
              <a:off x="3457575" y="14287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="" xmlns:a16="http://schemas.microsoft.com/office/drawing/2014/main" id="{969C76A6-E53B-644C-95E5-C5A7F078C937}"/>
              </a:ext>
            </a:extLst>
          </p:cNvPr>
          <p:cNvSpPr/>
          <p:nvPr/>
        </p:nvSpPr>
        <p:spPr>
          <a:xfrm>
            <a:off x="2800350" y="29908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="" xmlns:a16="http://schemas.microsoft.com/office/drawing/2014/main" id="{ECC6CF29-A2B5-A11A-EE61-598716A008A6}"/>
              </a:ext>
            </a:extLst>
          </p:cNvPr>
          <p:cNvSpPr/>
          <p:nvPr/>
        </p:nvSpPr>
        <p:spPr>
          <a:xfrm>
            <a:off x="3552825" y="41529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="" xmlns:a16="http://schemas.microsoft.com/office/drawing/2014/main" id="{19691339-2889-37B4-B894-4B9168CED2C2}"/>
              </a:ext>
            </a:extLst>
          </p:cNvPr>
          <p:cNvSpPr/>
          <p:nvPr/>
        </p:nvSpPr>
        <p:spPr>
          <a:xfrm>
            <a:off x="9810750" y="153352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84FE059E-AB4D-D160-663D-38F261FFC81A}"/>
              </a:ext>
            </a:extLst>
          </p:cNvPr>
          <p:cNvSpPr/>
          <p:nvPr/>
        </p:nvSpPr>
        <p:spPr>
          <a:xfrm>
            <a:off x="9267825" y="277177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420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="" xmlns:a16="http://schemas.microsoft.com/office/drawing/2014/main" id="{2FEDFB7B-ADF7-C5F9-6811-09E902B79721}"/>
              </a:ext>
            </a:extLst>
          </p:cNvPr>
          <p:cNvSpPr/>
          <p:nvPr/>
        </p:nvSpPr>
        <p:spPr>
          <a:xfrm>
            <a:off x="9258300" y="38862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309</a:t>
            </a:r>
          </a:p>
        </p:txBody>
      </p:sp>
    </p:spTree>
    <p:extLst>
      <p:ext uri="{BB962C8B-B14F-4D97-AF65-F5344CB8AC3E}">
        <p14:creationId xmlns:p14="http://schemas.microsoft.com/office/powerpoint/2010/main" val="320100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21015452">
            <a:off x="1050924" y="435976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5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765" y="773379"/>
            <a:ext cx="3377111" cy="72406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="" xmlns:a16="http://schemas.microsoft.com/office/drawing/2014/main" id="{2C69B93B-115C-2977-A962-FCE63F986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857" y="1521672"/>
            <a:ext cx="6011084" cy="3916256"/>
          </a:xfrm>
          <a:prstGeom prst="rect">
            <a:avLst/>
          </a:prstGeom>
        </p:spPr>
      </p:pic>
      <p:pic>
        <p:nvPicPr>
          <p:cNvPr id="2" name="Picture 1" descr="A pink background with white leaves and black text&#10;&#10;Description automatically generated">
            <a:extLst>
              <a:ext uri="{FF2B5EF4-FFF2-40B4-BE49-F238E27FC236}">
                <a16:creationId xmlns="" xmlns:a16="http://schemas.microsoft.com/office/drawing/2014/main" id="{18D73D54-2BF8-AFDD-5EA8-3B56BD583D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1"/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dm² </a:t>
              </a:r>
            </a:p>
          </p:txBody>
        </p:sp>
      </p:grpSp>
      <p:grpSp>
        <p:nvGrpSpPr>
          <p:cNvPr id="3" name="Nhóm 76"/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" name="Nhóm 58"/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cm² </a:t>
              </a:r>
            </a:p>
          </p:txBody>
        </p:sp>
      </p:grpSp>
      <p:grpSp>
        <p:nvGrpSpPr>
          <p:cNvPr id="5" name="Nhóm 77"/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" name="Nhóm 64"/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m² </a:t>
              </a:r>
            </a:p>
          </p:txBody>
        </p:sp>
      </p:grpSp>
      <p:grpSp>
        <p:nvGrpSpPr>
          <p:cNvPr id="7" name="Nhóm 78"/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2588" y="222140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0490" y="3930533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0581" y="2201097"/>
            <a:ext cx="1141512" cy="1136472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8" name="Nhóm 72"/>
          <p:cNvGrpSpPr/>
          <p:nvPr/>
        </p:nvGrpSpPr>
        <p:grpSpPr>
          <a:xfrm>
            <a:off x="158811" y="209571"/>
            <a:ext cx="8947916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368621" cy="43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1: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Viết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tắt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đơn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vị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67986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9" name="Nhóm 41"/>
          <p:cNvGrpSpPr/>
          <p:nvPr/>
        </p:nvGrpSpPr>
        <p:grpSpPr>
          <a:xfrm>
            <a:off x="7774011" y="4027431"/>
            <a:ext cx="3574276" cy="1036030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</a:t>
              </a:r>
              <a:r>
                <a:rPr lang="vi-VN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m² </a:t>
              </a:r>
              <a:endParaRPr lang="en-US" sz="53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10" name="Nhóm 46"/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31"/>
          <p:cNvGrpSpPr/>
          <p:nvPr/>
        </p:nvGrpSpPr>
        <p:grpSpPr>
          <a:xfrm>
            <a:off x="2053249" y="2334895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10</a:t>
              </a:r>
            </a:p>
          </p:txBody>
        </p:sp>
      </p:grpSp>
      <p:grpSp>
        <p:nvGrpSpPr>
          <p:cNvPr id="3" name="Nhóm 76"/>
          <p:cNvGrpSpPr/>
          <p:nvPr/>
        </p:nvGrpSpPr>
        <p:grpSpPr>
          <a:xfrm>
            <a:off x="1105992" y="2294231"/>
            <a:ext cx="973533" cy="1018042"/>
            <a:chOff x="2572485" y="1544816"/>
            <a:chExt cx="807234" cy="763532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4" name="Nhóm 58"/>
          <p:cNvGrpSpPr/>
          <p:nvPr/>
        </p:nvGrpSpPr>
        <p:grpSpPr>
          <a:xfrm>
            <a:off x="7743726" y="2329127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1 000</a:t>
              </a:r>
            </a:p>
          </p:txBody>
        </p:sp>
      </p:grpSp>
      <p:grpSp>
        <p:nvGrpSpPr>
          <p:cNvPr id="5" name="Nhóm 77"/>
          <p:cNvGrpSpPr/>
          <p:nvPr/>
        </p:nvGrpSpPr>
        <p:grpSpPr>
          <a:xfrm>
            <a:off x="6798256" y="2015861"/>
            <a:ext cx="1013797" cy="1446550"/>
            <a:chOff x="2566598" y="2506307"/>
            <a:chExt cx="807234" cy="989901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" name="Nhóm 64"/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100</a:t>
              </a:r>
            </a:p>
          </p:txBody>
        </p:sp>
      </p:grpSp>
      <p:grpSp>
        <p:nvGrpSpPr>
          <p:cNvPr id="7" name="Nhóm 78"/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2937" y="228526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7090" y="2335368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8" name="Nhóm 72"/>
          <p:cNvGrpSpPr/>
          <p:nvPr/>
        </p:nvGrpSpPr>
        <p:grpSpPr>
          <a:xfrm>
            <a:off x="749985" y="353242"/>
            <a:ext cx="7462163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225446" cy="523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8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2</a:t>
              </a:r>
              <a:r>
                <a: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: 1 m²  = .?. dm² 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8633193" y="242274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171991" y="362561"/>
            <a:ext cx="1540756" cy="1126151"/>
          </a:xfrm>
          <a:prstGeom prst="rect">
            <a:avLst/>
          </a:prstGeom>
        </p:spPr>
      </p:pic>
      <p:grpSp>
        <p:nvGrpSpPr>
          <p:cNvPr id="9" name="Nhóm 41"/>
          <p:cNvGrpSpPr/>
          <p:nvPr/>
        </p:nvGrpSpPr>
        <p:grpSpPr>
          <a:xfrm>
            <a:off x="7753367" y="4050387"/>
            <a:ext cx="3574276" cy="1036031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10" name="Nhóm 46"/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="" xmlns:a16="http://schemas.microsoft.com/office/drawing/2014/main" id="{2A069AC0-617C-BEFA-016A-6E49235CD1A7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="" xmlns:a16="http://schemas.microsoft.com/office/drawing/2014/main" id="{2420C19A-2623-C5E4-4878-EB59DE5892AA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="" xmlns:a16="http://schemas.microsoft.com/office/drawing/2014/main" id="{1E6B7D33-9A4B-2250-4640-728E7D13EA7D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>
            <a:extLst>
              <a:ext uri="{FF2B5EF4-FFF2-40B4-BE49-F238E27FC236}">
                <a16:creationId xmlns="" xmlns:a16="http://schemas.microsoft.com/office/drawing/2014/main" id="{C0724286-B94F-0915-E77E-393A8D5A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6285" y="1019486"/>
            <a:ext cx="3073443" cy="27313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E01A39DB-ED73-E390-DFBA-D63876F4B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44" y="1296014"/>
            <a:ext cx="5178026" cy="38284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1A7C316-6BE4-795A-884A-F331360EB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8958" y="378468"/>
            <a:ext cx="5736833" cy="56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8">
            <a:extLst>
              <a:ext uri="{FF2B5EF4-FFF2-40B4-BE49-F238E27FC236}">
                <a16:creationId xmlns=""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=""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=""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5" name="Group 2">
            <a:extLst>
              <a:ext uri="{FF2B5EF4-FFF2-40B4-BE49-F238E27FC236}">
                <a16:creationId xmlns=""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=""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3433233" y="1191113"/>
                <a:ext cx="5926667" cy="1131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6600" b="1" dirty="0">
                    <a:solidFill>
                      <a:srgbClr val="002060"/>
                    </a:solidFill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6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600" b="1" dirty="0">
                    <a:solidFill>
                      <a:srgbClr val="002060"/>
                    </a:solidFill>
                  </a:rPr>
                  <a:t> = ….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6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6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233" y="1191113"/>
                <a:ext cx="5926667" cy="1131015"/>
              </a:xfrm>
              <a:prstGeom prst="rect">
                <a:avLst/>
              </a:prstGeom>
              <a:blipFill>
                <a:blip r:embed="rId3"/>
                <a:stretch>
                  <a:fillRect l="-6996" t="-15591" b="-40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=""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6" name="Group 2">
            <a:extLst>
              <a:ext uri="{FF2B5EF4-FFF2-40B4-BE49-F238E27FC236}">
                <a16:creationId xmlns=""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=""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=""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400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3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8">
            <a:extLst>
              <a:ext uri="{FF2B5EF4-FFF2-40B4-BE49-F238E27FC236}">
                <a16:creationId xmlns=""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=""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=""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endParaRPr>
            </a:p>
          </p:txBody>
        </p:sp>
      </p:grpSp>
      <p:grpSp>
        <p:nvGrpSpPr>
          <p:cNvPr id="5" name="Group 2">
            <a:extLst>
              <a:ext uri="{FF2B5EF4-FFF2-40B4-BE49-F238E27FC236}">
                <a16:creationId xmlns=""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=""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72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sSup>
                      <m:sSupPr>
                        <m:ctrlPr>
                          <a:rPr lang="en-GB" sz="7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72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7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…. d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7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72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7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0" y="1010138"/>
                <a:ext cx="7972425" cy="1225272"/>
              </a:xfrm>
              <a:prstGeom prst="rect">
                <a:avLst/>
              </a:prstGeom>
              <a:blipFill>
                <a:blip r:embed="rId3"/>
                <a:stretch>
                  <a:fillRect l="-5810" t="-16915" b="-40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=""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6" name="Group 2">
            <a:extLst>
              <a:ext uri="{FF2B5EF4-FFF2-40B4-BE49-F238E27FC236}">
                <a16:creationId xmlns=""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49126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=""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=""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62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8">
            <a:extLst>
              <a:ext uri="{FF2B5EF4-FFF2-40B4-BE49-F238E27FC236}">
                <a16:creationId xmlns="" xmlns:a16="http://schemas.microsoft.com/office/drawing/2014/main" id="{92D60373-24D0-5E2F-DA3B-AE12456FA0D9}"/>
              </a:ext>
            </a:extLst>
          </p:cNvPr>
          <p:cNvGrpSpPr/>
          <p:nvPr/>
        </p:nvGrpSpPr>
        <p:grpSpPr>
          <a:xfrm flipH="1">
            <a:off x="914402" y="462798"/>
            <a:ext cx="10710777" cy="5932404"/>
            <a:chOff x="685801" y="400050"/>
            <a:chExt cx="8033083" cy="4449303"/>
          </a:xfrm>
        </p:grpSpPr>
        <p:sp>
          <p:nvSpPr>
            <p:cNvPr id="10" name="Hình chữ nhật: Góc Tròn 1">
              <a:extLst>
                <a:ext uri="{FF2B5EF4-FFF2-40B4-BE49-F238E27FC236}">
                  <a16:creationId xmlns="" xmlns:a16="http://schemas.microsoft.com/office/drawing/2014/main" id="{88A29E22-2642-0864-46D1-67517F64B4C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1" name="Hình chữ nhật: Góc Tròn 1">
              <a:extLst>
                <a:ext uri="{FF2B5EF4-FFF2-40B4-BE49-F238E27FC236}">
                  <a16:creationId xmlns="" xmlns:a16="http://schemas.microsoft.com/office/drawing/2014/main" id="{3F3CA053-860E-903B-F5AA-586ED6399B8F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="" xmlns:a16="http://schemas.microsoft.com/office/drawing/2014/main" id="{525A0CB5-3F94-D49D-8C3B-F1EC35FAED30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7" name="Picture 5" descr="Shape, rectangle&#10;&#10;Description automatically generated">
              <a:extLst>
                <a:ext uri="{FF2B5EF4-FFF2-40B4-BE49-F238E27FC236}">
                  <a16:creationId xmlns="" xmlns:a16="http://schemas.microsoft.com/office/drawing/2014/main" id="{B75F47E0-D209-6197-78F4-D5EA434F7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4D6CB62B-1E07-48DB-95B6-C4328DA96FE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.?.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28161803-915F-2355-5E73-35EA6F67C427}"/>
                  </a:ext>
                </a:extLst>
              </p:cNvPr>
              <p:cNvSpPr txBox="1"/>
              <p:nvPr/>
            </p:nvSpPr>
            <p:spPr>
              <a:xfrm>
                <a:off x="1657350" y="1010138"/>
                <a:ext cx="8848725" cy="10365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= …. c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𝐦</m:t>
                        </m:r>
                      </m:e>
                      <m:sup>
                        <m:r>
                          <a:rPr lang="en-GB" sz="60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6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8161803-915F-2355-5E73-35EA6F67C4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50" y="1010138"/>
                <a:ext cx="8848725" cy="1036566"/>
              </a:xfrm>
              <a:prstGeom prst="rect">
                <a:avLst/>
              </a:prstGeom>
              <a:blipFill>
                <a:blip r:embed="rId4"/>
                <a:stretch>
                  <a:fillRect l="-4204" t="-15882" b="-3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Hình ảnh 3" descr="Ảnh có chứa văn bản, đồ chơi, đồ họa véc-tơ, danh thiếp&#10;&#10;Mô tả được tạo tự động">
            <a:extLst>
              <a:ext uri="{FF2B5EF4-FFF2-40B4-BE49-F238E27FC236}">
                <a16:creationId xmlns="" xmlns:a16="http://schemas.microsoft.com/office/drawing/2014/main" id="{567E22EE-2E9C-B0F3-E22D-A763631DB9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931" y="2870275"/>
            <a:ext cx="4281733" cy="3789859"/>
          </a:xfrm>
          <a:prstGeom prst="rect">
            <a:avLst/>
          </a:prstGeom>
        </p:spPr>
      </p:pic>
      <p:grpSp>
        <p:nvGrpSpPr>
          <p:cNvPr id="9" name="Group 2">
            <a:extLst>
              <a:ext uri="{FF2B5EF4-FFF2-40B4-BE49-F238E27FC236}">
                <a16:creationId xmlns="" xmlns:a16="http://schemas.microsoft.com/office/drawing/2014/main" id="{DF020F3F-D1B4-7B01-D6F6-1440C809AB15}"/>
              </a:ext>
            </a:extLst>
          </p:cNvPr>
          <p:cNvGrpSpPr/>
          <p:nvPr/>
        </p:nvGrpSpPr>
        <p:grpSpPr>
          <a:xfrm>
            <a:off x="3245295" y="2382447"/>
            <a:ext cx="5159544" cy="2907061"/>
            <a:chOff x="7962634" y="4022549"/>
            <a:chExt cx="3304011" cy="1850571"/>
          </a:xfrm>
        </p:grpSpPr>
        <p:pic>
          <p:nvPicPr>
            <p:cNvPr id="15" name="Picture 5" descr="Shape, rectangle&#10;&#10;Description automatically generated">
              <a:extLst>
                <a:ext uri="{FF2B5EF4-FFF2-40B4-BE49-F238E27FC236}">
                  <a16:creationId xmlns="" xmlns:a16="http://schemas.microsoft.com/office/drawing/2014/main" id="{A966F830-9D5A-31CE-5A11-79A8DE4899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2634" y="4022549"/>
              <a:ext cx="3304011" cy="1850571"/>
            </a:xfrm>
            <a:prstGeom prst="rect">
              <a:avLst/>
            </a:prstGeom>
          </p:spPr>
        </p:pic>
        <p:sp>
          <p:nvSpPr>
            <p:cNvPr id="16" name="TextBox 7">
              <a:extLst>
                <a:ext uri="{FF2B5EF4-FFF2-40B4-BE49-F238E27FC236}">
                  <a16:creationId xmlns="" xmlns:a16="http://schemas.microsoft.com/office/drawing/2014/main" id="{20AB3E40-9075-C1B7-FA49-A48E01A3E14E}"/>
                </a:ext>
              </a:extLst>
            </p:cNvPr>
            <p:cNvSpPr txBox="1"/>
            <p:nvPr/>
          </p:nvSpPr>
          <p:spPr>
            <a:xfrm>
              <a:off x="8141798" y="4386187"/>
              <a:ext cx="2945684" cy="1103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defRPr/>
              </a:pPr>
              <a:r>
                <a:rPr lang="en-US" sz="10666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550</a:t>
              </a:r>
            </a:p>
          </p:txBody>
        </p:sp>
      </p:grpSp>
      <p:pic>
        <p:nvPicPr>
          <p:cNvPr id="5" name="Picture 4" descr="A pink background with white leaves and black text&#10;&#10;Description automatically generated">
            <a:extLst>
              <a:ext uri="{FF2B5EF4-FFF2-40B4-BE49-F238E27FC236}">
                <a16:creationId xmlns="" xmlns:a16="http://schemas.microsoft.com/office/drawing/2014/main" id="{632B36C2-B72B-D00B-82E6-84A610C363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9" y="304799"/>
            <a:ext cx="15716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8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=""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00050" y="200025"/>
            <a:ext cx="11487149" cy="630554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7012EC2-26FB-19D1-3AEF-2EEA501D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2038350"/>
            <a:ext cx="6276975" cy="3790950"/>
          </a:xfrm>
          <a:prstGeom prst="rect">
            <a:avLst/>
          </a:prstGeom>
        </p:spPr>
      </p:pic>
      <p:pic>
        <p:nvPicPr>
          <p:cNvPr id="9" name="Picture 4" descr="Không có mô tả.">
            <a:extLst>
              <a:ext uri="{FF2B5EF4-FFF2-40B4-BE49-F238E27FC236}">
                <a16:creationId xmlns="" xmlns:a16="http://schemas.microsoft.com/office/drawing/2014/main" id="{05AF5B1B-CECE-D702-7568-5F924C6B8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="" xmlns:a16="http://schemas.microsoft.com/office/drawing/2014/main" id="{A63B4554-6604-BB40-3245-5796ED8F7A01}"/>
              </a:ext>
            </a:extLst>
          </p:cNvPr>
          <p:cNvSpPr/>
          <p:nvPr/>
        </p:nvSpPr>
        <p:spPr>
          <a:xfrm>
            <a:off x="1609725" y="3038697"/>
            <a:ext cx="2012876" cy="1010093"/>
          </a:xfrm>
          <a:prstGeom prst="wedgeRoundRectCallout">
            <a:avLst>
              <a:gd name="adj1" fmla="val 36827"/>
              <a:gd name="adj2" fmla="val 65880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38247CA-0869-F795-30A5-11316D4B9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349" y="236944"/>
            <a:ext cx="3334801" cy="859611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="" xmlns:a16="http://schemas.microsoft.com/office/drawing/2014/main" id="{2481919A-233D-2836-C691-40CE7E1E3577}"/>
              </a:ext>
            </a:extLst>
          </p:cNvPr>
          <p:cNvSpPr/>
          <p:nvPr/>
        </p:nvSpPr>
        <p:spPr>
          <a:xfrm>
            <a:off x="3810000" y="1933575"/>
            <a:ext cx="3295650" cy="1810416"/>
          </a:xfrm>
          <a:prstGeom prst="wedgeRoundRectCallout">
            <a:avLst>
              <a:gd name="adj1" fmla="val 2434"/>
              <a:gd name="adj2" fmla="val 6096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nền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căn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xăng-ti-mét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="" xmlns:a16="http://schemas.microsoft.com/office/drawing/2014/main" id="{D0C69E37-C288-4134-7687-644F199355FC}"/>
              </a:ext>
            </a:extLst>
          </p:cNvPr>
          <p:cNvSpPr/>
          <p:nvPr/>
        </p:nvSpPr>
        <p:spPr>
          <a:xfrm>
            <a:off x="7772400" y="1114425"/>
            <a:ext cx="3295650" cy="1810416"/>
          </a:xfrm>
          <a:prstGeom prst="wedgeRoundRectCallout">
            <a:avLst>
              <a:gd name="adj1" fmla="val -54791"/>
              <a:gd name="adj2" fmla="val 50442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30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=""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76250" y="295275"/>
            <a:ext cx="11391899" cy="61531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aphicFrame>
        <p:nvGraphicFramePr>
          <p:cNvPr id="2" name="Group 151">
            <a:extLst>
              <a:ext uri="{FF2B5EF4-FFF2-40B4-BE49-F238E27FC236}">
                <a16:creationId xmlns="" xmlns:a16="http://schemas.microsoft.com/office/drawing/2014/main" id="{8AEB0300-88DC-B1AC-4D0B-77DBAC25E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45332"/>
              </p:ext>
            </p:extLst>
          </p:nvPr>
        </p:nvGraphicFramePr>
        <p:xfrm>
          <a:off x="5402706" y="1146744"/>
          <a:ext cx="5077708" cy="4291746"/>
        </p:xfrm>
        <a:graphic>
          <a:graphicData uri="http://schemas.openxmlformats.org/drawingml/2006/table">
            <a:tbl>
              <a:tblPr/>
              <a:tblGrid>
                <a:gridCol w="5077708">
                  <a:extLst>
                    <a:ext uri="{9D8B030D-6E8A-4147-A177-3AD203B41FA5}">
                      <a16:colId xmlns="" xmlns:a16="http://schemas.microsoft.com/office/drawing/2014/main" val="3214055155"/>
                    </a:ext>
                  </a:extLst>
                </a:gridCol>
              </a:tblGrid>
              <a:tr h="4291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53706717"/>
                  </a:ext>
                </a:extLst>
              </a:tr>
            </a:tbl>
          </a:graphicData>
        </a:graphic>
      </p:graphicFrame>
      <p:graphicFrame>
        <p:nvGraphicFramePr>
          <p:cNvPr id="5" name="Group 4">
            <a:extLst>
              <a:ext uri="{FF2B5EF4-FFF2-40B4-BE49-F238E27FC236}">
                <a16:creationId xmlns="" xmlns:a16="http://schemas.microsoft.com/office/drawing/2014/main" id="{653EC46E-2128-38D4-79EC-5512F6F9F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56310"/>
              </p:ext>
            </p:extLst>
          </p:nvPr>
        </p:nvGraphicFramePr>
        <p:xfrm>
          <a:off x="5400414" y="1133475"/>
          <a:ext cx="5080000" cy="4321176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="" xmlns:a16="http://schemas.microsoft.com/office/drawing/2014/main" val="3311653383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1456354126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1953708168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3269657329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3647337733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2146275289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1971594549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2590112162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970434608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3029602447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6792454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5305947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4600483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40111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11997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7138890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53801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181463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720939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7879674"/>
                  </a:ext>
                </a:extLst>
              </a:tr>
            </a:tbl>
          </a:graphicData>
        </a:graphic>
      </p:graphicFrame>
      <p:sp>
        <p:nvSpPr>
          <p:cNvPr id="11" name="Text Box 145">
            <a:extLst>
              <a:ext uri="{FF2B5EF4-FFF2-40B4-BE49-F238E27FC236}">
                <a16:creationId xmlns="" xmlns:a16="http://schemas.microsoft.com/office/drawing/2014/main" id="{4F678767-B76B-56C1-8102-258F8CD8B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931" y="461830"/>
            <a:ext cx="5080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5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Một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mét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vuông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(1 m²)</a:t>
            </a:r>
          </a:p>
        </p:txBody>
      </p:sp>
      <p:sp>
        <p:nvSpPr>
          <p:cNvPr id="19" name="Line 143">
            <a:extLst>
              <a:ext uri="{FF2B5EF4-FFF2-40B4-BE49-F238E27FC236}">
                <a16:creationId xmlns="" xmlns:a16="http://schemas.microsoft.com/office/drawing/2014/main" id="{460FB0FE-9ACD-3AB7-58D3-AF3EDACEC6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4873" y="1095658"/>
            <a:ext cx="0" cy="4342831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0" name="Line 144">
            <a:extLst>
              <a:ext uri="{FF2B5EF4-FFF2-40B4-BE49-F238E27FC236}">
                <a16:creationId xmlns="" xmlns:a16="http://schemas.microsoft.com/office/drawing/2014/main" id="{EBF22E3A-356F-6D68-486F-8F0D9E54B6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1626" y="5019675"/>
            <a:ext cx="2082" cy="4290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BA48AC70-5953-DF02-3FF6-3F24B372CD36}"/>
              </a:ext>
            </a:extLst>
          </p:cNvPr>
          <p:cNvSpPr/>
          <p:nvPr/>
        </p:nvSpPr>
        <p:spPr>
          <a:xfrm>
            <a:off x="5381626" y="5010150"/>
            <a:ext cx="504824" cy="438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81CF6B4D-DF9E-EFE3-BB8F-311794D64CF1}"/>
              </a:ext>
            </a:extLst>
          </p:cNvPr>
          <p:cNvCxnSpPr>
            <a:cxnSpLocks/>
          </p:cNvCxnSpPr>
          <p:nvPr/>
        </p:nvCxnSpPr>
        <p:spPr>
          <a:xfrm>
            <a:off x="3990975" y="5286375"/>
            <a:ext cx="15240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C90CE46-7A6E-5EA8-E99B-795B97328A27}"/>
              </a:ext>
            </a:extLst>
          </p:cNvPr>
          <p:cNvSpPr txBox="1"/>
          <p:nvPr/>
        </p:nvSpPr>
        <p:spPr>
          <a:xfrm>
            <a:off x="3924300" y="459105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dm²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="" xmlns:a16="http://schemas.microsoft.com/office/drawing/2014/main" id="{66AEFAD7-2159-50AB-63FA-0C13C30F4D1C}"/>
              </a:ext>
            </a:extLst>
          </p:cNvPr>
          <p:cNvSpPr/>
          <p:nvPr/>
        </p:nvSpPr>
        <p:spPr>
          <a:xfrm rot="5400000">
            <a:off x="5495923" y="5314951"/>
            <a:ext cx="276227" cy="561975"/>
          </a:xfrm>
          <a:prstGeom prst="rightBrace">
            <a:avLst>
              <a:gd name="adj1" fmla="val 49359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72AE3D2-7F73-0416-BA57-A8DF94B23BA7}"/>
              </a:ext>
            </a:extLst>
          </p:cNvPr>
          <p:cNvSpPr txBox="1"/>
          <p:nvPr/>
        </p:nvSpPr>
        <p:spPr>
          <a:xfrm>
            <a:off x="5143500" y="571500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 dm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="" xmlns:a16="http://schemas.microsoft.com/office/drawing/2014/main" id="{0305D8DE-26FF-5798-08D5-4F955BC134FA}"/>
              </a:ext>
            </a:extLst>
          </p:cNvPr>
          <p:cNvCxnSpPr>
            <a:cxnSpLocks/>
          </p:cNvCxnSpPr>
          <p:nvPr/>
        </p:nvCxnSpPr>
        <p:spPr>
          <a:xfrm>
            <a:off x="10791825" y="1162050"/>
            <a:ext cx="0" cy="428625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D7F8E8D-F8B7-12CC-B6CB-44577714E289}"/>
              </a:ext>
            </a:extLst>
          </p:cNvPr>
          <p:cNvSpPr txBox="1"/>
          <p:nvPr/>
        </p:nvSpPr>
        <p:spPr>
          <a:xfrm>
            <a:off x="10925175" y="2828925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m</a:t>
            </a:r>
          </a:p>
        </p:txBody>
      </p:sp>
      <p:grpSp>
        <p:nvGrpSpPr>
          <p:cNvPr id="4" name="Nhóm 129">
            <a:extLst>
              <a:ext uri="{FF2B5EF4-FFF2-40B4-BE49-F238E27FC236}">
                <a16:creationId xmlns="" xmlns:a16="http://schemas.microsoft.com/office/drawing/2014/main" id="{D217F81E-2BD0-088A-1C64-F54451D6BEF0}"/>
              </a:ext>
            </a:extLst>
          </p:cNvPr>
          <p:cNvGrpSpPr/>
          <p:nvPr/>
        </p:nvGrpSpPr>
        <p:grpSpPr>
          <a:xfrm>
            <a:off x="630033" y="1533712"/>
            <a:ext cx="4204677" cy="3181163"/>
            <a:chOff x="4907025" y="693766"/>
            <a:chExt cx="3153508" cy="1173690"/>
          </a:xfrm>
        </p:grpSpPr>
        <p:sp>
          <p:nvSpPr>
            <p:cNvPr id="39" name="Hình chữ nhật: Góc Tròn 130">
              <a:extLst>
                <a:ext uri="{FF2B5EF4-FFF2-40B4-BE49-F238E27FC236}">
                  <a16:creationId xmlns="" xmlns:a16="http://schemas.microsoft.com/office/drawing/2014/main" id="{39E8E109-7A38-2491-7AB9-915987A40465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0" name="Hộp Văn bản 131">
              <a:extLst>
                <a:ext uri="{FF2B5EF4-FFF2-40B4-BE49-F238E27FC236}">
                  <a16:creationId xmlns="" xmlns:a16="http://schemas.microsoft.com/office/drawing/2014/main" id="{CA1450E8-2288-CD58-466B-6697C9781E90}"/>
                </a:ext>
              </a:extLst>
            </p:cNvPr>
            <p:cNvSpPr txBox="1"/>
            <p:nvPr/>
          </p:nvSpPr>
          <p:spPr>
            <a:xfrm>
              <a:off x="5027431" y="741858"/>
              <a:ext cx="2971799" cy="112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 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chia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100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 dm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   </a:t>
              </a:r>
              <a:endPara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20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 animBg="1"/>
      <p:bldP spid="32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=""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238125" y="448734"/>
            <a:ext cx="11344275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Calibri"/>
                <a:sym typeface="Arial"/>
              </a:rPr>
              <a:t>0</a:t>
            </a:r>
          </a:p>
        </p:txBody>
      </p:sp>
      <p:grpSp>
        <p:nvGrpSpPr>
          <p:cNvPr id="2" name="Nhóm 30">
            <a:extLst>
              <a:ext uri="{FF2B5EF4-FFF2-40B4-BE49-F238E27FC236}">
                <a16:creationId xmlns="" xmlns:a16="http://schemas.microsoft.com/office/drawing/2014/main" id="{CAA6AF7E-FA33-E11E-A661-F17BEA871462}"/>
              </a:ext>
            </a:extLst>
          </p:cNvPr>
          <p:cNvGrpSpPr/>
          <p:nvPr/>
        </p:nvGrpSpPr>
        <p:grpSpPr>
          <a:xfrm flipH="1">
            <a:off x="5996271" y="541478"/>
            <a:ext cx="5324870" cy="2956599"/>
            <a:chOff x="1368394" y="757676"/>
            <a:chExt cx="3119459" cy="1803400"/>
          </a:xfrm>
        </p:grpSpPr>
        <p:sp>
          <p:nvSpPr>
            <p:cNvPr id="32" name="Bong bóng Ý nghĩ: Hình đám mây 31">
              <a:extLst>
                <a:ext uri="{FF2B5EF4-FFF2-40B4-BE49-F238E27FC236}">
                  <a16:creationId xmlns="" xmlns:a16="http://schemas.microsoft.com/office/drawing/2014/main" id="{3C8D1CB8-A8B7-9C76-DD21-41099A974775}"/>
                </a:ext>
              </a:extLst>
            </p:cNvPr>
            <p:cNvSpPr/>
            <p:nvPr/>
          </p:nvSpPr>
          <p:spPr>
            <a:xfrm>
              <a:off x="1368394" y="757676"/>
              <a:ext cx="3119459" cy="1803400"/>
            </a:xfrm>
            <a:prstGeom prst="cloudCallout">
              <a:avLst/>
            </a:prstGeom>
            <a:solidFill>
              <a:srgbClr val="66FFF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083A52"/>
                </a:solidFill>
                <a:latin typeface="Calibri"/>
                <a:sym typeface="Arial"/>
              </a:endParaRP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="" xmlns:a16="http://schemas.microsoft.com/office/drawing/2014/main" id="{894228CD-A3CF-12D1-4B8A-2A10B49A2BAC}"/>
                </a:ext>
              </a:extLst>
            </p:cNvPr>
            <p:cNvSpPr txBox="1"/>
            <p:nvPr/>
          </p:nvSpPr>
          <p:spPr>
            <a:xfrm>
              <a:off x="1566883" y="1129861"/>
              <a:ext cx="2868809" cy="1070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Để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đo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người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ta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còn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dùng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đơn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vị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: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. </a:t>
              </a: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="" xmlns:a16="http://schemas.microsoft.com/office/drawing/2014/main" id="{23ED47FB-51BC-4C73-589D-5C5CF9BD5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6" t="26036" r="59204" b="25768"/>
          <a:stretch/>
        </p:blipFill>
        <p:spPr>
          <a:xfrm flipH="1">
            <a:off x="9744909" y="3400010"/>
            <a:ext cx="1836675" cy="2956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Nhóm 129">
            <a:extLst>
              <a:ext uri="{FF2B5EF4-FFF2-40B4-BE49-F238E27FC236}">
                <a16:creationId xmlns="" xmlns:a16="http://schemas.microsoft.com/office/drawing/2014/main" id="{AADC2729-666E-C2B7-BA73-A167C5309613}"/>
              </a:ext>
            </a:extLst>
          </p:cNvPr>
          <p:cNvGrpSpPr/>
          <p:nvPr/>
        </p:nvGrpSpPr>
        <p:grpSpPr>
          <a:xfrm>
            <a:off x="504825" y="1648012"/>
            <a:ext cx="5457825" cy="1412056"/>
            <a:chOff x="4907025" y="693766"/>
            <a:chExt cx="3153508" cy="1059042"/>
          </a:xfrm>
        </p:grpSpPr>
        <p:sp>
          <p:nvSpPr>
            <p:cNvPr id="131" name="Hình chữ nhật: Góc Tròn 130">
              <a:extLst>
                <a:ext uri="{FF2B5EF4-FFF2-40B4-BE49-F238E27FC236}">
                  <a16:creationId xmlns="" xmlns:a16="http://schemas.microsoft.com/office/drawing/2014/main" id="{653B67E0-2301-0DA9-72E6-4F8E23EB646E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32" name="Hộp Văn bản 131">
              <a:extLst>
                <a:ext uri="{FF2B5EF4-FFF2-40B4-BE49-F238E27FC236}">
                  <a16:creationId xmlns="" xmlns:a16="http://schemas.microsoft.com/office/drawing/2014/main" id="{3BC490C5-F49F-6283-9E54-FECDE8084CA8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 m</a:t>
              </a:r>
              <a:endParaRPr lang="en-US" sz="3733" b="1" kern="0" dirty="0">
                <a:solidFill>
                  <a:srgbClr val="FFFFF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" name="Nhóm 129">
            <a:extLst>
              <a:ext uri="{FF2B5EF4-FFF2-40B4-BE49-F238E27FC236}">
                <a16:creationId xmlns="" xmlns:a16="http://schemas.microsoft.com/office/drawing/2014/main" id="{A1FA4C2F-E2D9-9235-A2E6-8D499A22434B}"/>
              </a:ext>
            </a:extLst>
          </p:cNvPr>
          <p:cNvGrpSpPr/>
          <p:nvPr/>
        </p:nvGrpSpPr>
        <p:grpSpPr>
          <a:xfrm>
            <a:off x="609600" y="3238687"/>
            <a:ext cx="5476875" cy="1057088"/>
            <a:chOff x="4907025" y="693766"/>
            <a:chExt cx="3153508" cy="1059042"/>
          </a:xfrm>
        </p:grpSpPr>
        <p:sp>
          <p:nvSpPr>
            <p:cNvPr id="5" name="Hình chữ nhật: Góc Tròn 130">
              <a:extLst>
                <a:ext uri="{FF2B5EF4-FFF2-40B4-BE49-F238E27FC236}">
                  <a16:creationId xmlns="" xmlns:a16="http://schemas.microsoft.com/office/drawing/2014/main" id="{730C48F5-F26A-807C-5CD6-7F56801E42BF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7" name="Hộp Văn bản 131">
              <a:extLst>
                <a:ext uri="{FF2B5EF4-FFF2-40B4-BE49-F238E27FC236}">
                  <a16:creationId xmlns="" xmlns:a16="http://schemas.microsoft.com/office/drawing/2014/main" id="{A12CE4DD-3C46-D583-83D7-493BFB317A2D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565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tắt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m</a:t>
              </a:r>
              <a:r>
                <a:rPr lang="en-US" sz="36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.</a:t>
              </a:r>
              <a:endParaRPr lang="en-US" sz="60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" name="Nhóm 129">
            <a:extLst>
              <a:ext uri="{FF2B5EF4-FFF2-40B4-BE49-F238E27FC236}">
                <a16:creationId xmlns="" xmlns:a16="http://schemas.microsoft.com/office/drawing/2014/main" id="{46E99C96-6498-73B3-57C6-50A29D30F980}"/>
              </a:ext>
            </a:extLst>
          </p:cNvPr>
          <p:cNvGrpSpPr/>
          <p:nvPr/>
        </p:nvGrpSpPr>
        <p:grpSpPr>
          <a:xfrm>
            <a:off x="581025" y="4486462"/>
            <a:ext cx="5476875" cy="1057088"/>
            <a:chOff x="4907025" y="693766"/>
            <a:chExt cx="3153508" cy="1059042"/>
          </a:xfrm>
        </p:grpSpPr>
        <p:sp>
          <p:nvSpPr>
            <p:cNvPr id="11" name="Hình chữ nhật: Góc Tròn 130">
              <a:extLst>
                <a:ext uri="{FF2B5EF4-FFF2-40B4-BE49-F238E27FC236}">
                  <a16:creationId xmlns="" xmlns:a16="http://schemas.microsoft.com/office/drawing/2014/main" id="{2CE74294-AE2A-E725-773C-453F0523963C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ộp Văn bản 131">
              <a:extLst>
                <a:ext uri="{FF2B5EF4-FFF2-40B4-BE49-F238E27FC236}">
                  <a16:creationId xmlns="" xmlns:a16="http://schemas.microsoft.com/office/drawing/2014/main" id="{A143F357-AB1B-A50B-2A98-0659AFEE96BB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3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1m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= 100 dm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endParaRPr lang="en-US" sz="166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02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=""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=""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=""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=""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sym typeface="Arial"/>
              </a:endParaRPr>
            </a:p>
          </p:txBody>
        </p:sp>
      </p:grpSp>
      <p:grpSp>
        <p:nvGrpSpPr>
          <p:cNvPr id="7" name="Nhóm 11">
            <a:extLst>
              <a:ext uri="{FF2B5EF4-FFF2-40B4-BE49-F238E27FC236}">
                <a16:creationId xmlns=""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28054" y="362428"/>
            <a:ext cx="9558996" cy="903629"/>
            <a:chOff x="1257300" y="662552"/>
            <a:chExt cx="7169247" cy="677722"/>
          </a:xfrm>
        </p:grpSpPr>
        <p:grpSp>
          <p:nvGrpSpPr>
            <p:cNvPr id="9" name="Nhóm 6">
              <a:extLst>
                <a:ext uri="{FF2B5EF4-FFF2-40B4-BE49-F238E27FC236}">
                  <a16:creationId xmlns=""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=""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=""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=""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674964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Chọn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số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đo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phù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hợp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với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cách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đọc</a:t>
              </a:r>
              <a:endParaRPr lang="en-US" sz="4267" b="1" kern="0" dirty="0">
                <a:solidFill>
                  <a:srgbClr val="000000"/>
                </a:solidFill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0" name="Group 12">
            <a:extLst>
              <a:ext uri="{FF2B5EF4-FFF2-40B4-BE49-F238E27FC236}">
                <a16:creationId xmlns="" xmlns:a16="http://schemas.microsoft.com/office/drawing/2014/main" id="{CEA0FDBA-3737-0333-1043-18E17C0EEDFD}"/>
              </a:ext>
            </a:extLst>
          </p:cNvPr>
          <p:cNvGrpSpPr/>
          <p:nvPr/>
        </p:nvGrpSpPr>
        <p:grpSpPr>
          <a:xfrm>
            <a:off x="972219" y="1607277"/>
            <a:ext cx="6152482" cy="922866"/>
            <a:chOff x="938421" y="2634671"/>
            <a:chExt cx="6871301" cy="922866"/>
          </a:xfrm>
        </p:grpSpPr>
        <p:pic>
          <p:nvPicPr>
            <p:cNvPr id="23" name="Picture 2">
              <a:extLst>
                <a:ext uri="{FF2B5EF4-FFF2-40B4-BE49-F238E27FC236}">
                  <a16:creationId xmlns="" xmlns:a16="http://schemas.microsoft.com/office/drawing/2014/main" id="{3F428614-E745-1F86-CB0F-2A371A9F7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83B6C47-232D-7B2E-8FE2-3ACC00E4C477}"/>
                </a:ext>
              </a:extLst>
            </p:cNvPr>
            <p:cNvSpPr txBox="1"/>
            <p:nvPr/>
          </p:nvSpPr>
          <p:spPr>
            <a:xfrm>
              <a:off x="1236060" y="2742481"/>
              <a:ext cx="5843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1" name="Group 41">
            <a:extLst>
              <a:ext uri="{FF2B5EF4-FFF2-40B4-BE49-F238E27FC236}">
                <a16:creationId xmlns="" xmlns:a16="http://schemas.microsoft.com/office/drawing/2014/main" id="{83120BD7-AF71-DF9C-ABEA-9963EF97BCE0}"/>
              </a:ext>
            </a:extLst>
          </p:cNvPr>
          <p:cNvGrpSpPr/>
          <p:nvPr/>
        </p:nvGrpSpPr>
        <p:grpSpPr>
          <a:xfrm>
            <a:off x="915069" y="2664552"/>
            <a:ext cx="7209756" cy="922866"/>
            <a:chOff x="938421" y="2634671"/>
            <a:chExt cx="7424467" cy="922866"/>
          </a:xfrm>
        </p:grpSpPr>
        <p:pic>
          <p:nvPicPr>
            <p:cNvPr id="45" name="Picture 2">
              <a:extLst>
                <a:ext uri="{FF2B5EF4-FFF2-40B4-BE49-F238E27FC236}">
                  <a16:creationId xmlns="" xmlns:a16="http://schemas.microsoft.com/office/drawing/2014/main" id="{0D382A60-BF3D-4FA6-4E92-C942534D2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09A05B52-92F3-FE58-2A44-BFC8E06FEC27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Hai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trăm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sáu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2" name="Group 46">
            <a:extLst>
              <a:ext uri="{FF2B5EF4-FFF2-40B4-BE49-F238E27FC236}">
                <a16:creationId xmlns="" xmlns:a16="http://schemas.microsoft.com/office/drawing/2014/main" id="{EEE42677-0E70-49BD-19A3-9690309CD87D}"/>
              </a:ext>
            </a:extLst>
          </p:cNvPr>
          <p:cNvGrpSpPr/>
          <p:nvPr/>
        </p:nvGrpSpPr>
        <p:grpSpPr>
          <a:xfrm>
            <a:off x="800769" y="3817077"/>
            <a:ext cx="7209756" cy="922866"/>
            <a:chOff x="938421" y="2634671"/>
            <a:chExt cx="7424467" cy="922866"/>
          </a:xfrm>
        </p:grpSpPr>
        <p:pic>
          <p:nvPicPr>
            <p:cNvPr id="48" name="Picture 2">
              <a:extLst>
                <a:ext uri="{FF2B5EF4-FFF2-40B4-BE49-F238E27FC236}">
                  <a16:creationId xmlns="" xmlns:a16="http://schemas.microsoft.com/office/drawing/2014/main" id="{C39A0747-50FD-ECC4-A7A6-9DE3680B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D65FA984-8934-980D-E5AD-105EFE7CB796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3" name="Group 52">
            <a:extLst>
              <a:ext uri="{FF2B5EF4-FFF2-40B4-BE49-F238E27FC236}">
                <a16:creationId xmlns="" xmlns:a16="http://schemas.microsoft.com/office/drawing/2014/main" id="{ED51A63C-E158-0713-3503-680211002472}"/>
              </a:ext>
            </a:extLst>
          </p:cNvPr>
          <p:cNvGrpSpPr/>
          <p:nvPr/>
        </p:nvGrpSpPr>
        <p:grpSpPr>
          <a:xfrm>
            <a:off x="632600" y="4960077"/>
            <a:ext cx="6920724" cy="922866"/>
            <a:chOff x="922182" y="2634671"/>
            <a:chExt cx="7126828" cy="922866"/>
          </a:xfrm>
        </p:grpSpPr>
        <p:pic>
          <p:nvPicPr>
            <p:cNvPr id="56" name="Picture 2">
              <a:extLst>
                <a:ext uri="{FF2B5EF4-FFF2-40B4-BE49-F238E27FC236}">
                  <a16:creationId xmlns="" xmlns:a16="http://schemas.microsoft.com/office/drawing/2014/main" id="{756E8189-5EAD-A2D3-FC48-F1428BE21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E6F2B88D-84C7-2B16-21D2-315E7A494323}"/>
                </a:ext>
              </a:extLst>
            </p:cNvPr>
            <p:cNvSpPr txBox="1"/>
            <p:nvPr/>
          </p:nvSpPr>
          <p:spPr>
            <a:xfrm>
              <a:off x="922182" y="27043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xăng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4" name="Group 69">
            <a:extLst>
              <a:ext uri="{FF2B5EF4-FFF2-40B4-BE49-F238E27FC236}">
                <a16:creationId xmlns="" xmlns:a16="http://schemas.microsoft.com/office/drawing/2014/main" id="{681FDA69-BD2E-325C-AB3A-CBD4BD62603F}"/>
              </a:ext>
            </a:extLst>
          </p:cNvPr>
          <p:cNvGrpSpPr/>
          <p:nvPr/>
        </p:nvGrpSpPr>
        <p:grpSpPr>
          <a:xfrm>
            <a:off x="9297068" y="1349448"/>
            <a:ext cx="2104357" cy="922866"/>
            <a:chOff x="762668" y="2416248"/>
            <a:chExt cx="9991057" cy="922866"/>
          </a:xfrm>
        </p:grpSpPr>
        <p:pic>
          <p:nvPicPr>
            <p:cNvPr id="71" name="Picture 2">
              <a:extLst>
                <a:ext uri="{FF2B5EF4-FFF2-40B4-BE49-F238E27FC236}">
                  <a16:creationId xmlns="" xmlns:a16="http://schemas.microsoft.com/office/drawing/2014/main" id="{441313B6-0D50-9291-EC2C-A6D8F7EFE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60287F34-F25B-3DA3-665D-305DD219C0D1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dm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5" name="Group 72">
            <a:extLst>
              <a:ext uri="{FF2B5EF4-FFF2-40B4-BE49-F238E27FC236}">
                <a16:creationId xmlns="" xmlns:a16="http://schemas.microsoft.com/office/drawing/2014/main" id="{9E4576CB-57E1-0FF2-00C9-7068ED0B1558}"/>
              </a:ext>
            </a:extLst>
          </p:cNvPr>
          <p:cNvGrpSpPr/>
          <p:nvPr/>
        </p:nvGrpSpPr>
        <p:grpSpPr>
          <a:xfrm>
            <a:off x="9316118" y="2387673"/>
            <a:ext cx="2104357" cy="922866"/>
            <a:chOff x="762668" y="2416248"/>
            <a:chExt cx="9991057" cy="922866"/>
          </a:xfrm>
        </p:grpSpPr>
        <p:pic>
          <p:nvPicPr>
            <p:cNvPr id="74" name="Picture 2">
              <a:extLst>
                <a:ext uri="{FF2B5EF4-FFF2-40B4-BE49-F238E27FC236}">
                  <a16:creationId xmlns="" xmlns:a16="http://schemas.microsoft.com/office/drawing/2014/main" id="{B38B25DD-558F-796B-C406-A7B5C8E0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="" xmlns:a16="http://schemas.microsoft.com/office/drawing/2014/main" id="{BDFD56C4-E337-B60B-AD31-118D95990A3C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cm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6" name="Group 75">
            <a:extLst>
              <a:ext uri="{FF2B5EF4-FFF2-40B4-BE49-F238E27FC236}">
                <a16:creationId xmlns="" xmlns:a16="http://schemas.microsoft.com/office/drawing/2014/main" id="{4797A480-C295-CB4E-AE4B-FD289D4828C0}"/>
              </a:ext>
            </a:extLst>
          </p:cNvPr>
          <p:cNvGrpSpPr/>
          <p:nvPr/>
        </p:nvGrpSpPr>
        <p:grpSpPr>
          <a:xfrm>
            <a:off x="9316118" y="3616398"/>
            <a:ext cx="2104357" cy="922866"/>
            <a:chOff x="762668" y="2416248"/>
            <a:chExt cx="9991057" cy="922866"/>
          </a:xfrm>
        </p:grpSpPr>
        <p:pic>
          <p:nvPicPr>
            <p:cNvPr id="77" name="Picture 2">
              <a:extLst>
                <a:ext uri="{FF2B5EF4-FFF2-40B4-BE49-F238E27FC236}">
                  <a16:creationId xmlns="" xmlns:a16="http://schemas.microsoft.com/office/drawing/2014/main" id="{B2F05D32-577E-CA2E-E283-A06776D6F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5B2F72DF-A549-FB43-222F-E95AAD4DE01E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17" name="Group 78">
            <a:extLst>
              <a:ext uri="{FF2B5EF4-FFF2-40B4-BE49-F238E27FC236}">
                <a16:creationId xmlns="" xmlns:a16="http://schemas.microsoft.com/office/drawing/2014/main" id="{1AECA008-E067-D919-2088-6AB164E3B3D3}"/>
              </a:ext>
            </a:extLst>
          </p:cNvPr>
          <p:cNvGrpSpPr/>
          <p:nvPr/>
        </p:nvGrpSpPr>
        <p:grpSpPr>
          <a:xfrm>
            <a:off x="9411368" y="4692723"/>
            <a:ext cx="2104357" cy="922866"/>
            <a:chOff x="762668" y="2416248"/>
            <a:chExt cx="9991057" cy="922866"/>
          </a:xfrm>
        </p:grpSpPr>
        <p:pic>
          <p:nvPicPr>
            <p:cNvPr id="80" name="Picture 2">
              <a:extLst>
                <a:ext uri="{FF2B5EF4-FFF2-40B4-BE49-F238E27FC236}">
                  <a16:creationId xmlns="" xmlns:a16="http://schemas.microsoft.com/office/drawing/2014/main" id="{A2C295DE-34DE-04C1-6F9F-9A99ED93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="" xmlns:a16="http://schemas.microsoft.com/office/drawing/2014/main" id="{5ABAA435-4810-DD1E-A041-F15917B7F27B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260 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="" xmlns:a16="http://schemas.microsoft.com/office/drawing/2014/main" id="{3825043F-625D-5CF8-D8A8-15D576A5C6AA}"/>
              </a:ext>
            </a:extLst>
          </p:cNvPr>
          <p:cNvCxnSpPr>
            <a:stCxn id="23" idx="3"/>
            <a:endCxn id="77" idx="1"/>
          </p:cNvCxnSpPr>
          <p:nvPr/>
        </p:nvCxnSpPr>
        <p:spPr>
          <a:xfrm>
            <a:off x="7124701" y="2068710"/>
            <a:ext cx="2191417" cy="2009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="" xmlns:a16="http://schemas.microsoft.com/office/drawing/2014/main" id="{66B8FB86-DC1D-4B45-E50A-B32D79650399}"/>
              </a:ext>
            </a:extLst>
          </p:cNvPr>
          <p:cNvCxnSpPr>
            <a:cxnSpLocks/>
          </p:cNvCxnSpPr>
          <p:nvPr/>
        </p:nvCxnSpPr>
        <p:spPr>
          <a:xfrm>
            <a:off x="7467601" y="3259335"/>
            <a:ext cx="2019299" cy="20556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="" xmlns:a16="http://schemas.microsoft.com/office/drawing/2014/main" id="{7BBF7818-7909-F4F1-4FB9-7DB51B716AED}"/>
              </a:ext>
            </a:extLst>
          </p:cNvPr>
          <p:cNvCxnSpPr>
            <a:cxnSpLocks/>
            <a:endCxn id="71" idx="1"/>
          </p:cNvCxnSpPr>
          <p:nvPr/>
        </p:nvCxnSpPr>
        <p:spPr>
          <a:xfrm flipV="1">
            <a:off x="7477126" y="1810881"/>
            <a:ext cx="1819942" cy="24200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="" xmlns:a16="http://schemas.microsoft.com/office/drawing/2014/main" id="{9FBE93F6-6B22-DB63-A139-007FB96EB8EE}"/>
              </a:ext>
            </a:extLst>
          </p:cNvPr>
          <p:cNvCxnSpPr>
            <a:cxnSpLocks/>
            <a:endCxn id="74" idx="1"/>
          </p:cNvCxnSpPr>
          <p:nvPr/>
        </p:nvCxnSpPr>
        <p:spPr>
          <a:xfrm flipV="1">
            <a:off x="7372351" y="2849106"/>
            <a:ext cx="1943767" cy="26771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D27E074-C1AA-40B6-A9A0-F26FF192941C}:30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319</Words>
  <Application>Microsoft Office PowerPoint</Application>
  <PresentationFormat>Widescreen</PresentationFormat>
  <Paragraphs>85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(Body)</vt:lpstr>
      <vt:lpstr>Calibri Light</vt:lpstr>
      <vt:lpstr>Cambria</vt:lpstr>
      <vt:lpstr>Cambria Math</vt:lpstr>
      <vt:lpstr>Mouse Memoirs</vt:lpstr>
      <vt:lpstr>Pattaya</vt:lpstr>
      <vt:lpstr>Times New Roman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</cp:lastModifiedBy>
  <cp:revision>54</cp:revision>
  <dcterms:created xsi:type="dcterms:W3CDTF">2023-06-05T13:41:49Z</dcterms:created>
  <dcterms:modified xsi:type="dcterms:W3CDTF">2024-11-01T15:40:04Z</dcterms:modified>
</cp:coreProperties>
</file>