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2"/>
  </p:notesMasterIdLst>
  <p:sldIdLst>
    <p:sldId id="402" r:id="rId2"/>
    <p:sldId id="256" r:id="rId3"/>
    <p:sldId id="347" r:id="rId4"/>
    <p:sldId id="317" r:id="rId5"/>
    <p:sldId id="318" r:id="rId6"/>
    <p:sldId id="348" r:id="rId7"/>
    <p:sldId id="349" r:id="rId8"/>
    <p:sldId id="594" r:id="rId9"/>
    <p:sldId id="352" r:id="rId10"/>
    <p:sldId id="312" r:id="rId11"/>
    <p:sldId id="376" r:id="rId12"/>
    <p:sldId id="314" r:id="rId13"/>
    <p:sldId id="315" r:id="rId14"/>
    <p:sldId id="316" r:id="rId15"/>
    <p:sldId id="319" r:id="rId16"/>
    <p:sldId id="377" r:id="rId17"/>
    <p:sldId id="354" r:id="rId18"/>
    <p:sldId id="378" r:id="rId19"/>
    <p:sldId id="595" r:id="rId20"/>
    <p:sldId id="599" r:id="rId21"/>
    <p:sldId id="600" r:id="rId22"/>
    <p:sldId id="367" r:id="rId23"/>
    <p:sldId id="324" r:id="rId24"/>
    <p:sldId id="325" r:id="rId25"/>
    <p:sldId id="398" r:id="rId26"/>
    <p:sldId id="601" r:id="rId27"/>
    <p:sldId id="606" r:id="rId28"/>
    <p:sldId id="328" r:id="rId29"/>
    <p:sldId id="419" r:id="rId30"/>
    <p:sldId id="382" r:id="rId31"/>
  </p:sldIdLst>
  <p:sldSz cx="12161838" cy="6858000"/>
  <p:notesSz cx="6858000" cy="9144000"/>
  <p:embeddedFontLst>
    <p:embeddedFont>
      <p:font typeface="Fredoka One" panose="02000000000000000000" charset="0"/>
      <p:regular r:id="rId33"/>
    </p:embeddedFont>
    <p:embeddedFont>
      <p:font typeface="Ubuntu" panose="020B0504030602030204" charset="0"/>
      <p:regular r:id="rId34"/>
      <p:bold r:id="rId35"/>
      <p:italic r:id="rId36"/>
      <p:boldItalic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FE2"/>
    <a:srgbClr val="DCDCDC"/>
    <a:srgbClr val="000000"/>
    <a:srgbClr val="AEF4F2"/>
    <a:srgbClr val="CE0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65D005-A12A-456B-9E8A-1DE2ABB95854}">
  <a:tblStyle styleId="{A465D005-A12A-456B-9E8A-1DE2ABB9585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E4F607E-8920-4E89-B003-67FE5D402D5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5" autoAdjust="0"/>
    <p:restoredTop sz="87845" autoAdjust="0"/>
  </p:normalViewPr>
  <p:slideViewPr>
    <p:cSldViewPr snapToGrid="0">
      <p:cViewPr varScale="1">
        <p:scale>
          <a:sx n="63" d="100"/>
          <a:sy n="63" d="100"/>
        </p:scale>
        <p:origin x="1020" y="48"/>
      </p:cViewPr>
      <p:guideLst/>
    </p:cSldViewPr>
  </p:slideViewPr>
  <p:notesTextViewPr>
    <p:cViewPr>
      <p:scale>
        <a:sx n="1" d="1"/>
        <a:sy n="1" d="1"/>
      </p:scale>
      <p:origin x="0" y="0"/>
    </p:cViewPr>
  </p:notesTextViewPr>
  <p:sorterViewPr>
    <p:cViewPr>
      <p:scale>
        <a:sx n="120" d="100"/>
        <a:sy n="120" d="100"/>
      </p:scale>
      <p:origin x="0" y="-4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260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Chia phần thì chính xác hơn là chia đoạn ạ</a:t>
            </a:r>
          </a:p>
          <a:p>
            <a:endParaRPr lang="en-US"/>
          </a:p>
          <a:p>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168421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a:t>
            </a:r>
            <a:r>
              <a:rPr lang="en-US" b="0" baseline="0"/>
              <a:t>3 </a:t>
            </a:r>
            <a:r>
              <a:rPr lang="vi-VN" b="0" baseline="0"/>
              <a:t>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96609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a:p>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64948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8772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238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1,2,3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769405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SÁCH ĐỌC LẠI TOÀN BÀI</a:t>
            </a:r>
          </a:p>
          <a:p>
            <a:pPr marL="0" lvl="0" indent="0" algn="l" rtl="0">
              <a:spcBef>
                <a:spcPts val="0"/>
              </a:spcBef>
              <a:spcAft>
                <a:spcPts val="0"/>
              </a:spcAft>
              <a:buNone/>
            </a:pPr>
            <a:r>
              <a:rPr lang="en-US"/>
              <a:t>GV giới thiệu văn bản</a:t>
            </a:r>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3483019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726938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1460848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2819871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nhìn vào SGK tìm câu trả lời</a:t>
            </a:r>
          </a:p>
          <a:p>
            <a:pPr marL="0" lvl="0" indent="0" algn="l" rtl="0">
              <a:spcBef>
                <a:spcPts val="0"/>
              </a:spcBef>
              <a:spcAft>
                <a:spcPts val="0"/>
              </a:spcAft>
              <a:buNone/>
            </a:pPr>
            <a:endParaRPr lang="en-US"/>
          </a:p>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a:p>
        </p:txBody>
      </p:sp>
    </p:spTree>
    <p:extLst>
      <p:ext uri="{BB962C8B-B14F-4D97-AF65-F5344CB8AC3E}">
        <p14:creationId xmlns:p14="http://schemas.microsoft.com/office/powerpoint/2010/main" val="3250755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656524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p:txBody>
      </p:sp>
    </p:spTree>
    <p:extLst>
      <p:ext uri="{BB962C8B-B14F-4D97-AF65-F5344CB8AC3E}">
        <p14:creationId xmlns:p14="http://schemas.microsoft.com/office/powerpoint/2010/main" val="314126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Chữ</a:t>
            </a:r>
            <a:r>
              <a:rPr lang="en-US" baseline="0"/>
              <a:t> hoa A cỡ chữ nhỏ cũng có 3 n</a:t>
            </a:r>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26</a:t>
            </a:fld>
            <a:endParaRPr lang="en-US"/>
          </a:p>
        </p:txBody>
      </p:sp>
    </p:spTree>
    <p:extLst>
      <p:ext uri="{BB962C8B-B14F-4D97-AF65-F5344CB8AC3E}">
        <p14:creationId xmlns:p14="http://schemas.microsoft.com/office/powerpoint/2010/main" val="2229923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Chữ</a:t>
            </a:r>
            <a:r>
              <a:rPr lang="en-US" baseline="0"/>
              <a:t> hoa A cỡ chữ nhỏ cũng có 3 n</a:t>
            </a:r>
            <a:endParaRPr lang="en-US"/>
          </a:p>
        </p:txBody>
      </p:sp>
      <p:sp>
        <p:nvSpPr>
          <p:cNvPr id="4" name="Slide Number Placeholder 3"/>
          <p:cNvSpPr>
            <a:spLocks noGrp="1"/>
          </p:cNvSpPr>
          <p:nvPr>
            <p:ph type="sldNum" sz="quarter" idx="10"/>
          </p:nvPr>
        </p:nvSpPr>
        <p:spPr/>
        <p:txBody>
          <a:bodyPr/>
          <a:lstStyle/>
          <a:p>
            <a:fld id="{58C83D7A-9E42-4548-990C-7D2596BB538E}" type="slidenum">
              <a:rPr lang="en-US" smtClean="0"/>
              <a:t>27</a:t>
            </a:fld>
            <a:endParaRPr lang="en-US"/>
          </a:p>
        </p:txBody>
      </p:sp>
    </p:spTree>
    <p:extLst>
      <p:ext uri="{BB962C8B-B14F-4D97-AF65-F5344CB8AC3E}">
        <p14:creationId xmlns:p14="http://schemas.microsoft.com/office/powerpoint/2010/main" val="88598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5"/>
        <p:cNvGrpSpPr/>
        <p:nvPr/>
      </p:nvGrpSpPr>
      <p:grpSpPr>
        <a:xfrm>
          <a:off x="0" y="0"/>
          <a:ext cx="0" cy="0"/>
          <a:chOff x="0" y="0"/>
          <a:chExt cx="0" cy="0"/>
        </a:xfrm>
      </p:grpSpPr>
      <p:sp>
        <p:nvSpPr>
          <p:cNvPr id="8146" name="Google Shape;8146;g99bc3d0d5b_0_543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7" name="Google Shape;8147;g99bc3d0d5b_0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9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767597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b="0"/>
              <a:t>9-14 tuổi là tuổi đội</a:t>
            </a:r>
          </a:p>
          <a:p>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30</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60470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151750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b="0"/>
              <a:t>GV cùng hs nhớ lại nhân vật đồng hành Hà và Nam qua từng năm học</a:t>
            </a: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3555154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cho hs khai thác trong sách, hạn chế nhìn màn hình nhiều dễ hại mắt và dẫn đến HS thụ động khi khai thác văn bản trong SGK</a:t>
            </a:r>
          </a:p>
          <a:p>
            <a:endParaRPr lang="en-US"/>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2837988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a:t>Chữ văn bản nhỏ thầy cô có thể cho HS khai thác trong SGK, không quá phụ thuộc vào màn hình ạ.</a:t>
            </a:r>
          </a:p>
          <a:p>
            <a:pPr marL="0" lvl="0" indent="0" algn="l" rtl="0">
              <a:spcBef>
                <a:spcPts val="0"/>
              </a:spcBef>
              <a:spcAft>
                <a:spcPts val="0"/>
              </a:spcAft>
              <a:buNone/>
            </a:pPr>
            <a:br>
              <a:rPr lang="en-US" b="0"/>
            </a:br>
            <a:r>
              <a:rPr lang="vi-VN" b="0"/>
              <a:t>Tác</a:t>
            </a:r>
            <a:r>
              <a:rPr lang="vi-VN" b="0" baseline="0"/>
              <a:t> giả bộ ppt Toán + TV</a:t>
            </a:r>
            <a:r>
              <a:rPr lang="en-US" b="0" baseline="0"/>
              <a:t>3</a:t>
            </a:r>
            <a:r>
              <a:rPr lang="vi-VN" b="0" baseline="0"/>
              <a:t>: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388099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US"/>
              <a:t>GV nên hỏi HS khám phá ra từ ngữ nào khó đọc</a:t>
            </a:r>
          </a:p>
          <a:p>
            <a:endParaRPr lang="en-US" b="0"/>
          </a:p>
          <a:p>
            <a:br>
              <a:rPr lang="en-US" b="0"/>
            </a:br>
            <a:r>
              <a:rPr lang="vi-VN" b="0"/>
              <a:t>Tác</a:t>
            </a:r>
            <a:r>
              <a:rPr lang="vi-VN" b="0" baseline="0"/>
              <a:t> giả bộ ppt Toán + TV2: Phan Thị Linh – Đà Nẵng</a:t>
            </a:r>
          </a:p>
          <a:p>
            <a:r>
              <a:rPr lang="vi-VN" b="0" baseline="0"/>
              <a:t>Sđt lh: 0916.604.268</a:t>
            </a:r>
          </a:p>
          <a:p>
            <a:r>
              <a:rPr lang="vi-VN" sz="1100" b="0">
                <a:latin typeface="Arial" pitchFamily="34" charset="0"/>
                <a:cs typeface="Arial" pitchFamily="34" charset="0"/>
              </a:rPr>
              <a:t>+ Zalo: 0916.604.268</a:t>
            </a:r>
          </a:p>
          <a:p>
            <a:r>
              <a:rPr lang="vi-VN" sz="1100" b="0">
                <a:latin typeface="Arial" pitchFamily="34" charset="0"/>
                <a:cs typeface="Arial" pitchFamily="34" charset="0"/>
              </a:rPr>
              <a:t>+ Facebook cá nhân: </a:t>
            </a:r>
            <a:r>
              <a:rPr lang="vi-VN" sz="1100" b="0">
                <a:hlinkClick r:id="rId3"/>
              </a:rPr>
              <a:t>https://www.facebook.com/nhilinh.phan/</a:t>
            </a:r>
            <a:endParaRPr lang="vi-VN" sz="1100" b="0"/>
          </a:p>
          <a:p>
            <a:r>
              <a:rPr lang="vi-VN" sz="1100" b="0">
                <a:latin typeface="Arial" pitchFamily="34" charset="0"/>
                <a:cs typeface="Arial" pitchFamily="34" charset="0"/>
              </a:rPr>
              <a:t>+ Nhóm chia sẻ tài liệu: </a:t>
            </a:r>
            <a:r>
              <a:rPr lang="vi-VN" sz="1100" b="0">
                <a:hlinkClick r:id="rId4"/>
              </a:rPr>
              <a:t>https://www.facebook.com/groups/443096903751589</a:t>
            </a:r>
            <a:endParaRPr lang="vi-VN" sz="1100" b="0"/>
          </a:p>
          <a:p>
            <a:r>
              <a:rPr lang="vi-VN" sz="1100" b="0">
                <a:latin typeface="Arial" pitchFamily="34" charset="0"/>
                <a:cs typeface="Arial" pitchFamily="34" charset="0"/>
              </a:rPr>
              <a:t>Hãy</a:t>
            </a:r>
            <a:r>
              <a:rPr lang="vi-VN" sz="1100" b="0" baseline="0">
                <a:latin typeface="Arial" pitchFamily="34" charset="0"/>
                <a:cs typeface="Arial" pitchFamily="34" charset="0"/>
              </a:rPr>
              <a:t> liên hệ chính chủ sản phẩm để được hỗ trợ và đồng hành trong suốt năm học nhé!</a:t>
            </a:r>
            <a:endParaRPr lang="vi-VN" sz="1100" b="0">
              <a:latin typeface="Arial" pitchFamily="34" charset="0"/>
              <a:cs typeface="Arial" pitchFamily="34" charset="0"/>
            </a:endParaRPr>
          </a:p>
          <a:p>
            <a:pPr marL="0" lvl="0" indent="0" algn="l" rtl="0">
              <a:spcBef>
                <a:spcPts val="0"/>
              </a:spcBef>
              <a:spcAft>
                <a:spcPts val="0"/>
              </a:spcAft>
              <a:buNone/>
            </a:pPr>
            <a:endParaRPr lang="vi-VN" b="0"/>
          </a:p>
          <a:p>
            <a:endParaRPr lang="en-US"/>
          </a:p>
          <a:p>
            <a:endParaRPr lang="en-US"/>
          </a:p>
        </p:txBody>
      </p:sp>
    </p:spTree>
    <p:extLst>
      <p:ext uri="{BB962C8B-B14F-4D97-AF65-F5344CB8AC3E}">
        <p14:creationId xmlns:p14="http://schemas.microsoft.com/office/powerpoint/2010/main" val="1416404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42678" y="2015492"/>
            <a:ext cx="8676482" cy="1622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Font typeface="Ubuntu"/>
              <a:buNone/>
              <a:defRPr sz="9310" b="1">
                <a:latin typeface="Ubuntu"/>
                <a:ea typeface="Ubuntu"/>
                <a:cs typeface="Ubuntu"/>
                <a:sym typeface="Ubuntu"/>
              </a:defRPr>
            </a:lvl1pPr>
            <a:lvl2pPr lvl="1" algn="ctr" rtl="0">
              <a:spcBef>
                <a:spcPts val="0"/>
              </a:spcBef>
              <a:spcAft>
                <a:spcPts val="0"/>
              </a:spcAft>
              <a:buSzPts val="6200"/>
              <a:buNone/>
              <a:defRPr sz="8246"/>
            </a:lvl2pPr>
            <a:lvl3pPr lvl="2" algn="ctr" rtl="0">
              <a:spcBef>
                <a:spcPts val="0"/>
              </a:spcBef>
              <a:spcAft>
                <a:spcPts val="0"/>
              </a:spcAft>
              <a:buSzPts val="6200"/>
              <a:buNone/>
              <a:defRPr sz="8246"/>
            </a:lvl3pPr>
            <a:lvl4pPr lvl="3" algn="ctr" rtl="0">
              <a:spcBef>
                <a:spcPts val="0"/>
              </a:spcBef>
              <a:spcAft>
                <a:spcPts val="0"/>
              </a:spcAft>
              <a:buSzPts val="6200"/>
              <a:buNone/>
              <a:defRPr sz="8246"/>
            </a:lvl4pPr>
            <a:lvl5pPr lvl="4" algn="ctr" rtl="0">
              <a:spcBef>
                <a:spcPts val="0"/>
              </a:spcBef>
              <a:spcAft>
                <a:spcPts val="0"/>
              </a:spcAft>
              <a:buSzPts val="6200"/>
              <a:buNone/>
              <a:defRPr sz="8246"/>
            </a:lvl5pPr>
            <a:lvl6pPr lvl="5" algn="ctr" rtl="0">
              <a:spcBef>
                <a:spcPts val="0"/>
              </a:spcBef>
              <a:spcAft>
                <a:spcPts val="0"/>
              </a:spcAft>
              <a:buSzPts val="6200"/>
              <a:buNone/>
              <a:defRPr sz="8246"/>
            </a:lvl6pPr>
            <a:lvl7pPr lvl="6" algn="ctr" rtl="0">
              <a:spcBef>
                <a:spcPts val="0"/>
              </a:spcBef>
              <a:spcAft>
                <a:spcPts val="0"/>
              </a:spcAft>
              <a:buSzPts val="6200"/>
              <a:buNone/>
              <a:defRPr sz="8246"/>
            </a:lvl7pPr>
            <a:lvl8pPr lvl="7" algn="ctr" rtl="0">
              <a:spcBef>
                <a:spcPts val="0"/>
              </a:spcBef>
              <a:spcAft>
                <a:spcPts val="0"/>
              </a:spcAft>
              <a:buSzPts val="6200"/>
              <a:buNone/>
              <a:defRPr sz="8246"/>
            </a:lvl8pPr>
            <a:lvl9pPr lvl="8" algn="ctr" rtl="0">
              <a:spcBef>
                <a:spcPts val="0"/>
              </a:spcBef>
              <a:spcAft>
                <a:spcPts val="0"/>
              </a:spcAft>
              <a:buSzPts val="6200"/>
              <a:buNone/>
              <a:defRPr sz="8246"/>
            </a:lvl9pPr>
          </a:lstStyle>
          <a:p>
            <a:endParaRPr/>
          </a:p>
        </p:txBody>
      </p:sp>
      <p:sp>
        <p:nvSpPr>
          <p:cNvPr id="10" name="Google Shape;10;p2"/>
          <p:cNvSpPr txBox="1">
            <a:spLocks noGrp="1"/>
          </p:cNvSpPr>
          <p:nvPr>
            <p:ph type="subTitle" idx="1"/>
          </p:nvPr>
        </p:nvSpPr>
        <p:spPr>
          <a:xfrm>
            <a:off x="2664392" y="3486617"/>
            <a:ext cx="6833054"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Ubuntu"/>
              <a:buNone/>
              <a:defRPr sz="2793">
                <a:latin typeface="Ubuntu"/>
                <a:ea typeface="Ubuntu"/>
                <a:cs typeface="Ubuntu"/>
                <a:sym typeface="Ubuntu"/>
              </a:defRPr>
            </a:lvl1pPr>
            <a:lvl2pPr lvl="1" algn="ctr" rtl="0">
              <a:lnSpc>
                <a:spcPct val="100000"/>
              </a:lnSpc>
              <a:spcBef>
                <a:spcPts val="0"/>
              </a:spcBef>
              <a:spcAft>
                <a:spcPts val="0"/>
              </a:spcAft>
              <a:buSzPts val="2100"/>
              <a:buFont typeface="Ubuntu"/>
              <a:buNone/>
              <a:defRPr sz="2793">
                <a:latin typeface="Ubuntu"/>
                <a:ea typeface="Ubuntu"/>
                <a:cs typeface="Ubuntu"/>
                <a:sym typeface="Ubuntu"/>
              </a:defRPr>
            </a:lvl2pPr>
            <a:lvl3pPr lvl="2" algn="ctr" rtl="0">
              <a:lnSpc>
                <a:spcPct val="100000"/>
              </a:lnSpc>
              <a:spcBef>
                <a:spcPts val="0"/>
              </a:spcBef>
              <a:spcAft>
                <a:spcPts val="0"/>
              </a:spcAft>
              <a:buSzPts val="2100"/>
              <a:buFont typeface="Ubuntu"/>
              <a:buNone/>
              <a:defRPr sz="2793">
                <a:latin typeface="Ubuntu"/>
                <a:ea typeface="Ubuntu"/>
                <a:cs typeface="Ubuntu"/>
                <a:sym typeface="Ubuntu"/>
              </a:defRPr>
            </a:lvl3pPr>
            <a:lvl4pPr lvl="3" algn="ctr" rtl="0">
              <a:lnSpc>
                <a:spcPct val="100000"/>
              </a:lnSpc>
              <a:spcBef>
                <a:spcPts val="0"/>
              </a:spcBef>
              <a:spcAft>
                <a:spcPts val="0"/>
              </a:spcAft>
              <a:buSzPts val="2100"/>
              <a:buFont typeface="Ubuntu"/>
              <a:buNone/>
              <a:defRPr sz="2793">
                <a:latin typeface="Ubuntu"/>
                <a:ea typeface="Ubuntu"/>
                <a:cs typeface="Ubuntu"/>
                <a:sym typeface="Ubuntu"/>
              </a:defRPr>
            </a:lvl4pPr>
            <a:lvl5pPr lvl="4" algn="ctr" rtl="0">
              <a:lnSpc>
                <a:spcPct val="100000"/>
              </a:lnSpc>
              <a:spcBef>
                <a:spcPts val="0"/>
              </a:spcBef>
              <a:spcAft>
                <a:spcPts val="0"/>
              </a:spcAft>
              <a:buSzPts val="2100"/>
              <a:buFont typeface="Ubuntu"/>
              <a:buNone/>
              <a:defRPr sz="2793">
                <a:latin typeface="Ubuntu"/>
                <a:ea typeface="Ubuntu"/>
                <a:cs typeface="Ubuntu"/>
                <a:sym typeface="Ubuntu"/>
              </a:defRPr>
            </a:lvl5pPr>
            <a:lvl6pPr lvl="5" algn="ctr" rtl="0">
              <a:lnSpc>
                <a:spcPct val="100000"/>
              </a:lnSpc>
              <a:spcBef>
                <a:spcPts val="0"/>
              </a:spcBef>
              <a:spcAft>
                <a:spcPts val="0"/>
              </a:spcAft>
              <a:buSzPts val="2100"/>
              <a:buFont typeface="Ubuntu"/>
              <a:buNone/>
              <a:defRPr sz="2793">
                <a:latin typeface="Ubuntu"/>
                <a:ea typeface="Ubuntu"/>
                <a:cs typeface="Ubuntu"/>
                <a:sym typeface="Ubuntu"/>
              </a:defRPr>
            </a:lvl6pPr>
            <a:lvl7pPr lvl="6" algn="ctr" rtl="0">
              <a:lnSpc>
                <a:spcPct val="100000"/>
              </a:lnSpc>
              <a:spcBef>
                <a:spcPts val="0"/>
              </a:spcBef>
              <a:spcAft>
                <a:spcPts val="0"/>
              </a:spcAft>
              <a:buSzPts val="2100"/>
              <a:buFont typeface="Ubuntu"/>
              <a:buNone/>
              <a:defRPr sz="2793">
                <a:latin typeface="Ubuntu"/>
                <a:ea typeface="Ubuntu"/>
                <a:cs typeface="Ubuntu"/>
                <a:sym typeface="Ubuntu"/>
              </a:defRPr>
            </a:lvl7pPr>
            <a:lvl8pPr lvl="7" algn="ctr" rtl="0">
              <a:lnSpc>
                <a:spcPct val="100000"/>
              </a:lnSpc>
              <a:spcBef>
                <a:spcPts val="0"/>
              </a:spcBef>
              <a:spcAft>
                <a:spcPts val="0"/>
              </a:spcAft>
              <a:buSzPts val="2100"/>
              <a:buFont typeface="Ubuntu"/>
              <a:buNone/>
              <a:defRPr sz="2793">
                <a:latin typeface="Ubuntu"/>
                <a:ea typeface="Ubuntu"/>
                <a:cs typeface="Ubuntu"/>
                <a:sym typeface="Ubuntu"/>
              </a:defRPr>
            </a:lvl8pPr>
            <a:lvl9pPr lvl="8" algn="ctr" rtl="0">
              <a:lnSpc>
                <a:spcPct val="100000"/>
              </a:lnSpc>
              <a:spcBef>
                <a:spcPts val="0"/>
              </a:spcBef>
              <a:spcAft>
                <a:spcPts val="0"/>
              </a:spcAft>
              <a:buSzPts val="2100"/>
              <a:buFont typeface="Ubuntu"/>
              <a:buNone/>
              <a:defRPr sz="2793">
                <a:latin typeface="Ubuntu"/>
                <a:ea typeface="Ubuntu"/>
                <a:cs typeface="Ubuntu"/>
                <a:sym typeface="Ubuntu"/>
              </a:defRPr>
            </a:lvl9pPr>
          </a:lstStyle>
          <a:p>
            <a:endParaRPr/>
          </a:p>
        </p:txBody>
      </p:sp>
      <p:grpSp>
        <p:nvGrpSpPr>
          <p:cNvPr id="11" name="Google Shape;11;p2"/>
          <p:cNvGrpSpPr/>
          <p:nvPr/>
        </p:nvGrpSpPr>
        <p:grpSpPr>
          <a:xfrm>
            <a:off x="9005863" y="4253527"/>
            <a:ext cx="3526450" cy="3105885"/>
            <a:chOff x="6489082" y="2893343"/>
            <a:chExt cx="2807494" cy="2457966"/>
          </a:xfrm>
        </p:grpSpPr>
        <p:sp>
          <p:nvSpPr>
            <p:cNvPr id="12" name="Google Shape;12;p2"/>
            <p:cNvSpPr/>
            <p:nvPr/>
          </p:nvSpPr>
          <p:spPr>
            <a:xfrm rot="5129512">
              <a:off x="6764035" y="2803221"/>
              <a:ext cx="2257586" cy="2638209"/>
            </a:xfrm>
            <a:custGeom>
              <a:avLst/>
              <a:gdLst/>
              <a:ahLst/>
              <a:cxnLst/>
              <a:rect l="l" t="t" r="r" b="b"/>
              <a:pathLst>
                <a:path w="90304" h="105529" extrusionOk="0">
                  <a:moveTo>
                    <a:pt x="29750" y="0"/>
                  </a:moveTo>
                  <a:cubicBezTo>
                    <a:pt x="26166" y="0"/>
                    <a:pt x="26382" y="981"/>
                    <a:pt x="24245" y="2773"/>
                  </a:cubicBezTo>
                  <a:cubicBezTo>
                    <a:pt x="17833" y="8088"/>
                    <a:pt x="12255" y="14368"/>
                    <a:pt x="7687" y="21308"/>
                  </a:cubicBezTo>
                  <a:cubicBezTo>
                    <a:pt x="3514" y="27721"/>
                    <a:pt x="0" y="35407"/>
                    <a:pt x="1362" y="43093"/>
                  </a:cubicBezTo>
                  <a:cubicBezTo>
                    <a:pt x="2855" y="51570"/>
                    <a:pt x="9795" y="57587"/>
                    <a:pt x="16735" y="61760"/>
                  </a:cubicBezTo>
                  <a:cubicBezTo>
                    <a:pt x="21829" y="64834"/>
                    <a:pt x="27408" y="67557"/>
                    <a:pt x="30789" y="72740"/>
                  </a:cubicBezTo>
                  <a:cubicBezTo>
                    <a:pt x="34830" y="78977"/>
                    <a:pt x="34698" y="87454"/>
                    <a:pt x="38256" y="94042"/>
                  </a:cubicBezTo>
                  <a:cubicBezTo>
                    <a:pt x="42376" y="101777"/>
                    <a:pt x="51001" y="105528"/>
                    <a:pt x="59242" y="105528"/>
                  </a:cubicBezTo>
                  <a:cubicBezTo>
                    <a:pt x="59612" y="105528"/>
                    <a:pt x="59981" y="105521"/>
                    <a:pt x="60349" y="105506"/>
                  </a:cubicBezTo>
                  <a:cubicBezTo>
                    <a:pt x="68913" y="105198"/>
                    <a:pt x="77039" y="101465"/>
                    <a:pt x="84857" y="97556"/>
                  </a:cubicBezTo>
                  <a:lnTo>
                    <a:pt x="90303" y="5101"/>
                  </a:lnTo>
                  <a:lnTo>
                    <a:pt x="33688" y="226"/>
                  </a:lnTo>
                  <a:cubicBezTo>
                    <a:pt x="32004" y="74"/>
                    <a:pt x="30734" y="0"/>
                    <a:pt x="297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8407975" y="3336225"/>
              <a:ext cx="24175" cy="14025"/>
            </a:xfrm>
            <a:custGeom>
              <a:avLst/>
              <a:gdLst/>
              <a:ahLst/>
              <a:cxnLst/>
              <a:rect l="l" t="t" r="r" b="b"/>
              <a:pathLst>
                <a:path w="967" h="561" extrusionOk="0">
                  <a:moveTo>
                    <a:pt x="923" y="1"/>
                  </a:moveTo>
                  <a:lnTo>
                    <a:pt x="659" y="88"/>
                  </a:lnTo>
                  <a:cubicBezTo>
                    <a:pt x="594" y="88"/>
                    <a:pt x="539" y="66"/>
                    <a:pt x="473" y="66"/>
                  </a:cubicBezTo>
                  <a:cubicBezTo>
                    <a:pt x="407" y="66"/>
                    <a:pt x="330" y="88"/>
                    <a:pt x="220" y="176"/>
                  </a:cubicBezTo>
                  <a:cubicBezTo>
                    <a:pt x="220" y="220"/>
                    <a:pt x="220" y="220"/>
                    <a:pt x="264" y="264"/>
                  </a:cubicBezTo>
                  <a:lnTo>
                    <a:pt x="1" y="308"/>
                  </a:lnTo>
                  <a:cubicBezTo>
                    <a:pt x="45" y="396"/>
                    <a:pt x="88" y="484"/>
                    <a:pt x="220" y="528"/>
                  </a:cubicBezTo>
                  <a:cubicBezTo>
                    <a:pt x="286" y="550"/>
                    <a:pt x="352" y="561"/>
                    <a:pt x="418" y="561"/>
                  </a:cubicBezTo>
                  <a:cubicBezTo>
                    <a:pt x="484" y="561"/>
                    <a:pt x="550" y="550"/>
                    <a:pt x="616" y="528"/>
                  </a:cubicBezTo>
                  <a:cubicBezTo>
                    <a:pt x="835" y="484"/>
                    <a:pt x="967" y="220"/>
                    <a:pt x="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7662400" y="3135550"/>
              <a:ext cx="24200" cy="16225"/>
            </a:xfrm>
            <a:custGeom>
              <a:avLst/>
              <a:gdLst/>
              <a:ahLst/>
              <a:cxnLst/>
              <a:rect l="l" t="t" r="r" b="b"/>
              <a:pathLst>
                <a:path w="968" h="649" extrusionOk="0">
                  <a:moveTo>
                    <a:pt x="529" y="1"/>
                  </a:moveTo>
                  <a:cubicBezTo>
                    <a:pt x="468" y="1"/>
                    <a:pt x="407" y="12"/>
                    <a:pt x="352" y="34"/>
                  </a:cubicBezTo>
                  <a:cubicBezTo>
                    <a:pt x="264" y="78"/>
                    <a:pt x="177" y="122"/>
                    <a:pt x="133" y="210"/>
                  </a:cubicBezTo>
                  <a:cubicBezTo>
                    <a:pt x="45" y="341"/>
                    <a:pt x="1" y="473"/>
                    <a:pt x="45" y="649"/>
                  </a:cubicBezTo>
                  <a:lnTo>
                    <a:pt x="352" y="517"/>
                  </a:lnTo>
                  <a:lnTo>
                    <a:pt x="352" y="561"/>
                  </a:lnTo>
                  <a:cubicBezTo>
                    <a:pt x="380" y="542"/>
                    <a:pt x="404" y="536"/>
                    <a:pt x="426" y="536"/>
                  </a:cubicBezTo>
                  <a:cubicBezTo>
                    <a:pt x="486" y="536"/>
                    <a:pt x="533" y="586"/>
                    <a:pt x="608" y="586"/>
                  </a:cubicBezTo>
                  <a:cubicBezTo>
                    <a:pt x="635" y="586"/>
                    <a:pt x="667" y="579"/>
                    <a:pt x="704" y="561"/>
                  </a:cubicBezTo>
                  <a:cubicBezTo>
                    <a:pt x="704" y="517"/>
                    <a:pt x="704" y="473"/>
                    <a:pt x="660" y="429"/>
                  </a:cubicBezTo>
                  <a:lnTo>
                    <a:pt x="967" y="297"/>
                  </a:lnTo>
                  <a:cubicBezTo>
                    <a:pt x="901" y="100"/>
                    <a:pt x="712" y="1"/>
                    <a:pt x="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8319050" y="4479725"/>
              <a:ext cx="29650" cy="22650"/>
            </a:xfrm>
            <a:custGeom>
              <a:avLst/>
              <a:gdLst/>
              <a:ahLst/>
              <a:cxnLst/>
              <a:rect l="l" t="t" r="r" b="b"/>
              <a:pathLst>
                <a:path w="1186" h="906" extrusionOk="0">
                  <a:moveTo>
                    <a:pt x="538" y="1"/>
                  </a:moveTo>
                  <a:cubicBezTo>
                    <a:pt x="390" y="1"/>
                    <a:pt x="243" y="31"/>
                    <a:pt x="132" y="115"/>
                  </a:cubicBezTo>
                  <a:lnTo>
                    <a:pt x="0" y="466"/>
                  </a:lnTo>
                  <a:lnTo>
                    <a:pt x="132" y="774"/>
                  </a:lnTo>
                  <a:lnTo>
                    <a:pt x="527" y="905"/>
                  </a:lnTo>
                  <a:cubicBezTo>
                    <a:pt x="615" y="861"/>
                    <a:pt x="703" y="774"/>
                    <a:pt x="835" y="730"/>
                  </a:cubicBezTo>
                  <a:cubicBezTo>
                    <a:pt x="966" y="686"/>
                    <a:pt x="1098" y="598"/>
                    <a:pt x="1186" y="422"/>
                  </a:cubicBezTo>
                  <a:lnTo>
                    <a:pt x="922" y="27"/>
                  </a:lnTo>
                  <a:lnTo>
                    <a:pt x="791" y="27"/>
                  </a:lnTo>
                  <a:cubicBezTo>
                    <a:pt x="710" y="11"/>
                    <a:pt x="624" y="1"/>
                    <a:pt x="5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7406575" y="4492150"/>
              <a:ext cx="34050" cy="40975"/>
            </a:xfrm>
            <a:custGeom>
              <a:avLst/>
              <a:gdLst/>
              <a:ahLst/>
              <a:cxnLst/>
              <a:rect l="l" t="t" r="r" b="b"/>
              <a:pathLst>
                <a:path w="1362" h="1639" extrusionOk="0">
                  <a:moveTo>
                    <a:pt x="653" y="1"/>
                  </a:moveTo>
                  <a:cubicBezTo>
                    <a:pt x="607" y="1"/>
                    <a:pt x="565" y="6"/>
                    <a:pt x="527" y="13"/>
                  </a:cubicBezTo>
                  <a:lnTo>
                    <a:pt x="395" y="57"/>
                  </a:lnTo>
                  <a:lnTo>
                    <a:pt x="220" y="233"/>
                  </a:lnTo>
                  <a:lnTo>
                    <a:pt x="88" y="364"/>
                  </a:lnTo>
                  <a:cubicBezTo>
                    <a:pt x="0" y="584"/>
                    <a:pt x="0" y="804"/>
                    <a:pt x="88" y="1023"/>
                  </a:cubicBezTo>
                  <a:cubicBezTo>
                    <a:pt x="220" y="1331"/>
                    <a:pt x="483" y="1594"/>
                    <a:pt x="791" y="1638"/>
                  </a:cubicBezTo>
                  <a:lnTo>
                    <a:pt x="1098" y="1506"/>
                  </a:lnTo>
                  <a:lnTo>
                    <a:pt x="1362" y="1111"/>
                  </a:lnTo>
                  <a:lnTo>
                    <a:pt x="1362" y="760"/>
                  </a:lnTo>
                  <a:lnTo>
                    <a:pt x="1318" y="628"/>
                  </a:lnTo>
                  <a:cubicBezTo>
                    <a:pt x="1172" y="118"/>
                    <a:pt x="875" y="1"/>
                    <a:pt x="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7750250" y="4605225"/>
              <a:ext cx="18700" cy="23050"/>
            </a:xfrm>
            <a:custGeom>
              <a:avLst/>
              <a:gdLst/>
              <a:ahLst/>
              <a:cxnLst/>
              <a:rect l="l" t="t" r="r" b="b"/>
              <a:pathLst>
                <a:path w="748" h="922" extrusionOk="0">
                  <a:moveTo>
                    <a:pt x="315" y="0"/>
                  </a:moveTo>
                  <a:cubicBezTo>
                    <a:pt x="285" y="0"/>
                    <a:pt x="254" y="4"/>
                    <a:pt x="220" y="14"/>
                  </a:cubicBezTo>
                  <a:lnTo>
                    <a:pt x="132" y="190"/>
                  </a:lnTo>
                  <a:lnTo>
                    <a:pt x="176" y="190"/>
                  </a:lnTo>
                  <a:lnTo>
                    <a:pt x="1" y="585"/>
                  </a:lnTo>
                  <a:cubicBezTo>
                    <a:pt x="45" y="717"/>
                    <a:pt x="132" y="848"/>
                    <a:pt x="308" y="892"/>
                  </a:cubicBezTo>
                  <a:cubicBezTo>
                    <a:pt x="344" y="911"/>
                    <a:pt x="388" y="921"/>
                    <a:pt x="437" y="921"/>
                  </a:cubicBezTo>
                  <a:cubicBezTo>
                    <a:pt x="505" y="921"/>
                    <a:pt x="582" y="900"/>
                    <a:pt x="659" y="848"/>
                  </a:cubicBezTo>
                  <a:lnTo>
                    <a:pt x="747" y="453"/>
                  </a:lnTo>
                  <a:cubicBezTo>
                    <a:pt x="703" y="453"/>
                    <a:pt x="703" y="409"/>
                    <a:pt x="703" y="409"/>
                  </a:cubicBezTo>
                  <a:cubicBezTo>
                    <a:pt x="664" y="292"/>
                    <a:pt x="555" y="0"/>
                    <a:pt x="3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8007200" y="3047450"/>
              <a:ext cx="20875" cy="28575"/>
            </a:xfrm>
            <a:custGeom>
              <a:avLst/>
              <a:gdLst/>
              <a:ahLst/>
              <a:cxnLst/>
              <a:rect l="l" t="t" r="r" b="b"/>
              <a:pathLst>
                <a:path w="835" h="1143" extrusionOk="0">
                  <a:moveTo>
                    <a:pt x="439" y="0"/>
                  </a:moveTo>
                  <a:lnTo>
                    <a:pt x="176" y="352"/>
                  </a:lnTo>
                  <a:cubicBezTo>
                    <a:pt x="176" y="395"/>
                    <a:pt x="132" y="395"/>
                    <a:pt x="132" y="439"/>
                  </a:cubicBezTo>
                  <a:cubicBezTo>
                    <a:pt x="44" y="571"/>
                    <a:pt x="0" y="747"/>
                    <a:pt x="0" y="966"/>
                  </a:cubicBezTo>
                  <a:lnTo>
                    <a:pt x="352" y="1142"/>
                  </a:lnTo>
                  <a:cubicBezTo>
                    <a:pt x="703" y="966"/>
                    <a:pt x="835" y="615"/>
                    <a:pt x="791" y="264"/>
                  </a:cubicBezTo>
                  <a:cubicBezTo>
                    <a:pt x="747" y="88"/>
                    <a:pt x="615" y="0"/>
                    <a:pt x="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7390100" y="3305825"/>
              <a:ext cx="64800" cy="56375"/>
            </a:xfrm>
            <a:custGeom>
              <a:avLst/>
              <a:gdLst/>
              <a:ahLst/>
              <a:cxnLst/>
              <a:rect l="l" t="t" r="r" b="b"/>
              <a:pathLst>
                <a:path w="2592" h="2255" extrusionOk="0">
                  <a:moveTo>
                    <a:pt x="971" y="1"/>
                  </a:moveTo>
                  <a:cubicBezTo>
                    <a:pt x="759" y="1"/>
                    <a:pt x="560" y="69"/>
                    <a:pt x="396" y="206"/>
                  </a:cubicBezTo>
                  <a:cubicBezTo>
                    <a:pt x="132" y="470"/>
                    <a:pt x="0" y="821"/>
                    <a:pt x="44" y="1217"/>
                  </a:cubicBezTo>
                  <a:lnTo>
                    <a:pt x="220" y="1568"/>
                  </a:lnTo>
                  <a:lnTo>
                    <a:pt x="484" y="1831"/>
                  </a:lnTo>
                  <a:lnTo>
                    <a:pt x="703" y="1963"/>
                  </a:lnTo>
                  <a:lnTo>
                    <a:pt x="791" y="2007"/>
                  </a:lnTo>
                  <a:cubicBezTo>
                    <a:pt x="988" y="2176"/>
                    <a:pt x="1239" y="2255"/>
                    <a:pt x="1498" y="2255"/>
                  </a:cubicBezTo>
                  <a:cubicBezTo>
                    <a:pt x="1644" y="2255"/>
                    <a:pt x="1791" y="2230"/>
                    <a:pt x="1933" y="2183"/>
                  </a:cubicBezTo>
                  <a:cubicBezTo>
                    <a:pt x="2240" y="2051"/>
                    <a:pt x="2504" y="1788"/>
                    <a:pt x="2592" y="1436"/>
                  </a:cubicBezTo>
                  <a:lnTo>
                    <a:pt x="2460" y="733"/>
                  </a:lnTo>
                  <a:lnTo>
                    <a:pt x="2196" y="470"/>
                  </a:lnTo>
                  <a:lnTo>
                    <a:pt x="2240" y="382"/>
                  </a:lnTo>
                  <a:cubicBezTo>
                    <a:pt x="2067" y="174"/>
                    <a:pt x="1810" y="48"/>
                    <a:pt x="1559" y="48"/>
                  </a:cubicBezTo>
                  <a:cubicBezTo>
                    <a:pt x="1492" y="48"/>
                    <a:pt x="1426" y="56"/>
                    <a:pt x="1362" y="75"/>
                  </a:cubicBezTo>
                  <a:cubicBezTo>
                    <a:pt x="1230" y="25"/>
                    <a:pt x="1098" y="1"/>
                    <a:pt x="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7984125" y="3463600"/>
              <a:ext cx="35175" cy="39700"/>
            </a:xfrm>
            <a:custGeom>
              <a:avLst/>
              <a:gdLst/>
              <a:ahLst/>
              <a:cxnLst/>
              <a:rect l="l" t="t" r="r" b="b"/>
              <a:pathLst>
                <a:path w="1407" h="1588" extrusionOk="0">
                  <a:moveTo>
                    <a:pt x="616" y="0"/>
                  </a:moveTo>
                  <a:lnTo>
                    <a:pt x="396" y="88"/>
                  </a:lnTo>
                  <a:lnTo>
                    <a:pt x="308" y="176"/>
                  </a:lnTo>
                  <a:lnTo>
                    <a:pt x="133" y="352"/>
                  </a:lnTo>
                  <a:lnTo>
                    <a:pt x="45" y="484"/>
                  </a:lnTo>
                  <a:cubicBezTo>
                    <a:pt x="1" y="659"/>
                    <a:pt x="1" y="879"/>
                    <a:pt x="45" y="1055"/>
                  </a:cubicBezTo>
                  <a:cubicBezTo>
                    <a:pt x="165" y="1376"/>
                    <a:pt x="470" y="1587"/>
                    <a:pt x="790" y="1587"/>
                  </a:cubicBezTo>
                  <a:cubicBezTo>
                    <a:pt x="820" y="1587"/>
                    <a:pt x="849" y="1585"/>
                    <a:pt x="879" y="1582"/>
                  </a:cubicBezTo>
                  <a:lnTo>
                    <a:pt x="1099" y="1406"/>
                  </a:lnTo>
                  <a:lnTo>
                    <a:pt x="1362" y="967"/>
                  </a:lnTo>
                  <a:cubicBezTo>
                    <a:pt x="1406" y="791"/>
                    <a:pt x="1406" y="571"/>
                    <a:pt x="1362" y="396"/>
                  </a:cubicBezTo>
                  <a:lnTo>
                    <a:pt x="1319" y="264"/>
                  </a:lnTo>
                  <a:lnTo>
                    <a:pt x="1143" y="132"/>
                  </a:lnTo>
                  <a:lnTo>
                    <a:pt x="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846575" y="3448175"/>
              <a:ext cx="37350" cy="41800"/>
            </a:xfrm>
            <a:custGeom>
              <a:avLst/>
              <a:gdLst/>
              <a:ahLst/>
              <a:cxnLst/>
              <a:rect l="l" t="t" r="r" b="b"/>
              <a:pathLst>
                <a:path w="1494" h="1672" extrusionOk="0">
                  <a:moveTo>
                    <a:pt x="688" y="1"/>
                  </a:moveTo>
                  <a:cubicBezTo>
                    <a:pt x="522" y="1"/>
                    <a:pt x="362" y="49"/>
                    <a:pt x="220" y="134"/>
                  </a:cubicBezTo>
                  <a:lnTo>
                    <a:pt x="88" y="310"/>
                  </a:lnTo>
                  <a:lnTo>
                    <a:pt x="0" y="705"/>
                  </a:lnTo>
                  <a:lnTo>
                    <a:pt x="0" y="925"/>
                  </a:lnTo>
                  <a:cubicBezTo>
                    <a:pt x="88" y="1320"/>
                    <a:pt x="396" y="1584"/>
                    <a:pt x="791" y="1672"/>
                  </a:cubicBezTo>
                  <a:lnTo>
                    <a:pt x="1010" y="1628"/>
                  </a:lnTo>
                  <a:lnTo>
                    <a:pt x="1230" y="1452"/>
                  </a:lnTo>
                  <a:lnTo>
                    <a:pt x="1362" y="1320"/>
                  </a:lnTo>
                  <a:cubicBezTo>
                    <a:pt x="1494" y="1101"/>
                    <a:pt x="1494" y="837"/>
                    <a:pt x="1406" y="574"/>
                  </a:cubicBezTo>
                  <a:cubicBezTo>
                    <a:pt x="1318" y="354"/>
                    <a:pt x="1186" y="178"/>
                    <a:pt x="966" y="47"/>
                  </a:cubicBezTo>
                  <a:cubicBezTo>
                    <a:pt x="873" y="15"/>
                    <a:pt x="78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6965150" y="3794100"/>
              <a:ext cx="35175" cy="38475"/>
            </a:xfrm>
            <a:custGeom>
              <a:avLst/>
              <a:gdLst/>
              <a:ahLst/>
              <a:cxnLst/>
              <a:rect l="l" t="t" r="r" b="b"/>
              <a:pathLst>
                <a:path w="1407" h="1539" extrusionOk="0">
                  <a:moveTo>
                    <a:pt x="528" y="1"/>
                  </a:moveTo>
                  <a:lnTo>
                    <a:pt x="308" y="177"/>
                  </a:lnTo>
                  <a:lnTo>
                    <a:pt x="45" y="572"/>
                  </a:lnTo>
                  <a:cubicBezTo>
                    <a:pt x="1" y="704"/>
                    <a:pt x="1" y="835"/>
                    <a:pt x="1" y="967"/>
                  </a:cubicBezTo>
                  <a:lnTo>
                    <a:pt x="132" y="1231"/>
                  </a:lnTo>
                  <a:lnTo>
                    <a:pt x="484" y="1494"/>
                  </a:lnTo>
                  <a:cubicBezTo>
                    <a:pt x="616" y="1538"/>
                    <a:pt x="747" y="1538"/>
                    <a:pt x="879" y="1538"/>
                  </a:cubicBezTo>
                  <a:lnTo>
                    <a:pt x="1099" y="1406"/>
                  </a:lnTo>
                  <a:lnTo>
                    <a:pt x="1362" y="967"/>
                  </a:lnTo>
                  <a:cubicBezTo>
                    <a:pt x="1406" y="835"/>
                    <a:pt x="1406" y="704"/>
                    <a:pt x="1406" y="572"/>
                  </a:cubicBezTo>
                  <a:lnTo>
                    <a:pt x="1274" y="352"/>
                  </a:lnTo>
                  <a:lnTo>
                    <a:pt x="879" y="89"/>
                  </a:lnTo>
                  <a:cubicBezTo>
                    <a:pt x="747" y="1"/>
                    <a:pt x="616"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7890800" y="3285725"/>
              <a:ext cx="36250" cy="39600"/>
            </a:xfrm>
            <a:custGeom>
              <a:avLst/>
              <a:gdLst/>
              <a:ahLst/>
              <a:cxnLst/>
              <a:rect l="l" t="t" r="r" b="b"/>
              <a:pathLst>
                <a:path w="1450" h="1584" extrusionOk="0">
                  <a:moveTo>
                    <a:pt x="616" y="0"/>
                  </a:moveTo>
                  <a:lnTo>
                    <a:pt x="396" y="88"/>
                  </a:lnTo>
                  <a:lnTo>
                    <a:pt x="220" y="264"/>
                  </a:lnTo>
                  <a:lnTo>
                    <a:pt x="45" y="615"/>
                  </a:lnTo>
                  <a:cubicBezTo>
                    <a:pt x="1" y="747"/>
                    <a:pt x="1" y="879"/>
                    <a:pt x="1" y="1010"/>
                  </a:cubicBezTo>
                  <a:lnTo>
                    <a:pt x="132" y="1230"/>
                  </a:lnTo>
                  <a:lnTo>
                    <a:pt x="572" y="1537"/>
                  </a:lnTo>
                  <a:cubicBezTo>
                    <a:pt x="649" y="1569"/>
                    <a:pt x="727" y="1583"/>
                    <a:pt x="805" y="1583"/>
                  </a:cubicBezTo>
                  <a:cubicBezTo>
                    <a:pt x="947" y="1583"/>
                    <a:pt x="1089" y="1535"/>
                    <a:pt x="1230" y="1450"/>
                  </a:cubicBezTo>
                  <a:lnTo>
                    <a:pt x="1318" y="1274"/>
                  </a:lnTo>
                  <a:lnTo>
                    <a:pt x="1450" y="923"/>
                  </a:lnTo>
                  <a:lnTo>
                    <a:pt x="1450" y="703"/>
                  </a:lnTo>
                  <a:lnTo>
                    <a:pt x="1318" y="352"/>
                  </a:lnTo>
                  <a:lnTo>
                    <a:pt x="1186" y="176"/>
                  </a:lnTo>
                  <a:lnTo>
                    <a:pt x="8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7266025" y="3169325"/>
              <a:ext cx="46125" cy="43425"/>
            </a:xfrm>
            <a:custGeom>
              <a:avLst/>
              <a:gdLst/>
              <a:ahLst/>
              <a:cxnLst/>
              <a:rect l="l" t="t" r="r" b="b"/>
              <a:pathLst>
                <a:path w="1845" h="1737" extrusionOk="0">
                  <a:moveTo>
                    <a:pt x="923" y="1"/>
                  </a:moveTo>
                  <a:lnTo>
                    <a:pt x="659" y="88"/>
                  </a:lnTo>
                  <a:cubicBezTo>
                    <a:pt x="264" y="176"/>
                    <a:pt x="0" y="528"/>
                    <a:pt x="44" y="967"/>
                  </a:cubicBezTo>
                  <a:lnTo>
                    <a:pt x="220" y="1186"/>
                  </a:lnTo>
                  <a:lnTo>
                    <a:pt x="308" y="1274"/>
                  </a:lnTo>
                  <a:lnTo>
                    <a:pt x="308" y="1318"/>
                  </a:lnTo>
                  <a:cubicBezTo>
                    <a:pt x="416" y="1572"/>
                    <a:pt x="645" y="1736"/>
                    <a:pt x="895" y="1736"/>
                  </a:cubicBezTo>
                  <a:cubicBezTo>
                    <a:pt x="947" y="1736"/>
                    <a:pt x="1001" y="1729"/>
                    <a:pt x="1054" y="1713"/>
                  </a:cubicBezTo>
                  <a:lnTo>
                    <a:pt x="1186" y="1670"/>
                  </a:lnTo>
                  <a:lnTo>
                    <a:pt x="1406" y="1538"/>
                  </a:lnTo>
                  <a:cubicBezTo>
                    <a:pt x="1713" y="1318"/>
                    <a:pt x="1845" y="923"/>
                    <a:pt x="1713" y="615"/>
                  </a:cubicBezTo>
                  <a:cubicBezTo>
                    <a:pt x="1625" y="440"/>
                    <a:pt x="1537" y="264"/>
                    <a:pt x="1406" y="132"/>
                  </a:cubicBezTo>
                  <a:lnTo>
                    <a:pt x="1230" y="44"/>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7432925" y="3069400"/>
              <a:ext cx="40650" cy="42850"/>
            </a:xfrm>
            <a:custGeom>
              <a:avLst/>
              <a:gdLst/>
              <a:ahLst/>
              <a:cxnLst/>
              <a:rect l="l" t="t" r="r" b="b"/>
              <a:pathLst>
                <a:path w="1626" h="1714" extrusionOk="0">
                  <a:moveTo>
                    <a:pt x="923" y="1"/>
                  </a:moveTo>
                  <a:lnTo>
                    <a:pt x="703" y="45"/>
                  </a:lnTo>
                  <a:cubicBezTo>
                    <a:pt x="264" y="220"/>
                    <a:pt x="0" y="659"/>
                    <a:pt x="0" y="1143"/>
                  </a:cubicBezTo>
                  <a:lnTo>
                    <a:pt x="132" y="1406"/>
                  </a:lnTo>
                  <a:lnTo>
                    <a:pt x="440" y="1670"/>
                  </a:lnTo>
                  <a:lnTo>
                    <a:pt x="703" y="1714"/>
                  </a:lnTo>
                  <a:cubicBezTo>
                    <a:pt x="1054" y="1670"/>
                    <a:pt x="1362" y="1450"/>
                    <a:pt x="1494" y="1143"/>
                  </a:cubicBezTo>
                  <a:cubicBezTo>
                    <a:pt x="1625" y="835"/>
                    <a:pt x="1625" y="528"/>
                    <a:pt x="1450" y="264"/>
                  </a:cubicBezTo>
                  <a:lnTo>
                    <a:pt x="1274" y="132"/>
                  </a:lnTo>
                  <a:lnTo>
                    <a:pt x="9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6999200" y="3093000"/>
              <a:ext cx="25275" cy="25850"/>
            </a:xfrm>
            <a:custGeom>
              <a:avLst/>
              <a:gdLst/>
              <a:ahLst/>
              <a:cxnLst/>
              <a:rect l="l" t="t" r="r" b="b"/>
              <a:pathLst>
                <a:path w="1011" h="1034" extrusionOk="0">
                  <a:moveTo>
                    <a:pt x="458" y="1"/>
                  </a:moveTo>
                  <a:cubicBezTo>
                    <a:pt x="411" y="1"/>
                    <a:pt x="361" y="8"/>
                    <a:pt x="308" y="23"/>
                  </a:cubicBezTo>
                  <a:lnTo>
                    <a:pt x="88" y="418"/>
                  </a:lnTo>
                  <a:cubicBezTo>
                    <a:pt x="44" y="506"/>
                    <a:pt x="0" y="638"/>
                    <a:pt x="44" y="770"/>
                  </a:cubicBezTo>
                  <a:lnTo>
                    <a:pt x="308" y="1033"/>
                  </a:lnTo>
                  <a:cubicBezTo>
                    <a:pt x="330" y="1011"/>
                    <a:pt x="341" y="1000"/>
                    <a:pt x="352" y="1000"/>
                  </a:cubicBezTo>
                  <a:cubicBezTo>
                    <a:pt x="363" y="1000"/>
                    <a:pt x="374" y="1011"/>
                    <a:pt x="396" y="1033"/>
                  </a:cubicBezTo>
                  <a:cubicBezTo>
                    <a:pt x="571" y="1033"/>
                    <a:pt x="747" y="1033"/>
                    <a:pt x="879" y="901"/>
                  </a:cubicBezTo>
                  <a:lnTo>
                    <a:pt x="1010" y="594"/>
                  </a:lnTo>
                  <a:cubicBezTo>
                    <a:pt x="967" y="550"/>
                    <a:pt x="967" y="506"/>
                    <a:pt x="967" y="462"/>
                  </a:cubicBezTo>
                  <a:cubicBezTo>
                    <a:pt x="857" y="171"/>
                    <a:pt x="688"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7833700" y="3951525"/>
              <a:ext cx="62625" cy="76500"/>
            </a:xfrm>
            <a:custGeom>
              <a:avLst/>
              <a:gdLst/>
              <a:ahLst/>
              <a:cxnLst/>
              <a:rect l="l" t="t" r="r" b="b"/>
              <a:pathLst>
                <a:path w="2505" h="3060" extrusionOk="0">
                  <a:moveTo>
                    <a:pt x="1501" y="1"/>
                  </a:moveTo>
                  <a:cubicBezTo>
                    <a:pt x="1426" y="1"/>
                    <a:pt x="1350" y="10"/>
                    <a:pt x="1274" y="29"/>
                  </a:cubicBezTo>
                  <a:lnTo>
                    <a:pt x="879" y="336"/>
                  </a:lnTo>
                  <a:lnTo>
                    <a:pt x="835" y="468"/>
                  </a:lnTo>
                  <a:lnTo>
                    <a:pt x="791" y="468"/>
                  </a:lnTo>
                  <a:cubicBezTo>
                    <a:pt x="660" y="644"/>
                    <a:pt x="528" y="863"/>
                    <a:pt x="484" y="1083"/>
                  </a:cubicBezTo>
                  <a:lnTo>
                    <a:pt x="308" y="1258"/>
                  </a:lnTo>
                  <a:lnTo>
                    <a:pt x="132" y="1566"/>
                  </a:lnTo>
                  <a:lnTo>
                    <a:pt x="89" y="1698"/>
                  </a:lnTo>
                  <a:cubicBezTo>
                    <a:pt x="45" y="1873"/>
                    <a:pt x="1" y="2049"/>
                    <a:pt x="45" y="2225"/>
                  </a:cubicBezTo>
                  <a:lnTo>
                    <a:pt x="308" y="2708"/>
                  </a:lnTo>
                  <a:lnTo>
                    <a:pt x="660" y="2927"/>
                  </a:lnTo>
                  <a:lnTo>
                    <a:pt x="835" y="3015"/>
                  </a:lnTo>
                  <a:cubicBezTo>
                    <a:pt x="923" y="3045"/>
                    <a:pt x="1021" y="3059"/>
                    <a:pt x="1120" y="3059"/>
                  </a:cubicBezTo>
                  <a:cubicBezTo>
                    <a:pt x="1318" y="3059"/>
                    <a:pt x="1523" y="3001"/>
                    <a:pt x="1670" y="2884"/>
                  </a:cubicBezTo>
                  <a:lnTo>
                    <a:pt x="1977" y="2532"/>
                  </a:lnTo>
                  <a:lnTo>
                    <a:pt x="2065" y="2225"/>
                  </a:lnTo>
                  <a:lnTo>
                    <a:pt x="2065" y="2049"/>
                  </a:lnTo>
                  <a:lnTo>
                    <a:pt x="2372" y="1742"/>
                  </a:lnTo>
                  <a:lnTo>
                    <a:pt x="2504" y="1346"/>
                  </a:lnTo>
                  <a:lnTo>
                    <a:pt x="2460" y="775"/>
                  </a:lnTo>
                  <a:cubicBezTo>
                    <a:pt x="2385" y="324"/>
                    <a:pt x="1955" y="1"/>
                    <a:pt x="15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7645950" y="4255675"/>
              <a:ext cx="34050" cy="40925"/>
            </a:xfrm>
            <a:custGeom>
              <a:avLst/>
              <a:gdLst/>
              <a:ahLst/>
              <a:cxnLst/>
              <a:rect l="l" t="t" r="r" b="b"/>
              <a:pathLst>
                <a:path w="1362" h="1637" extrusionOk="0">
                  <a:moveTo>
                    <a:pt x="706" y="1"/>
                  </a:moveTo>
                  <a:cubicBezTo>
                    <a:pt x="504" y="1"/>
                    <a:pt x="313" y="111"/>
                    <a:pt x="176" y="249"/>
                  </a:cubicBezTo>
                  <a:cubicBezTo>
                    <a:pt x="0" y="512"/>
                    <a:pt x="0" y="819"/>
                    <a:pt x="88" y="1127"/>
                  </a:cubicBezTo>
                  <a:cubicBezTo>
                    <a:pt x="176" y="1347"/>
                    <a:pt x="308" y="1522"/>
                    <a:pt x="527" y="1610"/>
                  </a:cubicBezTo>
                  <a:cubicBezTo>
                    <a:pt x="591" y="1626"/>
                    <a:pt x="662" y="1636"/>
                    <a:pt x="733" y="1636"/>
                  </a:cubicBezTo>
                  <a:cubicBezTo>
                    <a:pt x="858" y="1636"/>
                    <a:pt x="987" y="1606"/>
                    <a:pt x="1098" y="1522"/>
                  </a:cubicBezTo>
                  <a:lnTo>
                    <a:pt x="1186" y="1390"/>
                  </a:lnTo>
                  <a:lnTo>
                    <a:pt x="1274" y="1171"/>
                  </a:lnTo>
                  <a:lnTo>
                    <a:pt x="1230" y="1171"/>
                  </a:lnTo>
                  <a:lnTo>
                    <a:pt x="1362" y="951"/>
                  </a:lnTo>
                  <a:lnTo>
                    <a:pt x="1362" y="644"/>
                  </a:lnTo>
                  <a:lnTo>
                    <a:pt x="1318" y="424"/>
                  </a:lnTo>
                  <a:lnTo>
                    <a:pt x="1230" y="292"/>
                  </a:lnTo>
                  <a:lnTo>
                    <a:pt x="1010" y="117"/>
                  </a:lnTo>
                  <a:lnTo>
                    <a:pt x="879" y="29"/>
                  </a:lnTo>
                  <a:cubicBezTo>
                    <a:pt x="821" y="10"/>
                    <a:pt x="763" y="1"/>
                    <a:pt x="7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7336300" y="4122425"/>
              <a:ext cx="62600" cy="65900"/>
            </a:xfrm>
            <a:custGeom>
              <a:avLst/>
              <a:gdLst/>
              <a:ahLst/>
              <a:cxnLst/>
              <a:rect l="l" t="t" r="r" b="b"/>
              <a:pathLst>
                <a:path w="2504" h="2636" extrusionOk="0">
                  <a:moveTo>
                    <a:pt x="1142" y="0"/>
                  </a:moveTo>
                  <a:cubicBezTo>
                    <a:pt x="396" y="264"/>
                    <a:pt x="0" y="1099"/>
                    <a:pt x="220" y="1889"/>
                  </a:cubicBezTo>
                  <a:cubicBezTo>
                    <a:pt x="308" y="2065"/>
                    <a:pt x="439" y="2284"/>
                    <a:pt x="571" y="2416"/>
                  </a:cubicBezTo>
                  <a:lnTo>
                    <a:pt x="879" y="2592"/>
                  </a:lnTo>
                  <a:lnTo>
                    <a:pt x="1142" y="2636"/>
                  </a:lnTo>
                  <a:lnTo>
                    <a:pt x="1450" y="2636"/>
                  </a:lnTo>
                  <a:lnTo>
                    <a:pt x="2021" y="2416"/>
                  </a:lnTo>
                  <a:lnTo>
                    <a:pt x="2372" y="2065"/>
                  </a:lnTo>
                  <a:lnTo>
                    <a:pt x="2504" y="1713"/>
                  </a:lnTo>
                  <a:lnTo>
                    <a:pt x="2504" y="1230"/>
                  </a:lnTo>
                  <a:lnTo>
                    <a:pt x="2284" y="528"/>
                  </a:lnTo>
                  <a:lnTo>
                    <a:pt x="1933" y="132"/>
                  </a:lnTo>
                  <a:lnTo>
                    <a:pt x="16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7710725" y="3983650"/>
              <a:ext cx="62600" cy="63025"/>
            </a:xfrm>
            <a:custGeom>
              <a:avLst/>
              <a:gdLst/>
              <a:ahLst/>
              <a:cxnLst/>
              <a:rect l="l" t="t" r="r" b="b"/>
              <a:pathLst>
                <a:path w="2504" h="2521" extrusionOk="0">
                  <a:moveTo>
                    <a:pt x="1210" y="1"/>
                  </a:moveTo>
                  <a:cubicBezTo>
                    <a:pt x="900" y="1"/>
                    <a:pt x="594" y="99"/>
                    <a:pt x="352" y="281"/>
                  </a:cubicBezTo>
                  <a:lnTo>
                    <a:pt x="132" y="632"/>
                  </a:lnTo>
                  <a:lnTo>
                    <a:pt x="0" y="940"/>
                  </a:lnTo>
                  <a:lnTo>
                    <a:pt x="44" y="1511"/>
                  </a:lnTo>
                  <a:cubicBezTo>
                    <a:pt x="220" y="2082"/>
                    <a:pt x="791" y="2521"/>
                    <a:pt x="1406" y="2521"/>
                  </a:cubicBezTo>
                  <a:lnTo>
                    <a:pt x="1494" y="2521"/>
                  </a:lnTo>
                  <a:lnTo>
                    <a:pt x="1889" y="2389"/>
                  </a:lnTo>
                  <a:lnTo>
                    <a:pt x="2153" y="2213"/>
                  </a:lnTo>
                  <a:lnTo>
                    <a:pt x="2416" y="1862"/>
                  </a:lnTo>
                  <a:cubicBezTo>
                    <a:pt x="2504" y="1555"/>
                    <a:pt x="2504" y="1247"/>
                    <a:pt x="2416" y="896"/>
                  </a:cubicBezTo>
                  <a:cubicBezTo>
                    <a:pt x="2284" y="544"/>
                    <a:pt x="1977" y="237"/>
                    <a:pt x="1626" y="61"/>
                  </a:cubicBezTo>
                  <a:cubicBezTo>
                    <a:pt x="1490" y="20"/>
                    <a:pt x="1349" y="1"/>
                    <a:pt x="1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402500" y="3974200"/>
              <a:ext cx="32950" cy="40650"/>
            </a:xfrm>
            <a:custGeom>
              <a:avLst/>
              <a:gdLst/>
              <a:ahLst/>
              <a:cxnLst/>
              <a:rect l="l" t="t" r="r" b="b"/>
              <a:pathLst>
                <a:path w="1318" h="1626" extrusionOk="0">
                  <a:moveTo>
                    <a:pt x="527" y="0"/>
                  </a:moveTo>
                  <a:lnTo>
                    <a:pt x="176" y="88"/>
                  </a:lnTo>
                  <a:cubicBezTo>
                    <a:pt x="0" y="351"/>
                    <a:pt x="0" y="659"/>
                    <a:pt x="176" y="922"/>
                  </a:cubicBezTo>
                  <a:cubicBezTo>
                    <a:pt x="220" y="1054"/>
                    <a:pt x="264" y="1186"/>
                    <a:pt x="264" y="1318"/>
                  </a:cubicBezTo>
                  <a:lnTo>
                    <a:pt x="615" y="1625"/>
                  </a:lnTo>
                  <a:lnTo>
                    <a:pt x="1274" y="1362"/>
                  </a:lnTo>
                  <a:lnTo>
                    <a:pt x="1318" y="878"/>
                  </a:lnTo>
                  <a:cubicBezTo>
                    <a:pt x="1186" y="747"/>
                    <a:pt x="1054" y="615"/>
                    <a:pt x="966" y="483"/>
                  </a:cubicBezTo>
                  <a:cubicBezTo>
                    <a:pt x="835" y="264"/>
                    <a:pt x="703" y="88"/>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6748850" y="4110350"/>
              <a:ext cx="8800" cy="20875"/>
            </a:xfrm>
            <a:custGeom>
              <a:avLst/>
              <a:gdLst/>
              <a:ahLst/>
              <a:cxnLst/>
              <a:rect l="l" t="t" r="r" b="b"/>
              <a:pathLst>
                <a:path w="352" h="835" extrusionOk="0">
                  <a:moveTo>
                    <a:pt x="0" y="0"/>
                  </a:moveTo>
                  <a:lnTo>
                    <a:pt x="88" y="835"/>
                  </a:lnTo>
                  <a:lnTo>
                    <a:pt x="308" y="527"/>
                  </a:lnTo>
                  <a:cubicBezTo>
                    <a:pt x="352" y="440"/>
                    <a:pt x="352" y="352"/>
                    <a:pt x="352" y="264"/>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7533950" y="3731525"/>
              <a:ext cx="51625" cy="53875"/>
            </a:xfrm>
            <a:custGeom>
              <a:avLst/>
              <a:gdLst/>
              <a:ahLst/>
              <a:cxnLst/>
              <a:rect l="l" t="t" r="r" b="b"/>
              <a:pathLst>
                <a:path w="2065" h="2155" extrusionOk="0">
                  <a:moveTo>
                    <a:pt x="791" y="0"/>
                  </a:moveTo>
                  <a:lnTo>
                    <a:pt x="615" y="44"/>
                  </a:lnTo>
                  <a:lnTo>
                    <a:pt x="264" y="352"/>
                  </a:lnTo>
                  <a:lnTo>
                    <a:pt x="88" y="791"/>
                  </a:lnTo>
                  <a:cubicBezTo>
                    <a:pt x="0" y="967"/>
                    <a:pt x="0" y="1142"/>
                    <a:pt x="0" y="1318"/>
                  </a:cubicBezTo>
                  <a:lnTo>
                    <a:pt x="264" y="1801"/>
                  </a:lnTo>
                  <a:lnTo>
                    <a:pt x="615" y="2021"/>
                  </a:lnTo>
                  <a:lnTo>
                    <a:pt x="791" y="2109"/>
                  </a:lnTo>
                  <a:cubicBezTo>
                    <a:pt x="900" y="2140"/>
                    <a:pt x="1009" y="2154"/>
                    <a:pt x="1115" y="2154"/>
                  </a:cubicBezTo>
                  <a:cubicBezTo>
                    <a:pt x="1310" y="2154"/>
                    <a:pt x="1499" y="2106"/>
                    <a:pt x="1669" y="2021"/>
                  </a:cubicBezTo>
                  <a:lnTo>
                    <a:pt x="1933" y="1669"/>
                  </a:lnTo>
                  <a:lnTo>
                    <a:pt x="2064" y="1318"/>
                  </a:lnTo>
                  <a:lnTo>
                    <a:pt x="2064" y="879"/>
                  </a:lnTo>
                  <a:lnTo>
                    <a:pt x="1933" y="527"/>
                  </a:lnTo>
                  <a:lnTo>
                    <a:pt x="1581" y="132"/>
                  </a:lnTo>
                  <a:lnTo>
                    <a:pt x="12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7698650" y="3630500"/>
              <a:ext cx="54925" cy="59325"/>
            </a:xfrm>
            <a:custGeom>
              <a:avLst/>
              <a:gdLst/>
              <a:ahLst/>
              <a:cxnLst/>
              <a:rect l="l" t="t" r="r" b="b"/>
              <a:pathLst>
                <a:path w="2197" h="2373" extrusionOk="0">
                  <a:moveTo>
                    <a:pt x="967" y="1"/>
                  </a:moveTo>
                  <a:lnTo>
                    <a:pt x="615" y="88"/>
                  </a:lnTo>
                  <a:lnTo>
                    <a:pt x="396" y="264"/>
                  </a:lnTo>
                  <a:lnTo>
                    <a:pt x="176" y="528"/>
                  </a:lnTo>
                  <a:cubicBezTo>
                    <a:pt x="0" y="835"/>
                    <a:pt x="0" y="1186"/>
                    <a:pt x="132" y="1494"/>
                  </a:cubicBezTo>
                  <a:cubicBezTo>
                    <a:pt x="264" y="1889"/>
                    <a:pt x="571" y="2197"/>
                    <a:pt x="923" y="2372"/>
                  </a:cubicBezTo>
                  <a:lnTo>
                    <a:pt x="1362" y="2372"/>
                  </a:lnTo>
                  <a:lnTo>
                    <a:pt x="1713" y="2241"/>
                  </a:lnTo>
                  <a:lnTo>
                    <a:pt x="2021" y="1933"/>
                  </a:lnTo>
                  <a:cubicBezTo>
                    <a:pt x="2196" y="1582"/>
                    <a:pt x="2196" y="1186"/>
                    <a:pt x="2109" y="835"/>
                  </a:cubicBezTo>
                  <a:cubicBezTo>
                    <a:pt x="1933" y="308"/>
                    <a:pt x="1494"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8115900" y="3550350"/>
              <a:ext cx="24175" cy="31600"/>
            </a:xfrm>
            <a:custGeom>
              <a:avLst/>
              <a:gdLst/>
              <a:ahLst/>
              <a:cxnLst/>
              <a:rect l="l" t="t" r="r" b="b"/>
              <a:pathLst>
                <a:path w="967" h="1264" extrusionOk="0">
                  <a:moveTo>
                    <a:pt x="615" y="0"/>
                  </a:moveTo>
                  <a:cubicBezTo>
                    <a:pt x="440" y="0"/>
                    <a:pt x="264" y="132"/>
                    <a:pt x="176" y="308"/>
                  </a:cubicBezTo>
                  <a:cubicBezTo>
                    <a:pt x="1" y="615"/>
                    <a:pt x="88" y="1010"/>
                    <a:pt x="396" y="1230"/>
                  </a:cubicBezTo>
                  <a:cubicBezTo>
                    <a:pt x="440" y="1252"/>
                    <a:pt x="495" y="1263"/>
                    <a:pt x="550" y="1263"/>
                  </a:cubicBezTo>
                  <a:cubicBezTo>
                    <a:pt x="604" y="1263"/>
                    <a:pt x="659" y="1252"/>
                    <a:pt x="703" y="1230"/>
                  </a:cubicBezTo>
                  <a:lnTo>
                    <a:pt x="835" y="791"/>
                  </a:lnTo>
                  <a:cubicBezTo>
                    <a:pt x="923" y="615"/>
                    <a:pt x="967" y="440"/>
                    <a:pt x="923" y="264"/>
                  </a:cubicBezTo>
                  <a:cubicBezTo>
                    <a:pt x="879" y="220"/>
                    <a:pt x="879" y="176"/>
                    <a:pt x="835" y="132"/>
                  </a:cubicBezTo>
                  <a:lnTo>
                    <a:pt x="6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8087350" y="3708250"/>
              <a:ext cx="36250" cy="41150"/>
            </a:xfrm>
            <a:custGeom>
              <a:avLst/>
              <a:gdLst/>
              <a:ahLst/>
              <a:cxnLst/>
              <a:rect l="l" t="t" r="r" b="b"/>
              <a:pathLst>
                <a:path w="1450" h="1646" extrusionOk="0">
                  <a:moveTo>
                    <a:pt x="735" y="1"/>
                  </a:moveTo>
                  <a:cubicBezTo>
                    <a:pt x="516" y="1"/>
                    <a:pt x="329" y="125"/>
                    <a:pt x="176" y="316"/>
                  </a:cubicBezTo>
                  <a:cubicBezTo>
                    <a:pt x="44" y="536"/>
                    <a:pt x="1" y="800"/>
                    <a:pt x="88" y="1107"/>
                  </a:cubicBezTo>
                  <a:cubicBezTo>
                    <a:pt x="132" y="1371"/>
                    <a:pt x="352" y="1546"/>
                    <a:pt x="615" y="1634"/>
                  </a:cubicBezTo>
                  <a:cubicBezTo>
                    <a:pt x="659" y="1641"/>
                    <a:pt x="703" y="1645"/>
                    <a:pt x="747" y="1645"/>
                  </a:cubicBezTo>
                  <a:cubicBezTo>
                    <a:pt x="964" y="1645"/>
                    <a:pt x="1172" y="1554"/>
                    <a:pt x="1318" y="1371"/>
                  </a:cubicBezTo>
                  <a:lnTo>
                    <a:pt x="1406" y="1239"/>
                  </a:lnTo>
                  <a:lnTo>
                    <a:pt x="1450" y="931"/>
                  </a:lnTo>
                  <a:lnTo>
                    <a:pt x="1450" y="756"/>
                  </a:lnTo>
                  <a:lnTo>
                    <a:pt x="1318" y="404"/>
                  </a:lnTo>
                  <a:lnTo>
                    <a:pt x="1230" y="273"/>
                  </a:lnTo>
                  <a:lnTo>
                    <a:pt x="1011" y="97"/>
                  </a:lnTo>
                  <a:lnTo>
                    <a:pt x="835" y="9"/>
                  </a:lnTo>
                  <a:cubicBezTo>
                    <a:pt x="801" y="3"/>
                    <a:pt x="768"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7976450" y="4524300"/>
              <a:ext cx="23075" cy="25725"/>
            </a:xfrm>
            <a:custGeom>
              <a:avLst/>
              <a:gdLst/>
              <a:ahLst/>
              <a:cxnLst/>
              <a:rect l="l" t="t" r="r" b="b"/>
              <a:pathLst>
                <a:path w="923" h="1029" extrusionOk="0">
                  <a:moveTo>
                    <a:pt x="264" y="1"/>
                  </a:moveTo>
                  <a:lnTo>
                    <a:pt x="0" y="484"/>
                  </a:lnTo>
                  <a:lnTo>
                    <a:pt x="44" y="572"/>
                  </a:lnTo>
                  <a:cubicBezTo>
                    <a:pt x="44" y="616"/>
                    <a:pt x="44" y="660"/>
                    <a:pt x="88" y="704"/>
                  </a:cubicBezTo>
                  <a:cubicBezTo>
                    <a:pt x="132" y="835"/>
                    <a:pt x="220" y="967"/>
                    <a:pt x="352" y="1011"/>
                  </a:cubicBezTo>
                  <a:cubicBezTo>
                    <a:pt x="387" y="1023"/>
                    <a:pt x="426" y="1028"/>
                    <a:pt x="465" y="1028"/>
                  </a:cubicBezTo>
                  <a:cubicBezTo>
                    <a:pt x="571" y="1028"/>
                    <a:pt x="683" y="987"/>
                    <a:pt x="747" y="923"/>
                  </a:cubicBezTo>
                  <a:lnTo>
                    <a:pt x="835" y="791"/>
                  </a:lnTo>
                  <a:cubicBezTo>
                    <a:pt x="879" y="660"/>
                    <a:pt x="923" y="528"/>
                    <a:pt x="879" y="396"/>
                  </a:cubicBezTo>
                  <a:cubicBezTo>
                    <a:pt x="747" y="89"/>
                    <a:pt x="396" y="45"/>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7600925" y="3449200"/>
              <a:ext cx="62600" cy="60550"/>
            </a:xfrm>
            <a:custGeom>
              <a:avLst/>
              <a:gdLst/>
              <a:ahLst/>
              <a:cxnLst/>
              <a:rect l="l" t="t" r="r" b="b"/>
              <a:pathLst>
                <a:path w="2504" h="2422" extrusionOk="0">
                  <a:moveTo>
                    <a:pt x="1169" y="1"/>
                  </a:moveTo>
                  <a:cubicBezTo>
                    <a:pt x="722" y="1"/>
                    <a:pt x="295" y="257"/>
                    <a:pt x="132" y="664"/>
                  </a:cubicBezTo>
                  <a:lnTo>
                    <a:pt x="0" y="1016"/>
                  </a:lnTo>
                  <a:lnTo>
                    <a:pt x="0" y="1279"/>
                  </a:lnTo>
                  <a:lnTo>
                    <a:pt x="132" y="1631"/>
                  </a:lnTo>
                  <a:cubicBezTo>
                    <a:pt x="352" y="2026"/>
                    <a:pt x="747" y="2333"/>
                    <a:pt x="1230" y="2421"/>
                  </a:cubicBezTo>
                  <a:lnTo>
                    <a:pt x="1581" y="2421"/>
                  </a:lnTo>
                  <a:lnTo>
                    <a:pt x="1845" y="2333"/>
                  </a:lnTo>
                  <a:lnTo>
                    <a:pt x="2152" y="2158"/>
                  </a:lnTo>
                  <a:cubicBezTo>
                    <a:pt x="2416" y="1806"/>
                    <a:pt x="2504" y="1323"/>
                    <a:pt x="2372" y="884"/>
                  </a:cubicBezTo>
                  <a:cubicBezTo>
                    <a:pt x="2196" y="401"/>
                    <a:pt x="1801" y="49"/>
                    <a:pt x="1274" y="6"/>
                  </a:cubicBezTo>
                  <a:cubicBezTo>
                    <a:pt x="1239" y="2"/>
                    <a:pt x="1204" y="1"/>
                    <a:pt x="1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7033225" y="4108150"/>
              <a:ext cx="42850" cy="43675"/>
            </a:xfrm>
            <a:custGeom>
              <a:avLst/>
              <a:gdLst/>
              <a:ahLst/>
              <a:cxnLst/>
              <a:rect l="l" t="t" r="r" b="b"/>
              <a:pathLst>
                <a:path w="1714" h="1747" extrusionOk="0">
                  <a:moveTo>
                    <a:pt x="835" y="0"/>
                  </a:moveTo>
                  <a:cubicBezTo>
                    <a:pt x="616" y="44"/>
                    <a:pt x="440" y="176"/>
                    <a:pt x="308" y="352"/>
                  </a:cubicBezTo>
                  <a:lnTo>
                    <a:pt x="220" y="440"/>
                  </a:lnTo>
                  <a:lnTo>
                    <a:pt x="45" y="747"/>
                  </a:lnTo>
                  <a:lnTo>
                    <a:pt x="1" y="1011"/>
                  </a:lnTo>
                  <a:cubicBezTo>
                    <a:pt x="1" y="1055"/>
                    <a:pt x="45" y="1099"/>
                    <a:pt x="45" y="1142"/>
                  </a:cubicBezTo>
                  <a:cubicBezTo>
                    <a:pt x="133" y="1406"/>
                    <a:pt x="264" y="1582"/>
                    <a:pt x="484" y="1670"/>
                  </a:cubicBezTo>
                  <a:cubicBezTo>
                    <a:pt x="605" y="1721"/>
                    <a:pt x="733" y="1746"/>
                    <a:pt x="863" y="1746"/>
                  </a:cubicBezTo>
                  <a:cubicBezTo>
                    <a:pt x="1062" y="1746"/>
                    <a:pt x="1264" y="1688"/>
                    <a:pt x="1450" y="1582"/>
                  </a:cubicBezTo>
                  <a:lnTo>
                    <a:pt x="1582" y="1406"/>
                  </a:lnTo>
                  <a:lnTo>
                    <a:pt x="1714" y="1055"/>
                  </a:lnTo>
                  <a:lnTo>
                    <a:pt x="1714" y="791"/>
                  </a:lnTo>
                  <a:lnTo>
                    <a:pt x="1714" y="747"/>
                  </a:lnTo>
                  <a:cubicBezTo>
                    <a:pt x="1670" y="440"/>
                    <a:pt x="1450" y="220"/>
                    <a:pt x="1231" y="44"/>
                  </a:cubicBezTo>
                  <a:lnTo>
                    <a:pt x="11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7384600" y="3745800"/>
              <a:ext cx="50550" cy="56500"/>
            </a:xfrm>
            <a:custGeom>
              <a:avLst/>
              <a:gdLst/>
              <a:ahLst/>
              <a:cxnLst/>
              <a:rect l="l" t="t" r="r" b="b"/>
              <a:pathLst>
                <a:path w="2022" h="2260" extrusionOk="0">
                  <a:moveTo>
                    <a:pt x="791" y="0"/>
                  </a:moveTo>
                  <a:lnTo>
                    <a:pt x="484" y="132"/>
                  </a:lnTo>
                  <a:lnTo>
                    <a:pt x="133" y="527"/>
                  </a:lnTo>
                  <a:lnTo>
                    <a:pt x="1" y="923"/>
                  </a:lnTo>
                  <a:lnTo>
                    <a:pt x="45" y="1450"/>
                  </a:lnTo>
                  <a:cubicBezTo>
                    <a:pt x="285" y="2137"/>
                    <a:pt x="740" y="2260"/>
                    <a:pt x="1011" y="2260"/>
                  </a:cubicBezTo>
                  <a:cubicBezTo>
                    <a:pt x="1087" y="2260"/>
                    <a:pt x="1148" y="2250"/>
                    <a:pt x="1187" y="2240"/>
                  </a:cubicBezTo>
                  <a:lnTo>
                    <a:pt x="1582" y="1933"/>
                  </a:lnTo>
                  <a:lnTo>
                    <a:pt x="1845" y="1494"/>
                  </a:lnTo>
                  <a:cubicBezTo>
                    <a:pt x="1977" y="1274"/>
                    <a:pt x="2021" y="1054"/>
                    <a:pt x="1977" y="791"/>
                  </a:cubicBezTo>
                  <a:lnTo>
                    <a:pt x="1714" y="308"/>
                  </a:lnTo>
                  <a:lnTo>
                    <a:pt x="1362" y="44"/>
                  </a:lnTo>
                  <a:lnTo>
                    <a:pt x="7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7179275" y="3422925"/>
              <a:ext cx="59325" cy="65950"/>
            </a:xfrm>
            <a:custGeom>
              <a:avLst/>
              <a:gdLst/>
              <a:ahLst/>
              <a:cxnLst/>
              <a:rect l="l" t="t" r="r" b="b"/>
              <a:pathLst>
                <a:path w="2373" h="2638" extrusionOk="0">
                  <a:moveTo>
                    <a:pt x="1012" y="0"/>
                  </a:moveTo>
                  <a:cubicBezTo>
                    <a:pt x="814" y="0"/>
                    <a:pt x="613" y="54"/>
                    <a:pt x="440" y="178"/>
                  </a:cubicBezTo>
                  <a:lnTo>
                    <a:pt x="176" y="486"/>
                  </a:lnTo>
                  <a:lnTo>
                    <a:pt x="44" y="793"/>
                  </a:lnTo>
                  <a:lnTo>
                    <a:pt x="0" y="1232"/>
                  </a:lnTo>
                  <a:cubicBezTo>
                    <a:pt x="0" y="1320"/>
                    <a:pt x="44" y="1452"/>
                    <a:pt x="88" y="1540"/>
                  </a:cubicBezTo>
                  <a:cubicBezTo>
                    <a:pt x="220" y="2198"/>
                    <a:pt x="791" y="2638"/>
                    <a:pt x="1494" y="2638"/>
                  </a:cubicBezTo>
                  <a:lnTo>
                    <a:pt x="1801" y="2506"/>
                  </a:lnTo>
                  <a:lnTo>
                    <a:pt x="2021" y="2286"/>
                  </a:lnTo>
                  <a:lnTo>
                    <a:pt x="2240" y="2023"/>
                  </a:lnTo>
                  <a:cubicBezTo>
                    <a:pt x="2372" y="1671"/>
                    <a:pt x="2372" y="1320"/>
                    <a:pt x="2240" y="969"/>
                  </a:cubicBezTo>
                  <a:cubicBezTo>
                    <a:pt x="2109" y="573"/>
                    <a:pt x="1845" y="266"/>
                    <a:pt x="1450" y="90"/>
                  </a:cubicBezTo>
                  <a:cubicBezTo>
                    <a:pt x="1316" y="33"/>
                    <a:pt x="1165" y="0"/>
                    <a:pt x="10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043425" y="4164150"/>
              <a:ext cx="36275" cy="38450"/>
            </a:xfrm>
            <a:custGeom>
              <a:avLst/>
              <a:gdLst/>
              <a:ahLst/>
              <a:cxnLst/>
              <a:rect l="l" t="t" r="r" b="b"/>
              <a:pathLst>
                <a:path w="1451" h="1538" extrusionOk="0">
                  <a:moveTo>
                    <a:pt x="528" y="0"/>
                  </a:moveTo>
                  <a:lnTo>
                    <a:pt x="352" y="132"/>
                  </a:lnTo>
                  <a:lnTo>
                    <a:pt x="89" y="571"/>
                  </a:lnTo>
                  <a:cubicBezTo>
                    <a:pt x="45" y="703"/>
                    <a:pt x="1" y="835"/>
                    <a:pt x="45" y="967"/>
                  </a:cubicBezTo>
                  <a:lnTo>
                    <a:pt x="176" y="1186"/>
                  </a:lnTo>
                  <a:lnTo>
                    <a:pt x="528" y="1494"/>
                  </a:lnTo>
                  <a:cubicBezTo>
                    <a:pt x="660" y="1538"/>
                    <a:pt x="791" y="1538"/>
                    <a:pt x="923" y="1538"/>
                  </a:cubicBezTo>
                  <a:lnTo>
                    <a:pt x="1143" y="1362"/>
                  </a:lnTo>
                  <a:lnTo>
                    <a:pt x="1362" y="967"/>
                  </a:lnTo>
                  <a:cubicBezTo>
                    <a:pt x="1406" y="835"/>
                    <a:pt x="1450" y="703"/>
                    <a:pt x="1450" y="571"/>
                  </a:cubicBezTo>
                  <a:lnTo>
                    <a:pt x="1318" y="352"/>
                  </a:lnTo>
                  <a:lnTo>
                    <a:pt x="923" y="44"/>
                  </a:lnTo>
                  <a:cubicBezTo>
                    <a:pt x="791" y="0"/>
                    <a:pt x="660" y="0"/>
                    <a:pt x="5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143050" y="4525825"/>
              <a:ext cx="28550" cy="23075"/>
            </a:xfrm>
            <a:custGeom>
              <a:avLst/>
              <a:gdLst/>
              <a:ahLst/>
              <a:cxnLst/>
              <a:rect l="l" t="t" r="r" b="b"/>
              <a:pathLst>
                <a:path w="1142" h="923" extrusionOk="0">
                  <a:moveTo>
                    <a:pt x="626" y="1"/>
                  </a:moveTo>
                  <a:cubicBezTo>
                    <a:pt x="565" y="1"/>
                    <a:pt x="502" y="10"/>
                    <a:pt x="439" y="28"/>
                  </a:cubicBezTo>
                  <a:cubicBezTo>
                    <a:pt x="176" y="115"/>
                    <a:pt x="0" y="423"/>
                    <a:pt x="88" y="686"/>
                  </a:cubicBezTo>
                  <a:lnTo>
                    <a:pt x="264" y="906"/>
                  </a:lnTo>
                  <a:cubicBezTo>
                    <a:pt x="329" y="917"/>
                    <a:pt x="398" y="923"/>
                    <a:pt x="467" y="923"/>
                  </a:cubicBezTo>
                  <a:cubicBezTo>
                    <a:pt x="675" y="923"/>
                    <a:pt x="889" y="873"/>
                    <a:pt x="1054" y="774"/>
                  </a:cubicBezTo>
                  <a:lnTo>
                    <a:pt x="1142" y="467"/>
                  </a:lnTo>
                  <a:lnTo>
                    <a:pt x="1142" y="379"/>
                  </a:lnTo>
                  <a:cubicBezTo>
                    <a:pt x="1072" y="134"/>
                    <a:pt x="863" y="1"/>
                    <a:pt x="6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4" name="Google Shape;44;p2"/>
          <p:cNvGrpSpPr/>
          <p:nvPr/>
        </p:nvGrpSpPr>
        <p:grpSpPr>
          <a:xfrm>
            <a:off x="-716159" y="-542836"/>
            <a:ext cx="3586243" cy="2729367"/>
            <a:chOff x="-754697" y="1352100"/>
            <a:chExt cx="6171556" cy="3954075"/>
          </a:xfrm>
        </p:grpSpPr>
        <p:sp>
          <p:nvSpPr>
            <p:cNvPr id="45" name="Google Shape;45;p2"/>
            <p:cNvSpPr/>
            <p:nvPr/>
          </p:nvSpPr>
          <p:spPr>
            <a:xfrm rot="-5400000">
              <a:off x="58844" y="2158513"/>
              <a:ext cx="2111360" cy="3738443"/>
            </a:xfrm>
            <a:custGeom>
              <a:avLst/>
              <a:gdLst/>
              <a:ahLst/>
              <a:cxnLst/>
              <a:rect l="l" t="t" r="r" b="b"/>
              <a:pathLst>
                <a:path w="38310" h="68080" extrusionOk="0">
                  <a:moveTo>
                    <a:pt x="314" y="1"/>
                  </a:moveTo>
                  <a:cubicBezTo>
                    <a:pt x="147" y="1"/>
                    <a:pt x="1" y="191"/>
                    <a:pt x="153" y="313"/>
                  </a:cubicBezTo>
                  <a:cubicBezTo>
                    <a:pt x="3661" y="3942"/>
                    <a:pt x="6968" y="7693"/>
                    <a:pt x="10074" y="11645"/>
                  </a:cubicBezTo>
                  <a:cubicBezTo>
                    <a:pt x="13179" y="15597"/>
                    <a:pt x="16083" y="19711"/>
                    <a:pt x="18785" y="23945"/>
                  </a:cubicBezTo>
                  <a:cubicBezTo>
                    <a:pt x="21527" y="28261"/>
                    <a:pt x="24027" y="32737"/>
                    <a:pt x="26326" y="37294"/>
                  </a:cubicBezTo>
                  <a:cubicBezTo>
                    <a:pt x="28625" y="41852"/>
                    <a:pt x="30682" y="46570"/>
                    <a:pt x="32537" y="51369"/>
                  </a:cubicBezTo>
                  <a:cubicBezTo>
                    <a:pt x="34392" y="56168"/>
                    <a:pt x="36005" y="61048"/>
                    <a:pt x="37376" y="66049"/>
                  </a:cubicBezTo>
                  <a:cubicBezTo>
                    <a:pt x="37538" y="66694"/>
                    <a:pt x="37739" y="67299"/>
                    <a:pt x="37901" y="67904"/>
                  </a:cubicBezTo>
                  <a:cubicBezTo>
                    <a:pt x="37918" y="68026"/>
                    <a:pt x="38002" y="68080"/>
                    <a:pt x="38087" y="68080"/>
                  </a:cubicBezTo>
                  <a:cubicBezTo>
                    <a:pt x="38198" y="68080"/>
                    <a:pt x="38309" y="67984"/>
                    <a:pt x="38263" y="67824"/>
                  </a:cubicBezTo>
                  <a:cubicBezTo>
                    <a:pt x="36973" y="62823"/>
                    <a:pt x="35400" y="57903"/>
                    <a:pt x="33626" y="53023"/>
                  </a:cubicBezTo>
                  <a:cubicBezTo>
                    <a:pt x="31811" y="48183"/>
                    <a:pt x="29794" y="43465"/>
                    <a:pt x="27536" y="38827"/>
                  </a:cubicBezTo>
                  <a:cubicBezTo>
                    <a:pt x="25278" y="34229"/>
                    <a:pt x="22858" y="29753"/>
                    <a:pt x="20156" y="25438"/>
                  </a:cubicBezTo>
                  <a:cubicBezTo>
                    <a:pt x="17494" y="21082"/>
                    <a:pt x="14631" y="16888"/>
                    <a:pt x="11525" y="12855"/>
                  </a:cubicBezTo>
                  <a:cubicBezTo>
                    <a:pt x="8460" y="8862"/>
                    <a:pt x="5194" y="5031"/>
                    <a:pt x="1725" y="1361"/>
                  </a:cubicBezTo>
                  <a:cubicBezTo>
                    <a:pt x="1322" y="918"/>
                    <a:pt x="879" y="514"/>
                    <a:pt x="475" y="71"/>
                  </a:cubicBezTo>
                  <a:cubicBezTo>
                    <a:pt x="426" y="21"/>
                    <a:pt x="369"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rot="-5400000">
              <a:off x="-57623" y="2120398"/>
              <a:ext cx="2476039" cy="939443"/>
            </a:xfrm>
            <a:custGeom>
              <a:avLst/>
              <a:gdLst/>
              <a:ahLst/>
              <a:cxnLst/>
              <a:rect l="l" t="t" r="r" b="b"/>
              <a:pathLst>
                <a:path w="44927" h="17108" extrusionOk="0">
                  <a:moveTo>
                    <a:pt x="8186" y="0"/>
                  </a:moveTo>
                  <a:cubicBezTo>
                    <a:pt x="5062" y="0"/>
                    <a:pt x="1997" y="894"/>
                    <a:pt x="0" y="3391"/>
                  </a:cubicBezTo>
                  <a:lnTo>
                    <a:pt x="202" y="3431"/>
                  </a:lnTo>
                  <a:cubicBezTo>
                    <a:pt x="6735" y="8391"/>
                    <a:pt x="13752" y="12787"/>
                    <a:pt x="21415" y="15207"/>
                  </a:cubicBezTo>
                  <a:cubicBezTo>
                    <a:pt x="25260" y="16421"/>
                    <a:pt x="29289" y="17107"/>
                    <a:pt x="33291" y="17107"/>
                  </a:cubicBezTo>
                  <a:cubicBezTo>
                    <a:pt x="37263" y="17107"/>
                    <a:pt x="41210" y="16431"/>
                    <a:pt x="44927" y="14925"/>
                  </a:cubicBezTo>
                  <a:cubicBezTo>
                    <a:pt x="43193" y="13190"/>
                    <a:pt x="40934" y="12182"/>
                    <a:pt x="38756" y="11214"/>
                  </a:cubicBezTo>
                  <a:lnTo>
                    <a:pt x="23230" y="4439"/>
                  </a:lnTo>
                  <a:cubicBezTo>
                    <a:pt x="19681" y="2907"/>
                    <a:pt x="16132" y="1334"/>
                    <a:pt x="12381" y="487"/>
                  </a:cubicBezTo>
                  <a:cubicBezTo>
                    <a:pt x="11034" y="185"/>
                    <a:pt x="9604" y="0"/>
                    <a:pt x="8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rot="-5400000">
              <a:off x="2604364" y="700076"/>
              <a:ext cx="1778205" cy="3846785"/>
            </a:xfrm>
            <a:custGeom>
              <a:avLst/>
              <a:gdLst/>
              <a:ahLst/>
              <a:cxnLst/>
              <a:rect l="l" t="t" r="r" b="b"/>
              <a:pathLst>
                <a:path w="32265" h="70053" extrusionOk="0">
                  <a:moveTo>
                    <a:pt x="445" y="1"/>
                  </a:moveTo>
                  <a:lnTo>
                    <a:pt x="445" y="1"/>
                  </a:lnTo>
                  <a:cubicBezTo>
                    <a:pt x="1" y="8228"/>
                    <a:pt x="2300" y="16334"/>
                    <a:pt x="5082" y="24077"/>
                  </a:cubicBezTo>
                  <a:cubicBezTo>
                    <a:pt x="9438" y="36135"/>
                    <a:pt x="15003" y="47710"/>
                    <a:pt x="21738" y="58599"/>
                  </a:cubicBezTo>
                  <a:cubicBezTo>
                    <a:pt x="24440" y="62995"/>
                    <a:pt x="27465" y="67390"/>
                    <a:pt x="31699" y="70052"/>
                  </a:cubicBezTo>
                  <a:cubicBezTo>
                    <a:pt x="32264" y="69649"/>
                    <a:pt x="32264" y="68762"/>
                    <a:pt x="32143" y="68036"/>
                  </a:cubicBezTo>
                  <a:cubicBezTo>
                    <a:pt x="31095" y="59446"/>
                    <a:pt x="30006" y="50815"/>
                    <a:pt x="28917" y="42225"/>
                  </a:cubicBezTo>
                  <a:cubicBezTo>
                    <a:pt x="28554" y="38757"/>
                    <a:pt x="27989" y="35329"/>
                    <a:pt x="27223" y="31901"/>
                  </a:cubicBezTo>
                  <a:cubicBezTo>
                    <a:pt x="24239" y="19399"/>
                    <a:pt x="11212" y="5445"/>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rot="-5400000">
              <a:off x="1895155" y="2583442"/>
              <a:ext cx="853582" cy="3058352"/>
            </a:xfrm>
            <a:custGeom>
              <a:avLst/>
              <a:gdLst/>
              <a:ahLst/>
              <a:cxnLst/>
              <a:rect l="l" t="t" r="r" b="b"/>
              <a:pathLst>
                <a:path w="15488" h="55695" extrusionOk="0">
                  <a:moveTo>
                    <a:pt x="11696" y="0"/>
                  </a:moveTo>
                  <a:cubicBezTo>
                    <a:pt x="4800" y="5001"/>
                    <a:pt x="1170" y="14156"/>
                    <a:pt x="566" y="23189"/>
                  </a:cubicBezTo>
                  <a:cubicBezTo>
                    <a:pt x="1" y="32183"/>
                    <a:pt x="2098" y="41136"/>
                    <a:pt x="4518" y="49766"/>
                  </a:cubicBezTo>
                  <a:cubicBezTo>
                    <a:pt x="5163" y="51944"/>
                    <a:pt x="5849" y="54202"/>
                    <a:pt x="7421" y="55695"/>
                  </a:cubicBezTo>
                  <a:cubicBezTo>
                    <a:pt x="8873" y="46741"/>
                    <a:pt x="10769" y="37829"/>
                    <a:pt x="13148" y="29077"/>
                  </a:cubicBezTo>
                  <a:cubicBezTo>
                    <a:pt x="15487" y="20326"/>
                    <a:pt x="14237" y="8711"/>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rot="-5400000">
              <a:off x="-967442" y="3510662"/>
              <a:ext cx="1631495" cy="399324"/>
            </a:xfrm>
            <a:custGeom>
              <a:avLst/>
              <a:gdLst/>
              <a:ahLst/>
              <a:cxnLst/>
              <a:rect l="l" t="t" r="r" b="b"/>
              <a:pathLst>
                <a:path w="29603" h="7272" extrusionOk="0">
                  <a:moveTo>
                    <a:pt x="14143" y="0"/>
                  </a:moveTo>
                  <a:cubicBezTo>
                    <a:pt x="11170" y="0"/>
                    <a:pt x="8191" y="288"/>
                    <a:pt x="5244" y="872"/>
                  </a:cubicBezTo>
                  <a:cubicBezTo>
                    <a:pt x="3187" y="1275"/>
                    <a:pt x="888" y="2001"/>
                    <a:pt x="1" y="4058"/>
                  </a:cubicBezTo>
                  <a:cubicBezTo>
                    <a:pt x="4518" y="6518"/>
                    <a:pt x="10446" y="6962"/>
                    <a:pt x="15487" y="7244"/>
                  </a:cubicBezTo>
                  <a:cubicBezTo>
                    <a:pt x="15858" y="7262"/>
                    <a:pt x="16230" y="7271"/>
                    <a:pt x="16603" y="7271"/>
                  </a:cubicBezTo>
                  <a:cubicBezTo>
                    <a:pt x="21253" y="7271"/>
                    <a:pt x="25981" y="5858"/>
                    <a:pt x="29602" y="2647"/>
                  </a:cubicBezTo>
                  <a:cubicBezTo>
                    <a:pt x="24609" y="896"/>
                    <a:pt x="19386" y="0"/>
                    <a:pt x="14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rot="-5400000">
              <a:off x="140117" y="4026774"/>
              <a:ext cx="844654" cy="1714149"/>
            </a:xfrm>
            <a:custGeom>
              <a:avLst/>
              <a:gdLst/>
              <a:ahLst/>
              <a:cxnLst/>
              <a:rect l="l" t="t" r="r" b="b"/>
              <a:pathLst>
                <a:path w="15326" h="31216" extrusionOk="0">
                  <a:moveTo>
                    <a:pt x="11696" y="0"/>
                  </a:moveTo>
                  <a:cubicBezTo>
                    <a:pt x="6897" y="2864"/>
                    <a:pt x="3428" y="7986"/>
                    <a:pt x="1735" y="13632"/>
                  </a:cubicBezTo>
                  <a:cubicBezTo>
                    <a:pt x="41" y="19237"/>
                    <a:pt x="0" y="25367"/>
                    <a:pt x="1009" y="31215"/>
                  </a:cubicBezTo>
                  <a:cubicBezTo>
                    <a:pt x="4074" y="26577"/>
                    <a:pt x="7058" y="21859"/>
                    <a:pt x="9921" y="17019"/>
                  </a:cubicBezTo>
                  <a:cubicBezTo>
                    <a:pt x="11131" y="15084"/>
                    <a:pt x="12139" y="13027"/>
                    <a:pt x="12946" y="10889"/>
                  </a:cubicBezTo>
                  <a:cubicBezTo>
                    <a:pt x="13793" y="8187"/>
                    <a:pt x="15325" y="3025"/>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rot="-5400000">
              <a:off x="2581706" y="1169765"/>
              <a:ext cx="1405810" cy="3070158"/>
            </a:xfrm>
            <a:custGeom>
              <a:avLst/>
              <a:gdLst/>
              <a:ahLst/>
              <a:cxnLst/>
              <a:rect l="l" t="t" r="r" b="b"/>
              <a:pathLst>
                <a:path w="25508" h="55910" extrusionOk="0">
                  <a:moveTo>
                    <a:pt x="361" y="0"/>
                  </a:moveTo>
                  <a:cubicBezTo>
                    <a:pt x="179" y="0"/>
                    <a:pt x="1" y="257"/>
                    <a:pt x="156" y="443"/>
                  </a:cubicBezTo>
                  <a:lnTo>
                    <a:pt x="277" y="564"/>
                  </a:lnTo>
                  <a:lnTo>
                    <a:pt x="640" y="1048"/>
                  </a:lnTo>
                  <a:cubicBezTo>
                    <a:pt x="1083" y="1693"/>
                    <a:pt x="1527" y="2298"/>
                    <a:pt x="1970" y="2943"/>
                  </a:cubicBezTo>
                  <a:cubicBezTo>
                    <a:pt x="3584" y="5242"/>
                    <a:pt x="5076" y="7581"/>
                    <a:pt x="6487" y="10001"/>
                  </a:cubicBezTo>
                  <a:cubicBezTo>
                    <a:pt x="8665" y="13590"/>
                    <a:pt x="10722" y="17300"/>
                    <a:pt x="12577" y="21091"/>
                  </a:cubicBezTo>
                  <a:cubicBezTo>
                    <a:pt x="14956" y="25850"/>
                    <a:pt x="17094" y="30770"/>
                    <a:pt x="18989" y="35771"/>
                  </a:cubicBezTo>
                  <a:cubicBezTo>
                    <a:pt x="21167" y="41538"/>
                    <a:pt x="22982" y="47426"/>
                    <a:pt x="24434" y="53395"/>
                  </a:cubicBezTo>
                  <a:cubicBezTo>
                    <a:pt x="24635" y="54161"/>
                    <a:pt x="24797" y="54968"/>
                    <a:pt x="24958" y="55734"/>
                  </a:cubicBezTo>
                  <a:cubicBezTo>
                    <a:pt x="24989" y="55857"/>
                    <a:pt x="25078" y="55910"/>
                    <a:pt x="25175" y="55910"/>
                  </a:cubicBezTo>
                  <a:cubicBezTo>
                    <a:pt x="25332" y="55910"/>
                    <a:pt x="25507" y="55772"/>
                    <a:pt x="25482" y="55573"/>
                  </a:cubicBezTo>
                  <a:cubicBezTo>
                    <a:pt x="24111" y="49483"/>
                    <a:pt x="22337" y="43474"/>
                    <a:pt x="20199" y="37586"/>
                  </a:cubicBezTo>
                  <a:cubicBezTo>
                    <a:pt x="18344" y="32424"/>
                    <a:pt x="16207" y="27383"/>
                    <a:pt x="13827" y="22463"/>
                  </a:cubicBezTo>
                  <a:cubicBezTo>
                    <a:pt x="11932" y="18470"/>
                    <a:pt x="9875" y="14598"/>
                    <a:pt x="7617" y="10807"/>
                  </a:cubicBezTo>
                  <a:cubicBezTo>
                    <a:pt x="6124" y="8226"/>
                    <a:pt x="4471" y="5686"/>
                    <a:pt x="2777" y="3185"/>
                  </a:cubicBezTo>
                  <a:cubicBezTo>
                    <a:pt x="2091" y="2177"/>
                    <a:pt x="1366" y="1088"/>
                    <a:pt x="599" y="161"/>
                  </a:cubicBezTo>
                  <a:lnTo>
                    <a:pt x="519" y="80"/>
                  </a:lnTo>
                  <a:cubicBezTo>
                    <a:pt x="472" y="24"/>
                    <a:pt x="416"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rot="-5400000">
              <a:off x="173498" y="2212286"/>
              <a:ext cx="2072506" cy="627705"/>
            </a:xfrm>
            <a:custGeom>
              <a:avLst/>
              <a:gdLst/>
              <a:ahLst/>
              <a:cxnLst/>
              <a:rect l="l" t="t" r="r" b="b"/>
              <a:pathLst>
                <a:path w="37605" h="11431" extrusionOk="0">
                  <a:moveTo>
                    <a:pt x="939" y="1"/>
                  </a:moveTo>
                  <a:cubicBezTo>
                    <a:pt x="740" y="1"/>
                    <a:pt x="540" y="29"/>
                    <a:pt x="340" y="58"/>
                  </a:cubicBezTo>
                  <a:lnTo>
                    <a:pt x="300" y="58"/>
                  </a:lnTo>
                  <a:cubicBezTo>
                    <a:pt x="0" y="95"/>
                    <a:pt x="83" y="550"/>
                    <a:pt x="355" y="550"/>
                  </a:cubicBezTo>
                  <a:cubicBezTo>
                    <a:pt x="376" y="550"/>
                    <a:pt x="398" y="548"/>
                    <a:pt x="421" y="542"/>
                  </a:cubicBezTo>
                  <a:lnTo>
                    <a:pt x="421" y="501"/>
                  </a:lnTo>
                  <a:lnTo>
                    <a:pt x="905" y="501"/>
                  </a:lnTo>
                  <a:cubicBezTo>
                    <a:pt x="1469" y="501"/>
                    <a:pt x="2074" y="542"/>
                    <a:pt x="2639" y="622"/>
                  </a:cubicBezTo>
                  <a:cubicBezTo>
                    <a:pt x="5301" y="985"/>
                    <a:pt x="7922" y="1671"/>
                    <a:pt x="10423" y="2599"/>
                  </a:cubicBezTo>
                  <a:cubicBezTo>
                    <a:pt x="14980" y="4171"/>
                    <a:pt x="19295" y="6309"/>
                    <a:pt x="23771" y="8003"/>
                  </a:cubicBezTo>
                  <a:cubicBezTo>
                    <a:pt x="26917" y="9213"/>
                    <a:pt x="30143" y="10140"/>
                    <a:pt x="33450" y="10866"/>
                  </a:cubicBezTo>
                  <a:cubicBezTo>
                    <a:pt x="34338" y="11068"/>
                    <a:pt x="35225" y="11189"/>
                    <a:pt x="36112" y="11310"/>
                  </a:cubicBezTo>
                  <a:cubicBezTo>
                    <a:pt x="36475" y="11390"/>
                    <a:pt x="36838" y="11431"/>
                    <a:pt x="37241" y="11431"/>
                  </a:cubicBezTo>
                  <a:lnTo>
                    <a:pt x="37282" y="11431"/>
                  </a:lnTo>
                  <a:cubicBezTo>
                    <a:pt x="37604" y="11431"/>
                    <a:pt x="37604" y="10947"/>
                    <a:pt x="37282" y="10947"/>
                  </a:cubicBezTo>
                  <a:cubicBezTo>
                    <a:pt x="36273" y="10866"/>
                    <a:pt x="35265" y="10705"/>
                    <a:pt x="34257" y="10503"/>
                  </a:cubicBezTo>
                  <a:cubicBezTo>
                    <a:pt x="31192" y="9898"/>
                    <a:pt x="28127" y="9051"/>
                    <a:pt x="25183" y="8003"/>
                  </a:cubicBezTo>
                  <a:cubicBezTo>
                    <a:pt x="22884" y="7196"/>
                    <a:pt x="20626" y="6269"/>
                    <a:pt x="18408" y="5301"/>
                  </a:cubicBezTo>
                  <a:cubicBezTo>
                    <a:pt x="16149" y="4333"/>
                    <a:pt x="13971" y="3365"/>
                    <a:pt x="11713" y="2518"/>
                  </a:cubicBezTo>
                  <a:cubicBezTo>
                    <a:pt x="8971" y="1469"/>
                    <a:pt x="6107" y="663"/>
                    <a:pt x="3244" y="179"/>
                  </a:cubicBezTo>
                  <a:cubicBezTo>
                    <a:pt x="2558" y="58"/>
                    <a:pt x="1873" y="18"/>
                    <a:pt x="1187" y="18"/>
                  </a:cubicBezTo>
                  <a:cubicBezTo>
                    <a:pt x="1105" y="6"/>
                    <a:pt x="1022"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rot="-5400000">
              <a:off x="1927538" y="2923913"/>
              <a:ext cx="349248" cy="2321591"/>
            </a:xfrm>
            <a:custGeom>
              <a:avLst/>
              <a:gdLst/>
              <a:ahLst/>
              <a:cxnLst/>
              <a:rect l="l" t="t" r="r" b="b"/>
              <a:pathLst>
                <a:path w="6337" h="42278" extrusionOk="0">
                  <a:moveTo>
                    <a:pt x="5975" y="0"/>
                  </a:moveTo>
                  <a:cubicBezTo>
                    <a:pt x="5906" y="0"/>
                    <a:pt x="5843" y="34"/>
                    <a:pt x="5808" y="117"/>
                  </a:cubicBezTo>
                  <a:lnTo>
                    <a:pt x="5808" y="157"/>
                  </a:lnTo>
                  <a:cubicBezTo>
                    <a:pt x="5525" y="803"/>
                    <a:pt x="5243" y="1488"/>
                    <a:pt x="5001" y="2174"/>
                  </a:cubicBezTo>
                  <a:cubicBezTo>
                    <a:pt x="4316" y="3989"/>
                    <a:pt x="3751" y="5884"/>
                    <a:pt x="3227" y="7739"/>
                  </a:cubicBezTo>
                  <a:cubicBezTo>
                    <a:pt x="2420" y="10603"/>
                    <a:pt x="1775" y="13466"/>
                    <a:pt x="1291" y="16410"/>
                  </a:cubicBezTo>
                  <a:cubicBezTo>
                    <a:pt x="686" y="20040"/>
                    <a:pt x="323" y="23750"/>
                    <a:pt x="162" y="27420"/>
                  </a:cubicBezTo>
                  <a:cubicBezTo>
                    <a:pt x="0" y="31775"/>
                    <a:pt x="202" y="36131"/>
                    <a:pt x="726" y="40406"/>
                  </a:cubicBezTo>
                  <a:cubicBezTo>
                    <a:pt x="807" y="40970"/>
                    <a:pt x="847" y="41535"/>
                    <a:pt x="928" y="42100"/>
                  </a:cubicBezTo>
                  <a:cubicBezTo>
                    <a:pt x="959" y="42226"/>
                    <a:pt x="1052" y="42278"/>
                    <a:pt x="1152" y="42278"/>
                  </a:cubicBezTo>
                  <a:cubicBezTo>
                    <a:pt x="1307" y="42278"/>
                    <a:pt x="1477" y="42151"/>
                    <a:pt x="1452" y="41979"/>
                  </a:cubicBezTo>
                  <a:cubicBezTo>
                    <a:pt x="847" y="37623"/>
                    <a:pt x="565" y="33227"/>
                    <a:pt x="646" y="28872"/>
                  </a:cubicBezTo>
                  <a:cubicBezTo>
                    <a:pt x="807" y="22056"/>
                    <a:pt x="1734" y="15321"/>
                    <a:pt x="3469" y="8788"/>
                  </a:cubicBezTo>
                  <a:cubicBezTo>
                    <a:pt x="3993" y="6771"/>
                    <a:pt x="4598" y="4795"/>
                    <a:pt x="5324" y="2819"/>
                  </a:cubicBezTo>
                  <a:cubicBezTo>
                    <a:pt x="5525" y="2255"/>
                    <a:pt x="5727" y="1690"/>
                    <a:pt x="5969" y="1125"/>
                  </a:cubicBezTo>
                  <a:lnTo>
                    <a:pt x="6090" y="843"/>
                  </a:lnTo>
                  <a:cubicBezTo>
                    <a:pt x="6090" y="803"/>
                    <a:pt x="6130" y="762"/>
                    <a:pt x="6130" y="722"/>
                  </a:cubicBezTo>
                  <a:lnTo>
                    <a:pt x="6130" y="682"/>
                  </a:lnTo>
                  <a:cubicBezTo>
                    <a:pt x="6171" y="601"/>
                    <a:pt x="6211" y="520"/>
                    <a:pt x="6251" y="440"/>
                  </a:cubicBezTo>
                  <a:lnTo>
                    <a:pt x="6251" y="399"/>
                  </a:lnTo>
                  <a:cubicBezTo>
                    <a:pt x="6337" y="200"/>
                    <a:pt x="6140" y="0"/>
                    <a:pt x="5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rot="-5400000">
              <a:off x="205460" y="4311468"/>
              <a:ext cx="545448" cy="1188911"/>
            </a:xfrm>
            <a:custGeom>
              <a:avLst/>
              <a:gdLst/>
              <a:ahLst/>
              <a:cxnLst/>
              <a:rect l="l" t="t" r="r" b="b"/>
              <a:pathLst>
                <a:path w="9897" h="21651" extrusionOk="0">
                  <a:moveTo>
                    <a:pt x="9500" y="0"/>
                  </a:moveTo>
                  <a:cubicBezTo>
                    <a:pt x="9446" y="0"/>
                    <a:pt x="9391" y="18"/>
                    <a:pt x="9341" y="59"/>
                  </a:cubicBezTo>
                  <a:cubicBezTo>
                    <a:pt x="8414" y="906"/>
                    <a:pt x="7607" y="1915"/>
                    <a:pt x="6922" y="3003"/>
                  </a:cubicBezTo>
                  <a:cubicBezTo>
                    <a:pt x="4946" y="5947"/>
                    <a:pt x="3373" y="9133"/>
                    <a:pt x="2284" y="12521"/>
                  </a:cubicBezTo>
                  <a:cubicBezTo>
                    <a:pt x="1316" y="15384"/>
                    <a:pt x="550" y="18329"/>
                    <a:pt x="25" y="21313"/>
                  </a:cubicBezTo>
                  <a:cubicBezTo>
                    <a:pt x="1" y="21512"/>
                    <a:pt x="176" y="21650"/>
                    <a:pt x="333" y="21650"/>
                  </a:cubicBezTo>
                  <a:cubicBezTo>
                    <a:pt x="429" y="21650"/>
                    <a:pt x="519" y="21597"/>
                    <a:pt x="550" y="21474"/>
                  </a:cubicBezTo>
                  <a:cubicBezTo>
                    <a:pt x="1316" y="16675"/>
                    <a:pt x="2768" y="12037"/>
                    <a:pt x="4825" y="7641"/>
                  </a:cubicBezTo>
                  <a:cubicBezTo>
                    <a:pt x="5873" y="5343"/>
                    <a:pt x="7244" y="3205"/>
                    <a:pt x="8898" y="1269"/>
                  </a:cubicBezTo>
                  <a:cubicBezTo>
                    <a:pt x="9140" y="987"/>
                    <a:pt x="9422" y="705"/>
                    <a:pt x="9704" y="422"/>
                  </a:cubicBezTo>
                  <a:cubicBezTo>
                    <a:pt x="9897" y="262"/>
                    <a:pt x="9707" y="0"/>
                    <a:pt x="9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rot="-5400000">
              <a:off x="-842421" y="3681359"/>
              <a:ext cx="1323361" cy="87750"/>
            </a:xfrm>
            <a:custGeom>
              <a:avLst/>
              <a:gdLst/>
              <a:ahLst/>
              <a:cxnLst/>
              <a:rect l="l" t="t" r="r" b="b"/>
              <a:pathLst>
                <a:path w="24012" h="1598" extrusionOk="0">
                  <a:moveTo>
                    <a:pt x="13224" y="1"/>
                  </a:moveTo>
                  <a:cubicBezTo>
                    <a:pt x="11591" y="1"/>
                    <a:pt x="9957" y="32"/>
                    <a:pt x="8324" y="97"/>
                  </a:cubicBezTo>
                  <a:cubicBezTo>
                    <a:pt x="5945" y="177"/>
                    <a:pt x="3566" y="419"/>
                    <a:pt x="1267" y="863"/>
                  </a:cubicBezTo>
                  <a:cubicBezTo>
                    <a:pt x="944" y="944"/>
                    <a:pt x="622" y="984"/>
                    <a:pt x="299" y="1105"/>
                  </a:cubicBezTo>
                  <a:cubicBezTo>
                    <a:pt x="1" y="1179"/>
                    <a:pt x="116" y="1598"/>
                    <a:pt x="357" y="1598"/>
                  </a:cubicBezTo>
                  <a:cubicBezTo>
                    <a:pt x="377" y="1598"/>
                    <a:pt x="398" y="1595"/>
                    <a:pt x="420" y="1589"/>
                  </a:cubicBezTo>
                  <a:cubicBezTo>
                    <a:pt x="1428" y="1307"/>
                    <a:pt x="2436" y="1105"/>
                    <a:pt x="3485" y="1024"/>
                  </a:cubicBezTo>
                  <a:cubicBezTo>
                    <a:pt x="6383" y="654"/>
                    <a:pt x="9309" y="480"/>
                    <a:pt x="12240" y="480"/>
                  </a:cubicBezTo>
                  <a:cubicBezTo>
                    <a:pt x="12817" y="480"/>
                    <a:pt x="13394" y="487"/>
                    <a:pt x="13970" y="500"/>
                  </a:cubicBezTo>
                  <a:cubicBezTo>
                    <a:pt x="17197" y="540"/>
                    <a:pt x="20463" y="702"/>
                    <a:pt x="23690" y="944"/>
                  </a:cubicBezTo>
                  <a:cubicBezTo>
                    <a:pt x="23702" y="945"/>
                    <a:pt x="23713" y="946"/>
                    <a:pt x="23724" y="946"/>
                  </a:cubicBezTo>
                  <a:cubicBezTo>
                    <a:pt x="24012" y="946"/>
                    <a:pt x="24000" y="458"/>
                    <a:pt x="23690" y="419"/>
                  </a:cubicBezTo>
                  <a:cubicBezTo>
                    <a:pt x="20201" y="145"/>
                    <a:pt x="16712" y="1"/>
                    <a:pt x="13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rot="-6294202" flipH="1">
            <a:off x="8099280" y="-1552878"/>
            <a:ext cx="4048297" cy="4835337"/>
          </a:xfrm>
          <a:custGeom>
            <a:avLst/>
            <a:gdLst/>
            <a:ahLst/>
            <a:cxnLst/>
            <a:rect l="l" t="t" r="r" b="b"/>
            <a:pathLst>
              <a:path w="121444" h="145414" extrusionOk="0">
                <a:moveTo>
                  <a:pt x="11105" y="1"/>
                </a:moveTo>
                <a:cubicBezTo>
                  <a:pt x="7386" y="1"/>
                  <a:pt x="3657" y="718"/>
                  <a:pt x="220" y="2141"/>
                </a:cubicBezTo>
                <a:lnTo>
                  <a:pt x="0" y="16548"/>
                </a:lnTo>
                <a:cubicBezTo>
                  <a:pt x="9883" y="21028"/>
                  <a:pt x="18887" y="27045"/>
                  <a:pt x="20731" y="38640"/>
                </a:cubicBezTo>
                <a:cubicBezTo>
                  <a:pt x="21917" y="45843"/>
                  <a:pt x="18974" y="53178"/>
                  <a:pt x="19458" y="60513"/>
                </a:cubicBezTo>
                <a:cubicBezTo>
                  <a:pt x="20029" y="69825"/>
                  <a:pt x="25914" y="77643"/>
                  <a:pt x="32195" y="83924"/>
                </a:cubicBezTo>
                <a:cubicBezTo>
                  <a:pt x="38476" y="90204"/>
                  <a:pt x="45547" y="95826"/>
                  <a:pt x="49851" y="103864"/>
                </a:cubicBezTo>
                <a:cubicBezTo>
                  <a:pt x="56835" y="116821"/>
                  <a:pt x="54639" y="134917"/>
                  <a:pt x="44800" y="145414"/>
                </a:cubicBezTo>
                <a:lnTo>
                  <a:pt x="121443" y="125342"/>
                </a:lnTo>
                <a:cubicBezTo>
                  <a:pt x="119467" y="105050"/>
                  <a:pt x="106949" y="86427"/>
                  <a:pt x="89864" y="78433"/>
                </a:cubicBezTo>
                <a:cubicBezTo>
                  <a:pt x="82002" y="74744"/>
                  <a:pt x="73481" y="73251"/>
                  <a:pt x="65356" y="70396"/>
                </a:cubicBezTo>
                <a:cubicBezTo>
                  <a:pt x="57230" y="67541"/>
                  <a:pt x="49061" y="62973"/>
                  <a:pt x="44493" y="55067"/>
                </a:cubicBezTo>
                <a:cubicBezTo>
                  <a:pt x="36938" y="42110"/>
                  <a:pt x="40803" y="23795"/>
                  <a:pt x="32766" y="11233"/>
                </a:cubicBezTo>
                <a:cubicBezTo>
                  <a:pt x="27948" y="3701"/>
                  <a:pt x="19551" y="1"/>
                  <a:pt x="11105"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7" name="Google Shape;57;p2"/>
          <p:cNvGrpSpPr/>
          <p:nvPr/>
        </p:nvGrpSpPr>
        <p:grpSpPr>
          <a:xfrm>
            <a:off x="-1548853" y="2782809"/>
            <a:ext cx="4843714" cy="5597988"/>
            <a:chOff x="-670146" y="2019644"/>
            <a:chExt cx="3641795" cy="4198491"/>
          </a:xfrm>
        </p:grpSpPr>
        <p:sp>
          <p:nvSpPr>
            <p:cNvPr id="58" name="Google Shape;58;p2"/>
            <p:cNvSpPr/>
            <p:nvPr/>
          </p:nvSpPr>
          <p:spPr>
            <a:xfrm>
              <a:off x="1320925" y="4289000"/>
              <a:ext cx="23100" cy="25300"/>
            </a:xfrm>
            <a:custGeom>
              <a:avLst/>
              <a:gdLst/>
              <a:ahLst/>
              <a:cxnLst/>
              <a:rect l="l" t="t" r="r" b="b"/>
              <a:pathLst>
                <a:path w="924" h="1012" extrusionOk="0">
                  <a:moveTo>
                    <a:pt x="264" y="1"/>
                  </a:moveTo>
                  <a:lnTo>
                    <a:pt x="1" y="396"/>
                  </a:lnTo>
                  <a:cubicBezTo>
                    <a:pt x="41" y="517"/>
                    <a:pt x="81" y="638"/>
                    <a:pt x="190" y="725"/>
                  </a:cubicBezTo>
                  <a:lnTo>
                    <a:pt x="190" y="725"/>
                  </a:lnTo>
                  <a:lnTo>
                    <a:pt x="440" y="1011"/>
                  </a:lnTo>
                  <a:cubicBezTo>
                    <a:pt x="616" y="1011"/>
                    <a:pt x="747" y="879"/>
                    <a:pt x="835" y="748"/>
                  </a:cubicBezTo>
                  <a:cubicBezTo>
                    <a:pt x="923" y="572"/>
                    <a:pt x="923" y="396"/>
                    <a:pt x="835" y="221"/>
                  </a:cubicBezTo>
                  <a:lnTo>
                    <a:pt x="791" y="177"/>
                  </a:lnTo>
                  <a:lnTo>
                    <a:pt x="484" y="1"/>
                  </a:lnTo>
                  <a:cubicBezTo>
                    <a:pt x="440" y="23"/>
                    <a:pt x="407" y="34"/>
                    <a:pt x="374" y="34"/>
                  </a:cubicBezTo>
                  <a:cubicBezTo>
                    <a:pt x="341" y="34"/>
                    <a:pt x="308" y="23"/>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486425" y="4194575"/>
              <a:ext cx="20875" cy="27050"/>
            </a:xfrm>
            <a:custGeom>
              <a:avLst/>
              <a:gdLst/>
              <a:ahLst/>
              <a:cxnLst/>
              <a:rect l="l" t="t" r="r" b="b"/>
              <a:pathLst>
                <a:path w="835" h="1082" extrusionOk="0">
                  <a:moveTo>
                    <a:pt x="484" y="1"/>
                  </a:moveTo>
                  <a:cubicBezTo>
                    <a:pt x="308" y="1"/>
                    <a:pt x="176" y="132"/>
                    <a:pt x="88" y="264"/>
                  </a:cubicBezTo>
                  <a:cubicBezTo>
                    <a:pt x="0" y="396"/>
                    <a:pt x="0" y="572"/>
                    <a:pt x="44" y="747"/>
                  </a:cubicBezTo>
                  <a:cubicBezTo>
                    <a:pt x="114" y="956"/>
                    <a:pt x="293" y="1082"/>
                    <a:pt x="496" y="1082"/>
                  </a:cubicBezTo>
                  <a:cubicBezTo>
                    <a:pt x="549" y="1082"/>
                    <a:pt x="604" y="1073"/>
                    <a:pt x="659" y="1055"/>
                  </a:cubicBezTo>
                  <a:lnTo>
                    <a:pt x="835" y="747"/>
                  </a:lnTo>
                  <a:cubicBezTo>
                    <a:pt x="835" y="703"/>
                    <a:pt x="835" y="703"/>
                    <a:pt x="835" y="660"/>
                  </a:cubicBezTo>
                  <a:cubicBezTo>
                    <a:pt x="835" y="528"/>
                    <a:pt x="835" y="396"/>
                    <a:pt x="791" y="264"/>
                  </a:cubicBezTo>
                  <a:cubicBezTo>
                    <a:pt x="791" y="220"/>
                    <a:pt x="747" y="176"/>
                    <a:pt x="747" y="132"/>
                  </a:cubicBezTo>
                  <a:lnTo>
                    <a:pt x="4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rot="-1367367" flipH="1">
              <a:off x="-85970" y="2361491"/>
              <a:ext cx="2473443" cy="3514798"/>
            </a:xfrm>
            <a:custGeom>
              <a:avLst/>
              <a:gdLst/>
              <a:ahLst/>
              <a:cxnLst/>
              <a:rect l="l" t="t" r="r" b="b"/>
              <a:pathLst>
                <a:path w="72513" h="103042" extrusionOk="0">
                  <a:moveTo>
                    <a:pt x="56380" y="1"/>
                  </a:moveTo>
                  <a:cubicBezTo>
                    <a:pt x="45008" y="20044"/>
                    <a:pt x="21415" y="28675"/>
                    <a:pt x="9679" y="48436"/>
                  </a:cubicBezTo>
                  <a:cubicBezTo>
                    <a:pt x="1" y="64648"/>
                    <a:pt x="444" y="87273"/>
                    <a:pt x="10728" y="103042"/>
                  </a:cubicBezTo>
                  <a:lnTo>
                    <a:pt x="22504" y="99815"/>
                  </a:lnTo>
                  <a:cubicBezTo>
                    <a:pt x="21496" y="98323"/>
                    <a:pt x="21657" y="96266"/>
                    <a:pt x="21940" y="94451"/>
                  </a:cubicBezTo>
                  <a:cubicBezTo>
                    <a:pt x="23391" y="86144"/>
                    <a:pt x="27908" y="78562"/>
                    <a:pt x="34240" y="73682"/>
                  </a:cubicBezTo>
                  <a:cubicBezTo>
                    <a:pt x="43556" y="66584"/>
                    <a:pt x="56138" y="65495"/>
                    <a:pt x="64608" y="57268"/>
                  </a:cubicBezTo>
                  <a:cubicBezTo>
                    <a:pt x="68721" y="53235"/>
                    <a:pt x="71463" y="47992"/>
                    <a:pt x="72512" y="42346"/>
                  </a:cubicBezTo>
                  <a:lnTo>
                    <a:pt x="56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rot="-9527801">
              <a:off x="1420984" y="4583508"/>
              <a:ext cx="16544" cy="9688"/>
            </a:xfrm>
            <a:custGeom>
              <a:avLst/>
              <a:gdLst/>
              <a:ahLst/>
              <a:cxnLst/>
              <a:rect l="l" t="t" r="r" b="b"/>
              <a:pathLst>
                <a:path w="485" h="284" extrusionOk="0">
                  <a:moveTo>
                    <a:pt x="445" y="1"/>
                  </a:moveTo>
                  <a:lnTo>
                    <a:pt x="324" y="41"/>
                  </a:lnTo>
                  <a:cubicBezTo>
                    <a:pt x="283" y="41"/>
                    <a:pt x="253" y="31"/>
                    <a:pt x="218" y="31"/>
                  </a:cubicBezTo>
                  <a:cubicBezTo>
                    <a:pt x="182" y="31"/>
                    <a:pt x="142" y="41"/>
                    <a:pt x="82" y="81"/>
                  </a:cubicBezTo>
                  <a:lnTo>
                    <a:pt x="82" y="122"/>
                  </a:lnTo>
                  <a:lnTo>
                    <a:pt x="1" y="162"/>
                  </a:lnTo>
                  <a:cubicBezTo>
                    <a:pt x="1" y="202"/>
                    <a:pt x="41" y="243"/>
                    <a:pt x="82" y="283"/>
                  </a:cubicBezTo>
                  <a:lnTo>
                    <a:pt x="283" y="283"/>
                  </a:lnTo>
                  <a:cubicBezTo>
                    <a:pt x="404" y="243"/>
                    <a:pt x="485" y="122"/>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rot="-9527801">
              <a:off x="1822227" y="4876158"/>
              <a:ext cx="15180" cy="10199"/>
            </a:xfrm>
            <a:custGeom>
              <a:avLst/>
              <a:gdLst/>
              <a:ahLst/>
              <a:cxnLst/>
              <a:rect l="l" t="t" r="r" b="b"/>
              <a:pathLst>
                <a:path w="445" h="299" extrusionOk="0">
                  <a:moveTo>
                    <a:pt x="251" y="1"/>
                  </a:moveTo>
                  <a:cubicBezTo>
                    <a:pt x="222" y="1"/>
                    <a:pt x="192" y="6"/>
                    <a:pt x="162" y="16"/>
                  </a:cubicBezTo>
                  <a:cubicBezTo>
                    <a:pt x="121" y="16"/>
                    <a:pt x="81" y="56"/>
                    <a:pt x="41" y="97"/>
                  </a:cubicBezTo>
                  <a:cubicBezTo>
                    <a:pt x="0" y="177"/>
                    <a:pt x="0" y="258"/>
                    <a:pt x="0" y="298"/>
                  </a:cubicBezTo>
                  <a:lnTo>
                    <a:pt x="162" y="258"/>
                  </a:lnTo>
                  <a:cubicBezTo>
                    <a:pt x="162" y="258"/>
                    <a:pt x="198" y="276"/>
                    <a:pt x="245" y="276"/>
                  </a:cubicBezTo>
                  <a:cubicBezTo>
                    <a:pt x="269" y="276"/>
                    <a:pt x="296" y="272"/>
                    <a:pt x="323" y="258"/>
                  </a:cubicBezTo>
                  <a:cubicBezTo>
                    <a:pt x="323" y="258"/>
                    <a:pt x="323" y="218"/>
                    <a:pt x="323" y="218"/>
                  </a:cubicBezTo>
                  <a:lnTo>
                    <a:pt x="444" y="137"/>
                  </a:lnTo>
                  <a:cubicBezTo>
                    <a:pt x="414" y="46"/>
                    <a:pt x="338"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3" name="Google Shape;63;p2"/>
            <p:cNvSpPr/>
            <p:nvPr/>
          </p:nvSpPr>
          <p:spPr>
            <a:xfrm rot="-9527801">
              <a:off x="1739261" y="3912441"/>
              <a:ext cx="19273" cy="15726"/>
            </a:xfrm>
            <a:custGeom>
              <a:avLst/>
              <a:gdLst/>
              <a:ahLst/>
              <a:cxnLst/>
              <a:rect l="l" t="t" r="r" b="b"/>
              <a:pathLst>
                <a:path w="565" h="461" extrusionOk="0">
                  <a:moveTo>
                    <a:pt x="284" y="0"/>
                  </a:moveTo>
                  <a:cubicBezTo>
                    <a:pt x="215" y="0"/>
                    <a:pt x="138" y="29"/>
                    <a:pt x="81" y="57"/>
                  </a:cubicBezTo>
                  <a:lnTo>
                    <a:pt x="0" y="218"/>
                  </a:lnTo>
                  <a:lnTo>
                    <a:pt x="81" y="380"/>
                  </a:lnTo>
                  <a:lnTo>
                    <a:pt x="242" y="460"/>
                  </a:lnTo>
                  <a:cubicBezTo>
                    <a:pt x="323" y="420"/>
                    <a:pt x="363" y="380"/>
                    <a:pt x="403" y="339"/>
                  </a:cubicBezTo>
                  <a:cubicBezTo>
                    <a:pt x="484" y="339"/>
                    <a:pt x="524" y="299"/>
                    <a:pt x="565" y="218"/>
                  </a:cubicBezTo>
                  <a:lnTo>
                    <a:pt x="444" y="17"/>
                  </a:lnTo>
                  <a:lnTo>
                    <a:pt x="363" y="17"/>
                  </a:lnTo>
                  <a:cubicBezTo>
                    <a:pt x="339" y="5"/>
                    <a:pt x="312"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4" name="Google Shape;64;p2"/>
            <p:cNvSpPr/>
            <p:nvPr/>
          </p:nvSpPr>
          <p:spPr>
            <a:xfrm rot="-9527801">
              <a:off x="2370641" y="3821224"/>
              <a:ext cx="17909" cy="16067"/>
            </a:xfrm>
            <a:custGeom>
              <a:avLst/>
              <a:gdLst/>
              <a:ahLst/>
              <a:cxnLst/>
              <a:rect l="l" t="t" r="r" b="b"/>
              <a:pathLst>
                <a:path w="525" h="471" extrusionOk="0">
                  <a:moveTo>
                    <a:pt x="283" y="0"/>
                  </a:moveTo>
                  <a:cubicBezTo>
                    <a:pt x="122" y="0"/>
                    <a:pt x="1" y="162"/>
                    <a:pt x="41" y="363"/>
                  </a:cubicBezTo>
                  <a:lnTo>
                    <a:pt x="122" y="444"/>
                  </a:lnTo>
                  <a:cubicBezTo>
                    <a:pt x="155" y="461"/>
                    <a:pt x="202" y="471"/>
                    <a:pt x="252" y="471"/>
                  </a:cubicBezTo>
                  <a:cubicBezTo>
                    <a:pt x="322" y="471"/>
                    <a:pt x="397" y="451"/>
                    <a:pt x="444" y="404"/>
                  </a:cubicBezTo>
                  <a:cubicBezTo>
                    <a:pt x="525" y="323"/>
                    <a:pt x="525" y="242"/>
                    <a:pt x="525" y="202"/>
                  </a:cubicBezTo>
                  <a:lnTo>
                    <a:pt x="404" y="81"/>
                  </a:lnTo>
                  <a:lnTo>
                    <a:pt x="444" y="81"/>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rot="-9527801">
              <a:off x="2287925" y="4105557"/>
              <a:ext cx="22070" cy="26641"/>
            </a:xfrm>
            <a:custGeom>
              <a:avLst/>
              <a:gdLst/>
              <a:ahLst/>
              <a:cxnLst/>
              <a:rect l="l" t="t" r="r" b="b"/>
              <a:pathLst>
                <a:path w="647" h="781" extrusionOk="0">
                  <a:moveTo>
                    <a:pt x="347" y="1"/>
                  </a:moveTo>
                  <a:cubicBezTo>
                    <a:pt x="322" y="1"/>
                    <a:pt x="300" y="5"/>
                    <a:pt x="283" y="14"/>
                  </a:cubicBezTo>
                  <a:lnTo>
                    <a:pt x="203" y="14"/>
                  </a:lnTo>
                  <a:lnTo>
                    <a:pt x="82" y="94"/>
                  </a:lnTo>
                  <a:lnTo>
                    <a:pt x="41" y="175"/>
                  </a:lnTo>
                  <a:cubicBezTo>
                    <a:pt x="1" y="256"/>
                    <a:pt x="1" y="377"/>
                    <a:pt x="41" y="498"/>
                  </a:cubicBezTo>
                  <a:cubicBezTo>
                    <a:pt x="82" y="619"/>
                    <a:pt x="243" y="740"/>
                    <a:pt x="364" y="780"/>
                  </a:cubicBezTo>
                  <a:lnTo>
                    <a:pt x="525" y="699"/>
                  </a:lnTo>
                  <a:lnTo>
                    <a:pt x="646" y="538"/>
                  </a:lnTo>
                  <a:lnTo>
                    <a:pt x="646" y="336"/>
                  </a:lnTo>
                  <a:lnTo>
                    <a:pt x="646" y="296"/>
                  </a:lnTo>
                  <a:cubicBezTo>
                    <a:pt x="582" y="72"/>
                    <a:pt x="44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rot="-9527801">
              <a:off x="2114937" y="3971213"/>
              <a:ext cx="12417" cy="14020"/>
            </a:xfrm>
            <a:custGeom>
              <a:avLst/>
              <a:gdLst/>
              <a:ahLst/>
              <a:cxnLst/>
              <a:rect l="l" t="t" r="r" b="b"/>
              <a:pathLst>
                <a:path w="364" h="411" extrusionOk="0">
                  <a:moveTo>
                    <a:pt x="172" y="1"/>
                  </a:moveTo>
                  <a:cubicBezTo>
                    <a:pt x="156" y="1"/>
                    <a:pt x="140" y="3"/>
                    <a:pt x="122" y="7"/>
                  </a:cubicBezTo>
                  <a:lnTo>
                    <a:pt x="82" y="88"/>
                  </a:lnTo>
                  <a:lnTo>
                    <a:pt x="1" y="249"/>
                  </a:lnTo>
                  <a:cubicBezTo>
                    <a:pt x="1" y="290"/>
                    <a:pt x="41" y="370"/>
                    <a:pt x="122" y="410"/>
                  </a:cubicBezTo>
                  <a:cubicBezTo>
                    <a:pt x="203" y="410"/>
                    <a:pt x="243" y="410"/>
                    <a:pt x="324" y="370"/>
                  </a:cubicBezTo>
                  <a:lnTo>
                    <a:pt x="364" y="209"/>
                  </a:lnTo>
                  <a:lnTo>
                    <a:pt x="364" y="169"/>
                  </a:lnTo>
                  <a:cubicBezTo>
                    <a:pt x="364" y="133"/>
                    <a:pt x="300"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rot="-9527801">
              <a:off x="1976986" y="3751326"/>
              <a:ext cx="13781" cy="16544"/>
            </a:xfrm>
            <a:custGeom>
              <a:avLst/>
              <a:gdLst/>
              <a:ahLst/>
              <a:cxnLst/>
              <a:rect l="l" t="t" r="r" b="b"/>
              <a:pathLst>
                <a:path w="404" h="485" extrusionOk="0">
                  <a:moveTo>
                    <a:pt x="121" y="1"/>
                  </a:moveTo>
                  <a:lnTo>
                    <a:pt x="0" y="202"/>
                  </a:lnTo>
                  <a:cubicBezTo>
                    <a:pt x="0" y="243"/>
                    <a:pt x="41" y="323"/>
                    <a:pt x="81" y="364"/>
                  </a:cubicBezTo>
                  <a:lnTo>
                    <a:pt x="202" y="485"/>
                  </a:lnTo>
                  <a:cubicBezTo>
                    <a:pt x="283" y="444"/>
                    <a:pt x="323" y="404"/>
                    <a:pt x="363" y="323"/>
                  </a:cubicBezTo>
                  <a:cubicBezTo>
                    <a:pt x="404" y="283"/>
                    <a:pt x="404" y="162"/>
                    <a:pt x="363" y="122"/>
                  </a:cubicBezTo>
                  <a:lnTo>
                    <a:pt x="363" y="81"/>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rot="-9527801">
              <a:off x="2456630" y="4001951"/>
              <a:ext cx="13781" cy="16885"/>
            </a:xfrm>
            <a:custGeom>
              <a:avLst/>
              <a:gdLst/>
              <a:ahLst/>
              <a:cxnLst/>
              <a:rect l="l" t="t" r="r" b="b"/>
              <a:pathLst>
                <a:path w="404" h="495" extrusionOk="0">
                  <a:moveTo>
                    <a:pt x="243" y="0"/>
                  </a:moveTo>
                  <a:cubicBezTo>
                    <a:pt x="162" y="0"/>
                    <a:pt x="81" y="41"/>
                    <a:pt x="41" y="121"/>
                  </a:cubicBezTo>
                  <a:cubicBezTo>
                    <a:pt x="41" y="202"/>
                    <a:pt x="1" y="283"/>
                    <a:pt x="41" y="323"/>
                  </a:cubicBezTo>
                  <a:cubicBezTo>
                    <a:pt x="74" y="422"/>
                    <a:pt x="162" y="495"/>
                    <a:pt x="259" y="495"/>
                  </a:cubicBezTo>
                  <a:cubicBezTo>
                    <a:pt x="280" y="495"/>
                    <a:pt x="302" y="491"/>
                    <a:pt x="323" y="484"/>
                  </a:cubicBezTo>
                  <a:lnTo>
                    <a:pt x="404" y="363"/>
                  </a:lnTo>
                  <a:lnTo>
                    <a:pt x="404" y="323"/>
                  </a:lnTo>
                  <a:cubicBezTo>
                    <a:pt x="404" y="242"/>
                    <a:pt x="404" y="162"/>
                    <a:pt x="404" y="121"/>
                  </a:cubicBezTo>
                  <a:cubicBezTo>
                    <a:pt x="404" y="81"/>
                    <a:pt x="364" y="81"/>
                    <a:pt x="364" y="41"/>
                  </a:cubicBez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rot="-9527801">
              <a:off x="1598282" y="4840949"/>
              <a:ext cx="13781" cy="17909"/>
            </a:xfrm>
            <a:custGeom>
              <a:avLst/>
              <a:gdLst/>
              <a:ahLst/>
              <a:cxnLst/>
              <a:rect l="l" t="t" r="r" b="b"/>
              <a:pathLst>
                <a:path w="404" h="525" extrusionOk="0">
                  <a:moveTo>
                    <a:pt x="202" y="1"/>
                  </a:moveTo>
                  <a:lnTo>
                    <a:pt x="81" y="162"/>
                  </a:lnTo>
                  <a:cubicBezTo>
                    <a:pt x="81" y="162"/>
                    <a:pt x="81" y="202"/>
                    <a:pt x="41" y="202"/>
                  </a:cubicBezTo>
                  <a:cubicBezTo>
                    <a:pt x="0" y="283"/>
                    <a:pt x="0" y="364"/>
                    <a:pt x="0" y="444"/>
                  </a:cubicBezTo>
                  <a:lnTo>
                    <a:pt x="162" y="525"/>
                  </a:lnTo>
                  <a:cubicBezTo>
                    <a:pt x="323" y="444"/>
                    <a:pt x="404" y="283"/>
                    <a:pt x="363" y="122"/>
                  </a:cubicBezTo>
                  <a:cubicBezTo>
                    <a:pt x="323" y="41"/>
                    <a:pt x="283"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9527801">
              <a:off x="2004245" y="4807561"/>
              <a:ext cx="42674" cy="35783"/>
            </a:xfrm>
            <a:custGeom>
              <a:avLst/>
              <a:gdLst/>
              <a:ahLst/>
              <a:cxnLst/>
              <a:rect l="l" t="t" r="r" b="b"/>
              <a:pathLst>
                <a:path w="1251" h="1049" extrusionOk="0">
                  <a:moveTo>
                    <a:pt x="534" y="1"/>
                  </a:moveTo>
                  <a:cubicBezTo>
                    <a:pt x="422" y="1"/>
                    <a:pt x="291" y="38"/>
                    <a:pt x="202" y="97"/>
                  </a:cubicBezTo>
                  <a:cubicBezTo>
                    <a:pt x="81" y="218"/>
                    <a:pt x="0" y="379"/>
                    <a:pt x="41" y="581"/>
                  </a:cubicBezTo>
                  <a:lnTo>
                    <a:pt x="121" y="742"/>
                  </a:lnTo>
                  <a:lnTo>
                    <a:pt x="242" y="863"/>
                  </a:lnTo>
                  <a:lnTo>
                    <a:pt x="363" y="944"/>
                  </a:lnTo>
                  <a:lnTo>
                    <a:pt x="404" y="944"/>
                  </a:lnTo>
                  <a:cubicBezTo>
                    <a:pt x="506" y="1021"/>
                    <a:pt x="624" y="1049"/>
                    <a:pt x="739" y="1049"/>
                  </a:cubicBezTo>
                  <a:cubicBezTo>
                    <a:pt x="804" y="1049"/>
                    <a:pt x="869" y="1039"/>
                    <a:pt x="928" y="1025"/>
                  </a:cubicBezTo>
                  <a:cubicBezTo>
                    <a:pt x="1089" y="944"/>
                    <a:pt x="1210" y="823"/>
                    <a:pt x="1251" y="662"/>
                  </a:cubicBezTo>
                  <a:lnTo>
                    <a:pt x="1170" y="339"/>
                  </a:lnTo>
                  <a:lnTo>
                    <a:pt x="1049" y="218"/>
                  </a:lnTo>
                  <a:lnTo>
                    <a:pt x="1049" y="178"/>
                  </a:lnTo>
                  <a:cubicBezTo>
                    <a:pt x="968" y="57"/>
                    <a:pt x="807" y="16"/>
                    <a:pt x="646" y="16"/>
                  </a:cubicBezTo>
                  <a:cubicBezTo>
                    <a:pt x="613" y="6"/>
                    <a:pt x="575"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rot="-9527801">
              <a:off x="1700906" y="4588884"/>
              <a:ext cx="23435" cy="25140"/>
            </a:xfrm>
            <a:custGeom>
              <a:avLst/>
              <a:gdLst/>
              <a:ahLst/>
              <a:cxnLst/>
              <a:rect l="l" t="t" r="r" b="b"/>
              <a:pathLst>
                <a:path w="687" h="737" extrusionOk="0">
                  <a:moveTo>
                    <a:pt x="283" y="0"/>
                  </a:moveTo>
                  <a:lnTo>
                    <a:pt x="202" y="41"/>
                  </a:lnTo>
                  <a:lnTo>
                    <a:pt x="122" y="81"/>
                  </a:lnTo>
                  <a:lnTo>
                    <a:pt x="81" y="162"/>
                  </a:lnTo>
                  <a:lnTo>
                    <a:pt x="41" y="202"/>
                  </a:lnTo>
                  <a:cubicBezTo>
                    <a:pt x="1" y="323"/>
                    <a:pt x="1" y="404"/>
                    <a:pt x="41" y="525"/>
                  </a:cubicBezTo>
                  <a:cubicBezTo>
                    <a:pt x="75" y="658"/>
                    <a:pt x="191" y="737"/>
                    <a:pt x="322" y="737"/>
                  </a:cubicBezTo>
                  <a:cubicBezTo>
                    <a:pt x="349" y="737"/>
                    <a:pt x="376" y="733"/>
                    <a:pt x="404" y="726"/>
                  </a:cubicBezTo>
                  <a:lnTo>
                    <a:pt x="525" y="686"/>
                  </a:lnTo>
                  <a:lnTo>
                    <a:pt x="646" y="444"/>
                  </a:lnTo>
                  <a:cubicBezTo>
                    <a:pt x="686" y="363"/>
                    <a:pt x="686" y="283"/>
                    <a:pt x="646" y="202"/>
                  </a:cubicBezTo>
                  <a:lnTo>
                    <a:pt x="606" y="121"/>
                  </a:lnTo>
                  <a:lnTo>
                    <a:pt x="52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rot="-9527801">
              <a:off x="2379985" y="4861567"/>
              <a:ext cx="23435" cy="25686"/>
            </a:xfrm>
            <a:custGeom>
              <a:avLst/>
              <a:gdLst/>
              <a:ahLst/>
              <a:cxnLst/>
              <a:rect l="l" t="t" r="r" b="b"/>
              <a:pathLst>
                <a:path w="687" h="753" extrusionOk="0">
                  <a:moveTo>
                    <a:pt x="375" y="0"/>
                  </a:moveTo>
                  <a:cubicBezTo>
                    <a:pt x="304" y="0"/>
                    <a:pt x="233" y="20"/>
                    <a:pt x="162" y="67"/>
                  </a:cubicBezTo>
                  <a:lnTo>
                    <a:pt x="122" y="147"/>
                  </a:lnTo>
                  <a:lnTo>
                    <a:pt x="1" y="309"/>
                  </a:lnTo>
                  <a:lnTo>
                    <a:pt x="1" y="430"/>
                  </a:lnTo>
                  <a:cubicBezTo>
                    <a:pt x="41" y="591"/>
                    <a:pt x="202" y="752"/>
                    <a:pt x="404" y="752"/>
                  </a:cubicBezTo>
                  <a:lnTo>
                    <a:pt x="485" y="752"/>
                  </a:lnTo>
                  <a:lnTo>
                    <a:pt x="606" y="712"/>
                  </a:lnTo>
                  <a:lnTo>
                    <a:pt x="646" y="631"/>
                  </a:lnTo>
                  <a:cubicBezTo>
                    <a:pt x="686" y="510"/>
                    <a:pt x="686" y="389"/>
                    <a:pt x="646" y="268"/>
                  </a:cubicBezTo>
                  <a:cubicBezTo>
                    <a:pt x="646" y="188"/>
                    <a:pt x="565" y="67"/>
                    <a:pt x="525" y="26"/>
                  </a:cubicBezTo>
                  <a:cubicBezTo>
                    <a:pt x="475" y="10"/>
                    <a:pt x="425" y="0"/>
                    <a:pt x="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rot="-9527801">
              <a:off x="2388444" y="4627251"/>
              <a:ext cx="23401" cy="24799"/>
            </a:xfrm>
            <a:custGeom>
              <a:avLst/>
              <a:gdLst/>
              <a:ahLst/>
              <a:cxnLst/>
              <a:rect l="l" t="t" r="r" b="b"/>
              <a:pathLst>
                <a:path w="686" h="727" extrusionOk="0">
                  <a:moveTo>
                    <a:pt x="242" y="0"/>
                  </a:moveTo>
                  <a:lnTo>
                    <a:pt x="162" y="81"/>
                  </a:lnTo>
                  <a:lnTo>
                    <a:pt x="41" y="242"/>
                  </a:lnTo>
                  <a:cubicBezTo>
                    <a:pt x="0" y="323"/>
                    <a:pt x="0" y="404"/>
                    <a:pt x="41" y="444"/>
                  </a:cubicBezTo>
                  <a:lnTo>
                    <a:pt x="81" y="565"/>
                  </a:lnTo>
                  <a:lnTo>
                    <a:pt x="283" y="686"/>
                  </a:lnTo>
                  <a:cubicBezTo>
                    <a:pt x="323" y="726"/>
                    <a:pt x="363" y="726"/>
                    <a:pt x="444" y="726"/>
                  </a:cubicBezTo>
                  <a:lnTo>
                    <a:pt x="524" y="646"/>
                  </a:lnTo>
                  <a:lnTo>
                    <a:pt x="686" y="444"/>
                  </a:lnTo>
                  <a:cubicBezTo>
                    <a:pt x="686" y="363"/>
                    <a:pt x="686" y="323"/>
                    <a:pt x="686" y="242"/>
                  </a:cubicBezTo>
                  <a:lnTo>
                    <a:pt x="605" y="162"/>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rot="-9527801">
              <a:off x="1714809" y="4716433"/>
              <a:ext cx="24799" cy="25686"/>
            </a:xfrm>
            <a:custGeom>
              <a:avLst/>
              <a:gdLst/>
              <a:ahLst/>
              <a:cxnLst/>
              <a:rect l="l" t="t" r="r" b="b"/>
              <a:pathLst>
                <a:path w="727" h="753" extrusionOk="0">
                  <a:moveTo>
                    <a:pt x="323" y="0"/>
                  </a:moveTo>
                  <a:lnTo>
                    <a:pt x="202" y="40"/>
                  </a:lnTo>
                  <a:lnTo>
                    <a:pt x="121" y="121"/>
                  </a:lnTo>
                  <a:lnTo>
                    <a:pt x="41" y="282"/>
                  </a:lnTo>
                  <a:cubicBezTo>
                    <a:pt x="0" y="363"/>
                    <a:pt x="0" y="403"/>
                    <a:pt x="41" y="484"/>
                  </a:cubicBezTo>
                  <a:lnTo>
                    <a:pt x="81" y="605"/>
                  </a:lnTo>
                  <a:lnTo>
                    <a:pt x="283" y="726"/>
                  </a:lnTo>
                  <a:cubicBezTo>
                    <a:pt x="333" y="743"/>
                    <a:pt x="383" y="753"/>
                    <a:pt x="430" y="753"/>
                  </a:cubicBezTo>
                  <a:cubicBezTo>
                    <a:pt x="497" y="753"/>
                    <a:pt x="558" y="733"/>
                    <a:pt x="605" y="686"/>
                  </a:cubicBezTo>
                  <a:lnTo>
                    <a:pt x="646" y="605"/>
                  </a:lnTo>
                  <a:lnTo>
                    <a:pt x="726" y="444"/>
                  </a:lnTo>
                  <a:lnTo>
                    <a:pt x="726" y="323"/>
                  </a:lnTo>
                  <a:lnTo>
                    <a:pt x="646" y="161"/>
                  </a:lnTo>
                  <a:lnTo>
                    <a:pt x="565"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2"/>
            <p:cNvSpPr/>
            <p:nvPr/>
          </p:nvSpPr>
          <p:spPr>
            <a:xfrm rot="-9527801">
              <a:off x="2057500" y="4927955"/>
              <a:ext cx="28927" cy="27528"/>
            </a:xfrm>
            <a:custGeom>
              <a:avLst/>
              <a:gdLst/>
              <a:ahLst/>
              <a:cxnLst/>
              <a:rect l="l" t="t" r="r" b="b"/>
              <a:pathLst>
                <a:path w="848" h="807" extrusionOk="0">
                  <a:moveTo>
                    <a:pt x="444" y="0"/>
                  </a:moveTo>
                  <a:lnTo>
                    <a:pt x="323" y="41"/>
                  </a:lnTo>
                  <a:cubicBezTo>
                    <a:pt x="122" y="81"/>
                    <a:pt x="1" y="242"/>
                    <a:pt x="1" y="444"/>
                  </a:cubicBezTo>
                  <a:lnTo>
                    <a:pt x="81" y="565"/>
                  </a:lnTo>
                  <a:lnTo>
                    <a:pt x="122" y="605"/>
                  </a:lnTo>
                  <a:cubicBezTo>
                    <a:pt x="202" y="726"/>
                    <a:pt x="323" y="807"/>
                    <a:pt x="485" y="807"/>
                  </a:cubicBezTo>
                  <a:lnTo>
                    <a:pt x="565" y="767"/>
                  </a:lnTo>
                  <a:lnTo>
                    <a:pt x="646" y="686"/>
                  </a:lnTo>
                  <a:cubicBezTo>
                    <a:pt x="807" y="605"/>
                    <a:pt x="848" y="404"/>
                    <a:pt x="767" y="242"/>
                  </a:cubicBezTo>
                  <a:cubicBezTo>
                    <a:pt x="767" y="162"/>
                    <a:pt x="727" y="121"/>
                    <a:pt x="646" y="41"/>
                  </a:cubicBezTo>
                  <a:lnTo>
                    <a:pt x="565" y="4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2"/>
            <p:cNvSpPr/>
            <p:nvPr/>
          </p:nvSpPr>
          <p:spPr>
            <a:xfrm rot="-9527801">
              <a:off x="1936739" y="4949904"/>
              <a:ext cx="26164" cy="27562"/>
            </a:xfrm>
            <a:custGeom>
              <a:avLst/>
              <a:gdLst/>
              <a:ahLst/>
              <a:cxnLst/>
              <a:rect l="l" t="t" r="r" b="b"/>
              <a:pathLst>
                <a:path w="767" h="808" extrusionOk="0">
                  <a:moveTo>
                    <a:pt x="323" y="1"/>
                  </a:moveTo>
                  <a:cubicBezTo>
                    <a:pt x="121" y="122"/>
                    <a:pt x="0" y="324"/>
                    <a:pt x="0" y="525"/>
                  </a:cubicBezTo>
                  <a:lnTo>
                    <a:pt x="41" y="687"/>
                  </a:lnTo>
                  <a:lnTo>
                    <a:pt x="202" y="807"/>
                  </a:lnTo>
                  <a:lnTo>
                    <a:pt x="323" y="807"/>
                  </a:lnTo>
                  <a:cubicBezTo>
                    <a:pt x="484" y="767"/>
                    <a:pt x="646" y="687"/>
                    <a:pt x="726" y="525"/>
                  </a:cubicBezTo>
                  <a:cubicBezTo>
                    <a:pt x="767" y="445"/>
                    <a:pt x="767" y="324"/>
                    <a:pt x="726" y="203"/>
                  </a:cubicBezTo>
                  <a:cubicBezTo>
                    <a:pt x="686" y="162"/>
                    <a:pt x="686" y="162"/>
                    <a:pt x="686" y="122"/>
                  </a:cubicBezTo>
                  <a:lnTo>
                    <a:pt x="605" y="41"/>
                  </a:lnTo>
                  <a:lnTo>
                    <a:pt x="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rot="-9527801">
              <a:off x="1891164" y="4304669"/>
              <a:ext cx="39911" cy="49428"/>
            </a:xfrm>
            <a:custGeom>
              <a:avLst/>
              <a:gdLst/>
              <a:ahLst/>
              <a:cxnLst/>
              <a:rect l="l" t="t" r="r" b="b"/>
              <a:pathLst>
                <a:path w="1170" h="1449" extrusionOk="0">
                  <a:moveTo>
                    <a:pt x="701" y="1"/>
                  </a:moveTo>
                  <a:cubicBezTo>
                    <a:pt x="668" y="1"/>
                    <a:pt x="636" y="4"/>
                    <a:pt x="605" y="11"/>
                  </a:cubicBezTo>
                  <a:lnTo>
                    <a:pt x="403" y="172"/>
                  </a:lnTo>
                  <a:lnTo>
                    <a:pt x="323" y="252"/>
                  </a:lnTo>
                  <a:cubicBezTo>
                    <a:pt x="282" y="293"/>
                    <a:pt x="202" y="414"/>
                    <a:pt x="202" y="494"/>
                  </a:cubicBezTo>
                  <a:lnTo>
                    <a:pt x="121" y="615"/>
                  </a:lnTo>
                  <a:lnTo>
                    <a:pt x="40" y="736"/>
                  </a:lnTo>
                  <a:lnTo>
                    <a:pt x="40" y="817"/>
                  </a:lnTo>
                  <a:cubicBezTo>
                    <a:pt x="0" y="898"/>
                    <a:pt x="0" y="978"/>
                    <a:pt x="0" y="1059"/>
                  </a:cubicBezTo>
                  <a:lnTo>
                    <a:pt x="121" y="1301"/>
                  </a:lnTo>
                  <a:lnTo>
                    <a:pt x="282" y="1382"/>
                  </a:lnTo>
                  <a:lnTo>
                    <a:pt x="363" y="1422"/>
                  </a:lnTo>
                  <a:cubicBezTo>
                    <a:pt x="430" y="1439"/>
                    <a:pt x="490" y="1449"/>
                    <a:pt x="546" y="1449"/>
                  </a:cubicBezTo>
                  <a:cubicBezTo>
                    <a:pt x="625" y="1449"/>
                    <a:pt x="695" y="1429"/>
                    <a:pt x="766" y="1382"/>
                  </a:cubicBezTo>
                  <a:lnTo>
                    <a:pt x="887" y="1220"/>
                  </a:lnTo>
                  <a:lnTo>
                    <a:pt x="968" y="1059"/>
                  </a:lnTo>
                  <a:lnTo>
                    <a:pt x="968" y="978"/>
                  </a:lnTo>
                  <a:lnTo>
                    <a:pt x="1089" y="817"/>
                  </a:lnTo>
                  <a:lnTo>
                    <a:pt x="1170" y="656"/>
                  </a:lnTo>
                  <a:lnTo>
                    <a:pt x="1170" y="373"/>
                  </a:lnTo>
                  <a:cubicBezTo>
                    <a:pt x="1067" y="101"/>
                    <a:pt x="879"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rot="-9527801">
              <a:off x="2089394" y="4191689"/>
              <a:ext cx="22070" cy="25891"/>
            </a:xfrm>
            <a:custGeom>
              <a:avLst/>
              <a:gdLst/>
              <a:ahLst/>
              <a:cxnLst/>
              <a:rect l="l" t="t" r="r" b="b"/>
              <a:pathLst>
                <a:path w="647" h="759" extrusionOk="0">
                  <a:moveTo>
                    <a:pt x="348" y="0"/>
                  </a:moveTo>
                  <a:cubicBezTo>
                    <a:pt x="248" y="0"/>
                    <a:pt x="142" y="46"/>
                    <a:pt x="81" y="137"/>
                  </a:cubicBezTo>
                  <a:cubicBezTo>
                    <a:pt x="1" y="217"/>
                    <a:pt x="1" y="379"/>
                    <a:pt x="41" y="500"/>
                  </a:cubicBezTo>
                  <a:cubicBezTo>
                    <a:pt x="81" y="621"/>
                    <a:pt x="162" y="701"/>
                    <a:pt x="243" y="741"/>
                  </a:cubicBezTo>
                  <a:cubicBezTo>
                    <a:pt x="266" y="753"/>
                    <a:pt x="294" y="758"/>
                    <a:pt x="322" y="758"/>
                  </a:cubicBezTo>
                  <a:cubicBezTo>
                    <a:pt x="391" y="758"/>
                    <a:pt x="468" y="730"/>
                    <a:pt x="525" y="701"/>
                  </a:cubicBezTo>
                  <a:lnTo>
                    <a:pt x="565" y="621"/>
                  </a:lnTo>
                  <a:lnTo>
                    <a:pt x="606" y="540"/>
                  </a:lnTo>
                  <a:lnTo>
                    <a:pt x="646" y="419"/>
                  </a:lnTo>
                  <a:lnTo>
                    <a:pt x="646" y="298"/>
                  </a:lnTo>
                  <a:lnTo>
                    <a:pt x="606" y="177"/>
                  </a:lnTo>
                  <a:lnTo>
                    <a:pt x="565" y="137"/>
                  </a:lnTo>
                  <a:lnTo>
                    <a:pt x="485" y="56"/>
                  </a:lnTo>
                  <a:lnTo>
                    <a:pt x="444" y="16"/>
                  </a:lnTo>
                  <a:cubicBezTo>
                    <a:pt x="414" y="5"/>
                    <a:pt x="381"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rot="-9527801">
              <a:off x="2228703" y="4324184"/>
              <a:ext cx="39911" cy="42708"/>
            </a:xfrm>
            <a:custGeom>
              <a:avLst/>
              <a:gdLst/>
              <a:ahLst/>
              <a:cxnLst/>
              <a:rect l="l" t="t" r="r" b="b"/>
              <a:pathLst>
                <a:path w="1170" h="1252" extrusionOk="0">
                  <a:moveTo>
                    <a:pt x="525" y="1"/>
                  </a:moveTo>
                  <a:cubicBezTo>
                    <a:pt x="162" y="122"/>
                    <a:pt x="0" y="525"/>
                    <a:pt x="81" y="888"/>
                  </a:cubicBezTo>
                  <a:cubicBezTo>
                    <a:pt x="121" y="969"/>
                    <a:pt x="162" y="1090"/>
                    <a:pt x="242" y="1130"/>
                  </a:cubicBezTo>
                  <a:lnTo>
                    <a:pt x="404" y="1211"/>
                  </a:lnTo>
                  <a:lnTo>
                    <a:pt x="525" y="1251"/>
                  </a:lnTo>
                  <a:lnTo>
                    <a:pt x="686" y="1251"/>
                  </a:lnTo>
                  <a:lnTo>
                    <a:pt x="928" y="1170"/>
                  </a:lnTo>
                  <a:lnTo>
                    <a:pt x="1089" y="1009"/>
                  </a:lnTo>
                  <a:lnTo>
                    <a:pt x="1170" y="807"/>
                  </a:lnTo>
                  <a:lnTo>
                    <a:pt x="1170" y="565"/>
                  </a:lnTo>
                  <a:lnTo>
                    <a:pt x="1049" y="243"/>
                  </a:lnTo>
                  <a:lnTo>
                    <a:pt x="888" y="81"/>
                  </a:lnTo>
                  <a:lnTo>
                    <a:pt x="7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rot="-9527801">
              <a:off x="1972794" y="4323683"/>
              <a:ext cx="39945" cy="39297"/>
            </a:xfrm>
            <a:custGeom>
              <a:avLst/>
              <a:gdLst/>
              <a:ahLst/>
              <a:cxnLst/>
              <a:rect l="l" t="t" r="r" b="b"/>
              <a:pathLst>
                <a:path w="1171" h="1152" extrusionOk="0">
                  <a:moveTo>
                    <a:pt x="556" y="0"/>
                  </a:moveTo>
                  <a:cubicBezTo>
                    <a:pt x="413" y="0"/>
                    <a:pt x="270" y="36"/>
                    <a:pt x="162" y="144"/>
                  </a:cubicBezTo>
                  <a:lnTo>
                    <a:pt x="81" y="305"/>
                  </a:lnTo>
                  <a:lnTo>
                    <a:pt x="1" y="426"/>
                  </a:lnTo>
                  <a:lnTo>
                    <a:pt x="1" y="708"/>
                  </a:lnTo>
                  <a:cubicBezTo>
                    <a:pt x="122" y="991"/>
                    <a:pt x="364" y="1152"/>
                    <a:pt x="646" y="1152"/>
                  </a:cubicBezTo>
                  <a:lnTo>
                    <a:pt x="727" y="1152"/>
                  </a:lnTo>
                  <a:lnTo>
                    <a:pt x="888" y="1112"/>
                  </a:lnTo>
                  <a:lnTo>
                    <a:pt x="1009" y="1031"/>
                  </a:lnTo>
                  <a:lnTo>
                    <a:pt x="1130" y="870"/>
                  </a:lnTo>
                  <a:cubicBezTo>
                    <a:pt x="1170" y="708"/>
                    <a:pt x="1170" y="587"/>
                    <a:pt x="1130" y="426"/>
                  </a:cubicBezTo>
                  <a:cubicBezTo>
                    <a:pt x="1090" y="224"/>
                    <a:pt x="928" y="103"/>
                    <a:pt x="767" y="23"/>
                  </a:cubicBezTo>
                  <a:cubicBezTo>
                    <a:pt x="700" y="9"/>
                    <a:pt x="628" y="0"/>
                    <a:pt x="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2"/>
            <p:cNvSpPr/>
            <p:nvPr/>
          </p:nvSpPr>
          <p:spPr>
            <a:xfrm rot="-9527801">
              <a:off x="1570743" y="4185867"/>
              <a:ext cx="22070" cy="26198"/>
            </a:xfrm>
            <a:custGeom>
              <a:avLst/>
              <a:gdLst/>
              <a:ahLst/>
              <a:cxnLst/>
              <a:rect l="l" t="t" r="r" b="b"/>
              <a:pathLst>
                <a:path w="647" h="768" extrusionOk="0">
                  <a:moveTo>
                    <a:pt x="243" y="1"/>
                  </a:moveTo>
                  <a:lnTo>
                    <a:pt x="82" y="41"/>
                  </a:lnTo>
                  <a:cubicBezTo>
                    <a:pt x="1" y="162"/>
                    <a:pt x="1" y="323"/>
                    <a:pt x="82" y="444"/>
                  </a:cubicBezTo>
                  <a:cubicBezTo>
                    <a:pt x="122" y="525"/>
                    <a:pt x="162" y="565"/>
                    <a:pt x="162" y="646"/>
                  </a:cubicBezTo>
                  <a:lnTo>
                    <a:pt x="324" y="767"/>
                  </a:lnTo>
                  <a:lnTo>
                    <a:pt x="606" y="646"/>
                  </a:lnTo>
                  <a:lnTo>
                    <a:pt x="646" y="444"/>
                  </a:lnTo>
                  <a:cubicBezTo>
                    <a:pt x="566" y="364"/>
                    <a:pt x="525" y="323"/>
                    <a:pt x="485" y="243"/>
                  </a:cubicBezTo>
                  <a:cubicBezTo>
                    <a:pt x="404" y="162"/>
                    <a:pt x="324" y="8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2"/>
            <p:cNvSpPr/>
            <p:nvPr/>
          </p:nvSpPr>
          <p:spPr>
            <a:xfrm rot="-9527801">
              <a:off x="2026345" y="4521396"/>
              <a:ext cx="33054" cy="35920"/>
            </a:xfrm>
            <a:custGeom>
              <a:avLst/>
              <a:gdLst/>
              <a:ahLst/>
              <a:cxnLst/>
              <a:rect l="l" t="t" r="r" b="b"/>
              <a:pathLst>
                <a:path w="969" h="1053" extrusionOk="0">
                  <a:moveTo>
                    <a:pt x="404" y="1"/>
                  </a:moveTo>
                  <a:lnTo>
                    <a:pt x="323" y="41"/>
                  </a:lnTo>
                  <a:lnTo>
                    <a:pt x="162" y="202"/>
                  </a:lnTo>
                  <a:lnTo>
                    <a:pt x="41" y="404"/>
                  </a:lnTo>
                  <a:cubicBezTo>
                    <a:pt x="41" y="485"/>
                    <a:pt x="0" y="565"/>
                    <a:pt x="41" y="646"/>
                  </a:cubicBezTo>
                  <a:lnTo>
                    <a:pt x="162" y="888"/>
                  </a:lnTo>
                  <a:lnTo>
                    <a:pt x="323" y="969"/>
                  </a:lnTo>
                  <a:lnTo>
                    <a:pt x="404" y="1009"/>
                  </a:lnTo>
                  <a:cubicBezTo>
                    <a:pt x="450" y="1040"/>
                    <a:pt x="502" y="1053"/>
                    <a:pt x="555" y="1053"/>
                  </a:cubicBezTo>
                  <a:cubicBezTo>
                    <a:pt x="642" y="1053"/>
                    <a:pt x="732" y="1018"/>
                    <a:pt x="807" y="969"/>
                  </a:cubicBezTo>
                  <a:lnTo>
                    <a:pt x="928" y="807"/>
                  </a:lnTo>
                  <a:lnTo>
                    <a:pt x="968" y="646"/>
                  </a:lnTo>
                  <a:lnTo>
                    <a:pt x="968" y="444"/>
                  </a:lnTo>
                  <a:lnTo>
                    <a:pt x="928" y="283"/>
                  </a:lnTo>
                  <a:lnTo>
                    <a:pt x="767" y="81"/>
                  </a:lnTo>
                  <a:lnTo>
                    <a:pt x="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rot="-9527801">
              <a:off x="1901006" y="4539862"/>
              <a:ext cx="35783" cy="37182"/>
            </a:xfrm>
            <a:custGeom>
              <a:avLst/>
              <a:gdLst/>
              <a:ahLst/>
              <a:cxnLst/>
              <a:rect l="l" t="t" r="r" b="b"/>
              <a:pathLst>
                <a:path w="1049" h="1090" extrusionOk="0">
                  <a:moveTo>
                    <a:pt x="282" y="0"/>
                  </a:moveTo>
                  <a:lnTo>
                    <a:pt x="161" y="81"/>
                  </a:lnTo>
                  <a:lnTo>
                    <a:pt x="81" y="202"/>
                  </a:lnTo>
                  <a:cubicBezTo>
                    <a:pt x="0" y="363"/>
                    <a:pt x="0" y="525"/>
                    <a:pt x="81" y="686"/>
                  </a:cubicBezTo>
                  <a:cubicBezTo>
                    <a:pt x="121" y="847"/>
                    <a:pt x="242" y="1009"/>
                    <a:pt x="444" y="1089"/>
                  </a:cubicBezTo>
                  <a:lnTo>
                    <a:pt x="645" y="1089"/>
                  </a:lnTo>
                  <a:lnTo>
                    <a:pt x="807" y="1009"/>
                  </a:lnTo>
                  <a:lnTo>
                    <a:pt x="968" y="888"/>
                  </a:lnTo>
                  <a:cubicBezTo>
                    <a:pt x="1049" y="726"/>
                    <a:pt x="1049" y="525"/>
                    <a:pt x="1008" y="363"/>
                  </a:cubicBezTo>
                  <a:cubicBezTo>
                    <a:pt x="928" y="121"/>
                    <a:pt x="686"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rot="-9527801">
              <a:off x="1648718" y="4512597"/>
              <a:ext cx="15146" cy="19307"/>
            </a:xfrm>
            <a:custGeom>
              <a:avLst/>
              <a:gdLst/>
              <a:ahLst/>
              <a:cxnLst/>
              <a:rect l="l" t="t" r="r" b="b"/>
              <a:pathLst>
                <a:path w="444" h="566" extrusionOk="0">
                  <a:moveTo>
                    <a:pt x="282" y="1"/>
                  </a:moveTo>
                  <a:cubicBezTo>
                    <a:pt x="202" y="1"/>
                    <a:pt x="121" y="41"/>
                    <a:pt x="81" y="122"/>
                  </a:cubicBezTo>
                  <a:cubicBezTo>
                    <a:pt x="0" y="283"/>
                    <a:pt x="41" y="445"/>
                    <a:pt x="162" y="566"/>
                  </a:cubicBezTo>
                  <a:lnTo>
                    <a:pt x="323" y="566"/>
                  </a:lnTo>
                  <a:lnTo>
                    <a:pt x="363" y="364"/>
                  </a:lnTo>
                  <a:cubicBezTo>
                    <a:pt x="444" y="283"/>
                    <a:pt x="444" y="203"/>
                    <a:pt x="403" y="122"/>
                  </a:cubicBezTo>
                  <a:lnTo>
                    <a:pt x="363" y="41"/>
                  </a:lnTo>
                  <a:lnTo>
                    <a:pt x="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rot="-9527801">
              <a:off x="1696336" y="4417295"/>
              <a:ext cx="23435" cy="26710"/>
            </a:xfrm>
            <a:custGeom>
              <a:avLst/>
              <a:gdLst/>
              <a:ahLst/>
              <a:cxnLst/>
              <a:rect l="l" t="t" r="r" b="b"/>
              <a:pathLst>
                <a:path w="687" h="783" extrusionOk="0">
                  <a:moveTo>
                    <a:pt x="404" y="1"/>
                  </a:moveTo>
                  <a:cubicBezTo>
                    <a:pt x="283" y="1"/>
                    <a:pt x="162" y="41"/>
                    <a:pt x="81" y="162"/>
                  </a:cubicBezTo>
                  <a:cubicBezTo>
                    <a:pt x="1" y="283"/>
                    <a:pt x="1" y="404"/>
                    <a:pt x="41" y="525"/>
                  </a:cubicBezTo>
                  <a:cubicBezTo>
                    <a:pt x="81" y="646"/>
                    <a:pt x="162" y="767"/>
                    <a:pt x="283" y="767"/>
                  </a:cubicBezTo>
                  <a:cubicBezTo>
                    <a:pt x="313" y="777"/>
                    <a:pt x="343" y="782"/>
                    <a:pt x="373" y="782"/>
                  </a:cubicBezTo>
                  <a:cubicBezTo>
                    <a:pt x="462" y="782"/>
                    <a:pt x="545" y="737"/>
                    <a:pt x="606" y="646"/>
                  </a:cubicBezTo>
                  <a:lnTo>
                    <a:pt x="646" y="606"/>
                  </a:lnTo>
                  <a:lnTo>
                    <a:pt x="686" y="445"/>
                  </a:lnTo>
                  <a:lnTo>
                    <a:pt x="686" y="364"/>
                  </a:lnTo>
                  <a:lnTo>
                    <a:pt x="646" y="203"/>
                  </a:lnTo>
                  <a:lnTo>
                    <a:pt x="565" y="12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rot="-9527801">
              <a:off x="1959221" y="3964556"/>
              <a:ext cx="15180" cy="16544"/>
            </a:xfrm>
            <a:custGeom>
              <a:avLst/>
              <a:gdLst/>
              <a:ahLst/>
              <a:cxnLst/>
              <a:rect l="l" t="t" r="r" b="b"/>
              <a:pathLst>
                <a:path w="445" h="485" extrusionOk="0">
                  <a:moveTo>
                    <a:pt x="121" y="1"/>
                  </a:moveTo>
                  <a:lnTo>
                    <a:pt x="0" y="202"/>
                  </a:lnTo>
                  <a:lnTo>
                    <a:pt x="41" y="243"/>
                  </a:lnTo>
                  <a:cubicBezTo>
                    <a:pt x="41" y="283"/>
                    <a:pt x="41" y="283"/>
                    <a:pt x="41" y="323"/>
                  </a:cubicBezTo>
                  <a:cubicBezTo>
                    <a:pt x="41" y="364"/>
                    <a:pt x="81" y="444"/>
                    <a:pt x="162" y="485"/>
                  </a:cubicBezTo>
                  <a:cubicBezTo>
                    <a:pt x="242" y="485"/>
                    <a:pt x="323" y="485"/>
                    <a:pt x="404" y="444"/>
                  </a:cubicBezTo>
                  <a:lnTo>
                    <a:pt x="404" y="364"/>
                  </a:lnTo>
                  <a:cubicBezTo>
                    <a:pt x="444" y="323"/>
                    <a:pt x="444" y="243"/>
                    <a:pt x="404" y="202"/>
                  </a:cubicBezTo>
                  <a:cubicBezTo>
                    <a:pt x="363" y="41"/>
                    <a:pt x="202" y="4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2"/>
            <p:cNvSpPr/>
            <p:nvPr/>
          </p:nvSpPr>
          <p:spPr>
            <a:xfrm rot="-9527801">
              <a:off x="1913717" y="4669655"/>
              <a:ext cx="39945" cy="39911"/>
            </a:xfrm>
            <a:custGeom>
              <a:avLst/>
              <a:gdLst/>
              <a:ahLst/>
              <a:cxnLst/>
              <a:rect l="l" t="t" r="r" b="b"/>
              <a:pathLst>
                <a:path w="1171" h="1170" extrusionOk="0">
                  <a:moveTo>
                    <a:pt x="606" y="0"/>
                  </a:moveTo>
                  <a:cubicBezTo>
                    <a:pt x="364" y="0"/>
                    <a:pt x="162" y="121"/>
                    <a:pt x="41" y="323"/>
                  </a:cubicBezTo>
                  <a:lnTo>
                    <a:pt x="1" y="484"/>
                  </a:lnTo>
                  <a:lnTo>
                    <a:pt x="1" y="645"/>
                  </a:lnTo>
                  <a:lnTo>
                    <a:pt x="41" y="807"/>
                  </a:lnTo>
                  <a:cubicBezTo>
                    <a:pt x="162" y="968"/>
                    <a:pt x="364" y="1089"/>
                    <a:pt x="566" y="1170"/>
                  </a:cubicBezTo>
                  <a:lnTo>
                    <a:pt x="727" y="1170"/>
                  </a:lnTo>
                  <a:lnTo>
                    <a:pt x="848" y="1129"/>
                  </a:lnTo>
                  <a:lnTo>
                    <a:pt x="1009" y="1008"/>
                  </a:lnTo>
                  <a:cubicBezTo>
                    <a:pt x="1130" y="847"/>
                    <a:pt x="1170" y="645"/>
                    <a:pt x="1090" y="444"/>
                  </a:cubicBezTo>
                  <a:cubicBezTo>
                    <a:pt x="1049" y="202"/>
                    <a:pt x="848" y="4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2"/>
            <p:cNvSpPr/>
            <p:nvPr/>
          </p:nvSpPr>
          <p:spPr>
            <a:xfrm rot="-9527801">
              <a:off x="2416946" y="4419861"/>
              <a:ext cx="27562" cy="27085"/>
            </a:xfrm>
            <a:custGeom>
              <a:avLst/>
              <a:gdLst/>
              <a:ahLst/>
              <a:cxnLst/>
              <a:rect l="l" t="t" r="r" b="b"/>
              <a:pathLst>
                <a:path w="808" h="794" extrusionOk="0">
                  <a:moveTo>
                    <a:pt x="364" y="1"/>
                  </a:moveTo>
                  <a:cubicBezTo>
                    <a:pt x="283" y="41"/>
                    <a:pt x="202" y="82"/>
                    <a:pt x="122" y="162"/>
                  </a:cubicBezTo>
                  <a:lnTo>
                    <a:pt x="81" y="162"/>
                  </a:lnTo>
                  <a:lnTo>
                    <a:pt x="1" y="323"/>
                  </a:lnTo>
                  <a:lnTo>
                    <a:pt x="1" y="444"/>
                  </a:lnTo>
                  <a:lnTo>
                    <a:pt x="1" y="525"/>
                  </a:lnTo>
                  <a:cubicBezTo>
                    <a:pt x="41" y="646"/>
                    <a:pt x="122" y="727"/>
                    <a:pt x="243" y="767"/>
                  </a:cubicBezTo>
                  <a:cubicBezTo>
                    <a:pt x="293" y="784"/>
                    <a:pt x="350" y="794"/>
                    <a:pt x="411" y="794"/>
                  </a:cubicBezTo>
                  <a:cubicBezTo>
                    <a:pt x="497" y="794"/>
                    <a:pt x="592" y="774"/>
                    <a:pt x="686" y="727"/>
                  </a:cubicBezTo>
                  <a:lnTo>
                    <a:pt x="727" y="646"/>
                  </a:lnTo>
                  <a:lnTo>
                    <a:pt x="807" y="485"/>
                  </a:lnTo>
                  <a:lnTo>
                    <a:pt x="807" y="364"/>
                  </a:lnTo>
                  <a:lnTo>
                    <a:pt x="807" y="323"/>
                  </a:lnTo>
                  <a:cubicBezTo>
                    <a:pt x="767" y="203"/>
                    <a:pt x="686" y="82"/>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rot="-9527801">
              <a:off x="2119767" y="4546350"/>
              <a:ext cx="31690" cy="36602"/>
            </a:xfrm>
            <a:custGeom>
              <a:avLst/>
              <a:gdLst/>
              <a:ahLst/>
              <a:cxnLst/>
              <a:rect l="l" t="t" r="r" b="b"/>
              <a:pathLst>
                <a:path w="929" h="1073" extrusionOk="0">
                  <a:moveTo>
                    <a:pt x="404" y="1"/>
                  </a:moveTo>
                  <a:lnTo>
                    <a:pt x="243" y="41"/>
                  </a:lnTo>
                  <a:lnTo>
                    <a:pt x="81" y="243"/>
                  </a:lnTo>
                  <a:lnTo>
                    <a:pt x="1" y="445"/>
                  </a:lnTo>
                  <a:lnTo>
                    <a:pt x="1" y="687"/>
                  </a:lnTo>
                  <a:cubicBezTo>
                    <a:pt x="115" y="1002"/>
                    <a:pt x="291" y="1073"/>
                    <a:pt x="427" y="1073"/>
                  </a:cubicBezTo>
                  <a:cubicBezTo>
                    <a:pt x="482" y="1073"/>
                    <a:pt x="530" y="1061"/>
                    <a:pt x="565" y="1049"/>
                  </a:cubicBezTo>
                  <a:lnTo>
                    <a:pt x="727" y="928"/>
                  </a:lnTo>
                  <a:lnTo>
                    <a:pt x="888" y="727"/>
                  </a:lnTo>
                  <a:cubicBezTo>
                    <a:pt x="928" y="606"/>
                    <a:pt x="928" y="485"/>
                    <a:pt x="928" y="364"/>
                  </a:cubicBezTo>
                  <a:lnTo>
                    <a:pt x="807" y="122"/>
                  </a:lnTo>
                  <a:lnTo>
                    <a:pt x="646"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rot="-9527801">
              <a:off x="2162198" y="4780630"/>
              <a:ext cx="38546" cy="42810"/>
            </a:xfrm>
            <a:custGeom>
              <a:avLst/>
              <a:gdLst/>
              <a:ahLst/>
              <a:cxnLst/>
              <a:rect l="l" t="t" r="r" b="b"/>
              <a:pathLst>
                <a:path w="1130" h="1255" extrusionOk="0">
                  <a:moveTo>
                    <a:pt x="528" y="1"/>
                  </a:moveTo>
                  <a:cubicBezTo>
                    <a:pt x="417" y="1"/>
                    <a:pt x="301" y="35"/>
                    <a:pt x="202" y="85"/>
                  </a:cubicBezTo>
                  <a:lnTo>
                    <a:pt x="81" y="246"/>
                  </a:lnTo>
                  <a:lnTo>
                    <a:pt x="0" y="408"/>
                  </a:lnTo>
                  <a:lnTo>
                    <a:pt x="0" y="609"/>
                  </a:lnTo>
                  <a:cubicBezTo>
                    <a:pt x="0" y="649"/>
                    <a:pt x="40" y="690"/>
                    <a:pt x="40" y="730"/>
                  </a:cubicBezTo>
                  <a:cubicBezTo>
                    <a:pt x="121" y="1053"/>
                    <a:pt x="403" y="1254"/>
                    <a:pt x="726" y="1254"/>
                  </a:cubicBezTo>
                  <a:lnTo>
                    <a:pt x="887" y="1174"/>
                  </a:lnTo>
                  <a:lnTo>
                    <a:pt x="968" y="1093"/>
                  </a:lnTo>
                  <a:lnTo>
                    <a:pt x="1089" y="972"/>
                  </a:lnTo>
                  <a:cubicBezTo>
                    <a:pt x="1129" y="770"/>
                    <a:pt x="1129" y="609"/>
                    <a:pt x="1089" y="448"/>
                  </a:cubicBezTo>
                  <a:cubicBezTo>
                    <a:pt x="1008" y="246"/>
                    <a:pt x="887" y="125"/>
                    <a:pt x="726" y="45"/>
                  </a:cubicBezTo>
                  <a:cubicBezTo>
                    <a:pt x="664" y="14"/>
                    <a:pt x="59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rot="-9527801">
              <a:off x="1827881" y="4155969"/>
              <a:ext cx="23401" cy="23401"/>
            </a:xfrm>
            <a:custGeom>
              <a:avLst/>
              <a:gdLst/>
              <a:ahLst/>
              <a:cxnLst/>
              <a:rect l="l" t="t" r="r" b="b"/>
              <a:pathLst>
                <a:path w="686" h="686" extrusionOk="0">
                  <a:moveTo>
                    <a:pt x="242" y="0"/>
                  </a:moveTo>
                  <a:lnTo>
                    <a:pt x="161" y="81"/>
                  </a:lnTo>
                  <a:lnTo>
                    <a:pt x="40" y="242"/>
                  </a:lnTo>
                  <a:cubicBezTo>
                    <a:pt x="0" y="283"/>
                    <a:pt x="0" y="363"/>
                    <a:pt x="40" y="444"/>
                  </a:cubicBezTo>
                  <a:lnTo>
                    <a:pt x="81" y="565"/>
                  </a:lnTo>
                  <a:lnTo>
                    <a:pt x="282" y="686"/>
                  </a:lnTo>
                  <a:lnTo>
                    <a:pt x="444" y="686"/>
                  </a:lnTo>
                  <a:lnTo>
                    <a:pt x="524" y="605"/>
                  </a:lnTo>
                  <a:lnTo>
                    <a:pt x="645" y="404"/>
                  </a:lnTo>
                  <a:cubicBezTo>
                    <a:pt x="686" y="363"/>
                    <a:pt x="686" y="283"/>
                    <a:pt x="686" y="242"/>
                  </a:cubicBezTo>
                  <a:lnTo>
                    <a:pt x="605" y="162"/>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rot="-9527801">
              <a:off x="2454033" y="4158152"/>
              <a:ext cx="19307" cy="15419"/>
            </a:xfrm>
            <a:custGeom>
              <a:avLst/>
              <a:gdLst/>
              <a:ahLst/>
              <a:cxnLst/>
              <a:rect l="l" t="t" r="r" b="b"/>
              <a:pathLst>
                <a:path w="566" h="452" extrusionOk="0">
                  <a:moveTo>
                    <a:pt x="330" y="0"/>
                  </a:moveTo>
                  <a:cubicBezTo>
                    <a:pt x="289" y="0"/>
                    <a:pt x="245" y="10"/>
                    <a:pt x="202" y="32"/>
                  </a:cubicBezTo>
                  <a:cubicBezTo>
                    <a:pt x="81" y="72"/>
                    <a:pt x="1" y="193"/>
                    <a:pt x="41" y="355"/>
                  </a:cubicBezTo>
                  <a:lnTo>
                    <a:pt x="121" y="435"/>
                  </a:lnTo>
                  <a:cubicBezTo>
                    <a:pt x="154" y="446"/>
                    <a:pt x="189" y="451"/>
                    <a:pt x="225" y="451"/>
                  </a:cubicBezTo>
                  <a:cubicBezTo>
                    <a:pt x="323" y="451"/>
                    <a:pt x="425" y="414"/>
                    <a:pt x="484" y="355"/>
                  </a:cubicBezTo>
                  <a:lnTo>
                    <a:pt x="565" y="234"/>
                  </a:lnTo>
                  <a:lnTo>
                    <a:pt x="565" y="193"/>
                  </a:lnTo>
                  <a:cubicBezTo>
                    <a:pt x="536" y="75"/>
                    <a:pt x="441"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 name="Google Shape;93;p2"/>
          <p:cNvSpPr/>
          <p:nvPr/>
        </p:nvSpPr>
        <p:spPr>
          <a:xfrm rot="-5400000">
            <a:off x="10985182" y="110908"/>
            <a:ext cx="331700" cy="329686"/>
          </a:xfrm>
          <a:custGeom>
            <a:avLst/>
            <a:gdLst/>
            <a:ahLst/>
            <a:cxnLst/>
            <a:rect l="l" t="t" r="r" b="b"/>
            <a:pathLst>
              <a:path w="6897" h="6897" extrusionOk="0">
                <a:moveTo>
                  <a:pt x="3469" y="1"/>
                </a:moveTo>
                <a:cubicBezTo>
                  <a:pt x="1573" y="1"/>
                  <a:pt x="1" y="1533"/>
                  <a:pt x="1" y="3429"/>
                </a:cubicBezTo>
                <a:cubicBezTo>
                  <a:pt x="1" y="5364"/>
                  <a:pt x="1573" y="6897"/>
                  <a:pt x="3469" y="6897"/>
                </a:cubicBezTo>
                <a:cubicBezTo>
                  <a:pt x="5364" y="6897"/>
                  <a:pt x="6897" y="5364"/>
                  <a:pt x="6897" y="3429"/>
                </a:cubicBezTo>
                <a:cubicBezTo>
                  <a:pt x="6897" y="1533"/>
                  <a:pt x="5364" y="1"/>
                  <a:pt x="3469" y="1"/>
                </a:cubicBezTo>
                <a:close/>
              </a:path>
            </a:pathLst>
          </a:custGeom>
          <a:solidFill>
            <a:schemeClr val="accent2">
              <a:alpha val="6078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4" name="Google Shape;94;p2"/>
          <p:cNvGrpSpPr/>
          <p:nvPr/>
        </p:nvGrpSpPr>
        <p:grpSpPr>
          <a:xfrm rot="-2340211">
            <a:off x="5608311" y="4705025"/>
            <a:ext cx="1922709" cy="3043431"/>
            <a:chOff x="3774651" y="3335219"/>
            <a:chExt cx="1496659" cy="2317501"/>
          </a:xfrm>
        </p:grpSpPr>
        <p:sp>
          <p:nvSpPr>
            <p:cNvPr id="95" name="Google Shape;95;p2"/>
            <p:cNvSpPr/>
            <p:nvPr/>
          </p:nvSpPr>
          <p:spPr>
            <a:xfrm rot="-6495022">
              <a:off x="3931979" y="4877370"/>
              <a:ext cx="1463322" cy="122594"/>
            </a:xfrm>
            <a:custGeom>
              <a:avLst/>
              <a:gdLst/>
              <a:ahLst/>
              <a:cxnLst/>
              <a:rect l="l" t="t" r="r" b="b"/>
              <a:pathLst>
                <a:path w="42899" h="3594" extrusionOk="0">
                  <a:moveTo>
                    <a:pt x="23678" y="1"/>
                  </a:moveTo>
                  <a:cubicBezTo>
                    <a:pt x="21774" y="1"/>
                    <a:pt x="19864" y="63"/>
                    <a:pt x="17935" y="201"/>
                  </a:cubicBezTo>
                  <a:cubicBezTo>
                    <a:pt x="12288" y="604"/>
                    <a:pt x="6642" y="1572"/>
                    <a:pt x="1158" y="3064"/>
                  </a:cubicBezTo>
                  <a:lnTo>
                    <a:pt x="149" y="3347"/>
                  </a:lnTo>
                  <a:cubicBezTo>
                    <a:pt x="0" y="3384"/>
                    <a:pt x="23" y="3593"/>
                    <a:pt x="123" y="3593"/>
                  </a:cubicBezTo>
                  <a:cubicBezTo>
                    <a:pt x="131" y="3593"/>
                    <a:pt x="140" y="3592"/>
                    <a:pt x="149" y="3589"/>
                  </a:cubicBezTo>
                  <a:lnTo>
                    <a:pt x="190" y="3589"/>
                  </a:lnTo>
                  <a:cubicBezTo>
                    <a:pt x="2892" y="2782"/>
                    <a:pt x="5675" y="2137"/>
                    <a:pt x="8498" y="1612"/>
                  </a:cubicBezTo>
                  <a:cubicBezTo>
                    <a:pt x="11240" y="1128"/>
                    <a:pt x="14023" y="725"/>
                    <a:pt x="16846" y="524"/>
                  </a:cubicBezTo>
                  <a:cubicBezTo>
                    <a:pt x="19177" y="321"/>
                    <a:pt x="21536" y="231"/>
                    <a:pt x="23900" y="231"/>
                  </a:cubicBezTo>
                  <a:cubicBezTo>
                    <a:pt x="24358" y="231"/>
                    <a:pt x="24816" y="235"/>
                    <a:pt x="25274" y="241"/>
                  </a:cubicBezTo>
                  <a:cubicBezTo>
                    <a:pt x="28057" y="282"/>
                    <a:pt x="30799" y="483"/>
                    <a:pt x="33542" y="846"/>
                  </a:cubicBezTo>
                  <a:cubicBezTo>
                    <a:pt x="36284" y="1169"/>
                    <a:pt x="39027" y="1653"/>
                    <a:pt x="41688" y="2298"/>
                  </a:cubicBezTo>
                  <a:lnTo>
                    <a:pt x="42656" y="2540"/>
                  </a:lnTo>
                  <a:cubicBezTo>
                    <a:pt x="42818" y="2540"/>
                    <a:pt x="42898" y="2338"/>
                    <a:pt x="42777" y="2298"/>
                  </a:cubicBezTo>
                  <a:cubicBezTo>
                    <a:pt x="40075" y="1653"/>
                    <a:pt x="37373" y="1128"/>
                    <a:pt x="34671" y="766"/>
                  </a:cubicBezTo>
                  <a:cubicBezTo>
                    <a:pt x="31888" y="362"/>
                    <a:pt x="29106" y="120"/>
                    <a:pt x="26323" y="40"/>
                  </a:cubicBezTo>
                  <a:cubicBezTo>
                    <a:pt x="25442" y="14"/>
                    <a:pt x="24561" y="1"/>
                    <a:pt x="236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rot="-6495022">
              <a:off x="3844267" y="4433258"/>
              <a:ext cx="708483" cy="658988"/>
            </a:xfrm>
            <a:custGeom>
              <a:avLst/>
              <a:gdLst/>
              <a:ahLst/>
              <a:cxnLst/>
              <a:rect l="l" t="t" r="r" b="b"/>
              <a:pathLst>
                <a:path w="20770" h="19319" extrusionOk="0">
                  <a:moveTo>
                    <a:pt x="20770" y="1"/>
                  </a:moveTo>
                  <a:lnTo>
                    <a:pt x="20770" y="1"/>
                  </a:lnTo>
                  <a:cubicBezTo>
                    <a:pt x="19399" y="485"/>
                    <a:pt x="18148" y="1170"/>
                    <a:pt x="17059" y="2098"/>
                  </a:cubicBezTo>
                  <a:lnTo>
                    <a:pt x="8873" y="8026"/>
                  </a:lnTo>
                  <a:cubicBezTo>
                    <a:pt x="6977" y="9357"/>
                    <a:pt x="5162" y="10809"/>
                    <a:pt x="3509" y="12382"/>
                  </a:cubicBezTo>
                  <a:cubicBezTo>
                    <a:pt x="1613" y="14277"/>
                    <a:pt x="0" y="16939"/>
                    <a:pt x="646" y="19318"/>
                  </a:cubicBezTo>
                  <a:lnTo>
                    <a:pt x="726" y="19238"/>
                  </a:lnTo>
                  <a:cubicBezTo>
                    <a:pt x="5122" y="17302"/>
                    <a:pt x="9397" y="14922"/>
                    <a:pt x="13027" y="11777"/>
                  </a:cubicBezTo>
                  <a:cubicBezTo>
                    <a:pt x="16656" y="8591"/>
                    <a:pt x="19600" y="4517"/>
                    <a:pt x="20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rot="-6495022">
              <a:off x="3604079" y="3882601"/>
              <a:ext cx="1412838" cy="359631"/>
            </a:xfrm>
            <a:custGeom>
              <a:avLst/>
              <a:gdLst/>
              <a:ahLst/>
              <a:cxnLst/>
              <a:rect l="l" t="t" r="r" b="b"/>
              <a:pathLst>
                <a:path w="41419" h="10543" extrusionOk="0">
                  <a:moveTo>
                    <a:pt x="18469" y="1"/>
                  </a:moveTo>
                  <a:cubicBezTo>
                    <a:pt x="12280" y="1"/>
                    <a:pt x="4717" y="2412"/>
                    <a:pt x="1" y="5503"/>
                  </a:cubicBezTo>
                  <a:cubicBezTo>
                    <a:pt x="3469" y="7923"/>
                    <a:pt x="7865" y="8891"/>
                    <a:pt x="12180" y="9536"/>
                  </a:cubicBezTo>
                  <a:cubicBezTo>
                    <a:pt x="16798" y="10211"/>
                    <a:pt x="21453" y="10543"/>
                    <a:pt x="26107" y="10543"/>
                  </a:cubicBezTo>
                  <a:cubicBezTo>
                    <a:pt x="28403" y="10543"/>
                    <a:pt x="30699" y="10462"/>
                    <a:pt x="32990" y="10302"/>
                  </a:cubicBezTo>
                  <a:cubicBezTo>
                    <a:pt x="35853" y="10101"/>
                    <a:pt x="38838" y="9738"/>
                    <a:pt x="41419" y="8326"/>
                  </a:cubicBezTo>
                  <a:cubicBezTo>
                    <a:pt x="41419" y="7963"/>
                    <a:pt x="41015" y="7721"/>
                    <a:pt x="40693" y="7600"/>
                  </a:cubicBezTo>
                  <a:lnTo>
                    <a:pt x="28150" y="2438"/>
                  </a:lnTo>
                  <a:cubicBezTo>
                    <a:pt x="26497" y="1712"/>
                    <a:pt x="24803" y="1067"/>
                    <a:pt x="23029" y="543"/>
                  </a:cubicBezTo>
                  <a:cubicBezTo>
                    <a:pt x="21658" y="171"/>
                    <a:pt x="20112" y="1"/>
                    <a:pt x="18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rot="-6495022">
              <a:off x="4385102" y="4261007"/>
              <a:ext cx="796523" cy="577224"/>
            </a:xfrm>
            <a:custGeom>
              <a:avLst/>
              <a:gdLst/>
              <a:ahLst/>
              <a:cxnLst/>
              <a:rect l="l" t="t" r="r" b="b"/>
              <a:pathLst>
                <a:path w="23351" h="16922" extrusionOk="0">
                  <a:moveTo>
                    <a:pt x="81" y="0"/>
                  </a:moveTo>
                  <a:cubicBezTo>
                    <a:pt x="0" y="4719"/>
                    <a:pt x="2823" y="8953"/>
                    <a:pt x="6655" y="11615"/>
                  </a:cubicBezTo>
                  <a:cubicBezTo>
                    <a:pt x="10446" y="14236"/>
                    <a:pt x="15124" y="15567"/>
                    <a:pt x="19762" y="16616"/>
                  </a:cubicBezTo>
                  <a:cubicBezTo>
                    <a:pt x="20501" y="16769"/>
                    <a:pt x="21257" y="16922"/>
                    <a:pt x="22019" y="16922"/>
                  </a:cubicBezTo>
                  <a:cubicBezTo>
                    <a:pt x="22461" y="16922"/>
                    <a:pt x="22906" y="16870"/>
                    <a:pt x="23351" y="16737"/>
                  </a:cubicBezTo>
                  <a:cubicBezTo>
                    <a:pt x="19842" y="13631"/>
                    <a:pt x="16576" y="10365"/>
                    <a:pt x="13511" y="6897"/>
                  </a:cubicBezTo>
                  <a:cubicBezTo>
                    <a:pt x="10405" y="3428"/>
                    <a:pt x="4840" y="1008"/>
                    <a:pt x="1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2"/>
            <p:cNvSpPr/>
            <p:nvPr/>
          </p:nvSpPr>
          <p:spPr>
            <a:xfrm rot="-6495022">
              <a:off x="4329475" y="5043464"/>
              <a:ext cx="345339" cy="515893"/>
            </a:xfrm>
            <a:custGeom>
              <a:avLst/>
              <a:gdLst/>
              <a:ahLst/>
              <a:cxnLst/>
              <a:rect l="l" t="t" r="r" b="b"/>
              <a:pathLst>
                <a:path w="10124" h="15124" extrusionOk="0">
                  <a:moveTo>
                    <a:pt x="9881" y="0"/>
                  </a:moveTo>
                  <a:lnTo>
                    <a:pt x="9881" y="0"/>
                  </a:lnTo>
                  <a:cubicBezTo>
                    <a:pt x="6050" y="3186"/>
                    <a:pt x="2985" y="7179"/>
                    <a:pt x="969" y="11696"/>
                  </a:cubicBezTo>
                  <a:cubicBezTo>
                    <a:pt x="444" y="12825"/>
                    <a:pt x="1" y="14156"/>
                    <a:pt x="646" y="15124"/>
                  </a:cubicBezTo>
                  <a:cubicBezTo>
                    <a:pt x="3227" y="13511"/>
                    <a:pt x="5405" y="10688"/>
                    <a:pt x="7179" y="8268"/>
                  </a:cubicBezTo>
                  <a:cubicBezTo>
                    <a:pt x="8994" y="5808"/>
                    <a:pt x="10123" y="2864"/>
                    <a:pt x="98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2"/>
            <p:cNvSpPr/>
            <p:nvPr/>
          </p:nvSpPr>
          <p:spPr>
            <a:xfrm rot="-6495022">
              <a:off x="4813019" y="4963338"/>
              <a:ext cx="359085" cy="468615"/>
            </a:xfrm>
            <a:custGeom>
              <a:avLst/>
              <a:gdLst/>
              <a:ahLst/>
              <a:cxnLst/>
              <a:rect l="l" t="t" r="r" b="b"/>
              <a:pathLst>
                <a:path w="10527" h="13738" extrusionOk="0">
                  <a:moveTo>
                    <a:pt x="1612" y="1"/>
                  </a:moveTo>
                  <a:cubicBezTo>
                    <a:pt x="1196" y="1"/>
                    <a:pt x="752" y="81"/>
                    <a:pt x="283" y="267"/>
                  </a:cubicBezTo>
                  <a:lnTo>
                    <a:pt x="243" y="267"/>
                  </a:lnTo>
                  <a:cubicBezTo>
                    <a:pt x="1" y="3332"/>
                    <a:pt x="969" y="6397"/>
                    <a:pt x="2985" y="8777"/>
                  </a:cubicBezTo>
                  <a:cubicBezTo>
                    <a:pt x="5002" y="11076"/>
                    <a:pt x="7623" y="12810"/>
                    <a:pt x="10527" y="13737"/>
                  </a:cubicBezTo>
                  <a:cubicBezTo>
                    <a:pt x="9518" y="10995"/>
                    <a:pt x="8389" y="8293"/>
                    <a:pt x="7220" y="5591"/>
                  </a:cubicBezTo>
                  <a:cubicBezTo>
                    <a:pt x="6776" y="4502"/>
                    <a:pt x="6211" y="3453"/>
                    <a:pt x="5486" y="2485"/>
                  </a:cubicBezTo>
                  <a:cubicBezTo>
                    <a:pt x="4762" y="1565"/>
                    <a:pt x="3449" y="1"/>
                    <a:pt x="1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4">
  <p:cSld name="CUSTOM_12">
    <p:spTree>
      <p:nvGrpSpPr>
        <p:cNvPr id="1" name="Shape 1089"/>
        <p:cNvGrpSpPr/>
        <p:nvPr/>
      </p:nvGrpSpPr>
      <p:grpSpPr>
        <a:xfrm>
          <a:off x="0" y="0"/>
          <a:ext cx="0" cy="0"/>
          <a:chOff x="0" y="0"/>
          <a:chExt cx="0" cy="0"/>
        </a:xfrm>
      </p:grpSpPr>
      <p:grpSp>
        <p:nvGrpSpPr>
          <p:cNvPr id="1090" name="Google Shape;1090;p28"/>
          <p:cNvGrpSpPr/>
          <p:nvPr/>
        </p:nvGrpSpPr>
        <p:grpSpPr>
          <a:xfrm rot="8692989">
            <a:off x="9486330" y="5758890"/>
            <a:ext cx="3040950" cy="1693669"/>
            <a:chOff x="3611961" y="-41589"/>
            <a:chExt cx="3514763" cy="2473418"/>
          </a:xfrm>
        </p:grpSpPr>
        <p:sp>
          <p:nvSpPr>
            <p:cNvPr id="1091" name="Google Shape;1091;p28"/>
            <p:cNvSpPr/>
            <p:nvPr/>
          </p:nvSpPr>
          <p:spPr>
            <a:xfrm rot="-5400000">
              <a:off x="4132633" y="-562261"/>
              <a:ext cx="2473418" cy="3514763"/>
            </a:xfrm>
            <a:custGeom>
              <a:avLst/>
              <a:gdLst/>
              <a:ahLst/>
              <a:cxnLst/>
              <a:rect l="l" t="t" r="r" b="b"/>
              <a:pathLst>
                <a:path w="72513" h="103042" extrusionOk="0">
                  <a:moveTo>
                    <a:pt x="56380" y="1"/>
                  </a:moveTo>
                  <a:cubicBezTo>
                    <a:pt x="45008" y="20044"/>
                    <a:pt x="21415" y="28675"/>
                    <a:pt x="9679" y="48436"/>
                  </a:cubicBezTo>
                  <a:cubicBezTo>
                    <a:pt x="1" y="64648"/>
                    <a:pt x="444" y="87273"/>
                    <a:pt x="10728" y="103042"/>
                  </a:cubicBezTo>
                  <a:lnTo>
                    <a:pt x="22504" y="99815"/>
                  </a:lnTo>
                  <a:cubicBezTo>
                    <a:pt x="21496" y="98323"/>
                    <a:pt x="21657" y="96266"/>
                    <a:pt x="21940" y="94451"/>
                  </a:cubicBezTo>
                  <a:cubicBezTo>
                    <a:pt x="23391" y="86144"/>
                    <a:pt x="27908" y="78562"/>
                    <a:pt x="34240" y="73682"/>
                  </a:cubicBezTo>
                  <a:cubicBezTo>
                    <a:pt x="43556" y="66584"/>
                    <a:pt x="56138" y="65495"/>
                    <a:pt x="64608" y="57268"/>
                  </a:cubicBezTo>
                  <a:cubicBezTo>
                    <a:pt x="68721" y="53235"/>
                    <a:pt x="71463" y="47992"/>
                    <a:pt x="72512" y="42346"/>
                  </a:cubicBezTo>
                  <a:lnTo>
                    <a:pt x="56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28"/>
            <p:cNvSpPr/>
            <p:nvPr/>
          </p:nvSpPr>
          <p:spPr>
            <a:xfrm rot="-5400000">
              <a:off x="5535782" y="1070619"/>
              <a:ext cx="16543" cy="9687"/>
            </a:xfrm>
            <a:custGeom>
              <a:avLst/>
              <a:gdLst/>
              <a:ahLst/>
              <a:cxnLst/>
              <a:rect l="l" t="t" r="r" b="b"/>
              <a:pathLst>
                <a:path w="485" h="284" extrusionOk="0">
                  <a:moveTo>
                    <a:pt x="445" y="1"/>
                  </a:moveTo>
                  <a:lnTo>
                    <a:pt x="324" y="41"/>
                  </a:lnTo>
                  <a:cubicBezTo>
                    <a:pt x="283" y="41"/>
                    <a:pt x="253" y="31"/>
                    <a:pt x="218" y="31"/>
                  </a:cubicBezTo>
                  <a:cubicBezTo>
                    <a:pt x="182" y="31"/>
                    <a:pt x="142" y="41"/>
                    <a:pt x="82" y="81"/>
                  </a:cubicBezTo>
                  <a:lnTo>
                    <a:pt x="82" y="122"/>
                  </a:lnTo>
                  <a:lnTo>
                    <a:pt x="1" y="162"/>
                  </a:lnTo>
                  <a:cubicBezTo>
                    <a:pt x="1" y="202"/>
                    <a:pt x="41" y="243"/>
                    <a:pt x="82" y="283"/>
                  </a:cubicBezTo>
                  <a:lnTo>
                    <a:pt x="283" y="283"/>
                  </a:lnTo>
                  <a:cubicBezTo>
                    <a:pt x="404" y="243"/>
                    <a:pt x="485" y="122"/>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28"/>
            <p:cNvSpPr/>
            <p:nvPr/>
          </p:nvSpPr>
          <p:spPr>
            <a:xfrm rot="-5400000">
              <a:off x="5408262" y="1549745"/>
              <a:ext cx="15179" cy="10199"/>
            </a:xfrm>
            <a:custGeom>
              <a:avLst/>
              <a:gdLst/>
              <a:ahLst/>
              <a:cxnLst/>
              <a:rect l="l" t="t" r="r" b="b"/>
              <a:pathLst>
                <a:path w="445" h="299" extrusionOk="0">
                  <a:moveTo>
                    <a:pt x="251" y="1"/>
                  </a:moveTo>
                  <a:cubicBezTo>
                    <a:pt x="222" y="1"/>
                    <a:pt x="192" y="6"/>
                    <a:pt x="162" y="16"/>
                  </a:cubicBezTo>
                  <a:cubicBezTo>
                    <a:pt x="121" y="16"/>
                    <a:pt x="81" y="56"/>
                    <a:pt x="41" y="97"/>
                  </a:cubicBezTo>
                  <a:cubicBezTo>
                    <a:pt x="0" y="177"/>
                    <a:pt x="0" y="258"/>
                    <a:pt x="0" y="298"/>
                  </a:cubicBezTo>
                  <a:lnTo>
                    <a:pt x="162" y="258"/>
                  </a:lnTo>
                  <a:cubicBezTo>
                    <a:pt x="162" y="258"/>
                    <a:pt x="198" y="276"/>
                    <a:pt x="245" y="276"/>
                  </a:cubicBezTo>
                  <a:cubicBezTo>
                    <a:pt x="269" y="276"/>
                    <a:pt x="296" y="272"/>
                    <a:pt x="323" y="258"/>
                  </a:cubicBezTo>
                  <a:cubicBezTo>
                    <a:pt x="323" y="258"/>
                    <a:pt x="323" y="218"/>
                    <a:pt x="323" y="218"/>
                  </a:cubicBezTo>
                  <a:lnTo>
                    <a:pt x="444" y="137"/>
                  </a:lnTo>
                  <a:cubicBezTo>
                    <a:pt x="414" y="46"/>
                    <a:pt x="338"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28"/>
            <p:cNvSpPr/>
            <p:nvPr/>
          </p:nvSpPr>
          <p:spPr>
            <a:xfrm rot="-5400000">
              <a:off x="6272848" y="1123984"/>
              <a:ext cx="19272" cy="15725"/>
            </a:xfrm>
            <a:custGeom>
              <a:avLst/>
              <a:gdLst/>
              <a:ahLst/>
              <a:cxnLst/>
              <a:rect l="l" t="t" r="r" b="b"/>
              <a:pathLst>
                <a:path w="565" h="461" extrusionOk="0">
                  <a:moveTo>
                    <a:pt x="284" y="0"/>
                  </a:moveTo>
                  <a:cubicBezTo>
                    <a:pt x="215" y="0"/>
                    <a:pt x="138" y="29"/>
                    <a:pt x="81" y="57"/>
                  </a:cubicBezTo>
                  <a:lnTo>
                    <a:pt x="0" y="218"/>
                  </a:lnTo>
                  <a:lnTo>
                    <a:pt x="81" y="380"/>
                  </a:lnTo>
                  <a:lnTo>
                    <a:pt x="242" y="460"/>
                  </a:lnTo>
                  <a:cubicBezTo>
                    <a:pt x="323" y="420"/>
                    <a:pt x="363" y="380"/>
                    <a:pt x="403" y="339"/>
                  </a:cubicBezTo>
                  <a:cubicBezTo>
                    <a:pt x="484" y="339"/>
                    <a:pt x="524" y="299"/>
                    <a:pt x="565" y="218"/>
                  </a:cubicBezTo>
                  <a:lnTo>
                    <a:pt x="444" y="17"/>
                  </a:lnTo>
                  <a:lnTo>
                    <a:pt x="363" y="17"/>
                  </a:lnTo>
                  <a:cubicBezTo>
                    <a:pt x="339" y="5"/>
                    <a:pt x="312"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28"/>
            <p:cNvSpPr/>
            <p:nvPr/>
          </p:nvSpPr>
          <p:spPr>
            <a:xfrm rot="-5400000">
              <a:off x="6586524" y="1678885"/>
              <a:ext cx="17908" cy="16066"/>
            </a:xfrm>
            <a:custGeom>
              <a:avLst/>
              <a:gdLst/>
              <a:ahLst/>
              <a:cxnLst/>
              <a:rect l="l" t="t" r="r" b="b"/>
              <a:pathLst>
                <a:path w="525" h="471" extrusionOk="0">
                  <a:moveTo>
                    <a:pt x="283" y="0"/>
                  </a:moveTo>
                  <a:cubicBezTo>
                    <a:pt x="122" y="0"/>
                    <a:pt x="1" y="162"/>
                    <a:pt x="41" y="363"/>
                  </a:cubicBezTo>
                  <a:lnTo>
                    <a:pt x="122" y="444"/>
                  </a:lnTo>
                  <a:cubicBezTo>
                    <a:pt x="155" y="461"/>
                    <a:pt x="202" y="471"/>
                    <a:pt x="252" y="471"/>
                  </a:cubicBezTo>
                  <a:cubicBezTo>
                    <a:pt x="322" y="471"/>
                    <a:pt x="397" y="451"/>
                    <a:pt x="444" y="404"/>
                  </a:cubicBezTo>
                  <a:cubicBezTo>
                    <a:pt x="525" y="323"/>
                    <a:pt x="525" y="242"/>
                    <a:pt x="525" y="202"/>
                  </a:cubicBezTo>
                  <a:lnTo>
                    <a:pt x="404" y="81"/>
                  </a:lnTo>
                  <a:lnTo>
                    <a:pt x="444" y="81"/>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28"/>
            <p:cNvSpPr/>
            <p:nvPr/>
          </p:nvSpPr>
          <p:spPr>
            <a:xfrm rot="-5400000">
              <a:off x="6285264" y="1703172"/>
              <a:ext cx="22069" cy="26640"/>
            </a:xfrm>
            <a:custGeom>
              <a:avLst/>
              <a:gdLst/>
              <a:ahLst/>
              <a:cxnLst/>
              <a:rect l="l" t="t" r="r" b="b"/>
              <a:pathLst>
                <a:path w="647" h="781" extrusionOk="0">
                  <a:moveTo>
                    <a:pt x="347" y="1"/>
                  </a:moveTo>
                  <a:cubicBezTo>
                    <a:pt x="322" y="1"/>
                    <a:pt x="300" y="5"/>
                    <a:pt x="283" y="14"/>
                  </a:cubicBezTo>
                  <a:lnTo>
                    <a:pt x="203" y="14"/>
                  </a:lnTo>
                  <a:lnTo>
                    <a:pt x="82" y="94"/>
                  </a:lnTo>
                  <a:lnTo>
                    <a:pt x="41" y="175"/>
                  </a:lnTo>
                  <a:cubicBezTo>
                    <a:pt x="1" y="256"/>
                    <a:pt x="1" y="377"/>
                    <a:pt x="41" y="498"/>
                  </a:cubicBezTo>
                  <a:cubicBezTo>
                    <a:pt x="82" y="619"/>
                    <a:pt x="243" y="740"/>
                    <a:pt x="364" y="780"/>
                  </a:cubicBezTo>
                  <a:lnTo>
                    <a:pt x="525" y="699"/>
                  </a:lnTo>
                  <a:lnTo>
                    <a:pt x="646" y="538"/>
                  </a:lnTo>
                  <a:lnTo>
                    <a:pt x="646" y="336"/>
                  </a:lnTo>
                  <a:lnTo>
                    <a:pt x="646" y="296"/>
                  </a:lnTo>
                  <a:cubicBezTo>
                    <a:pt x="582" y="72"/>
                    <a:pt x="44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28"/>
            <p:cNvSpPr/>
            <p:nvPr/>
          </p:nvSpPr>
          <p:spPr>
            <a:xfrm rot="-5400000">
              <a:off x="6356912" y="1492832"/>
              <a:ext cx="12416" cy="14019"/>
            </a:xfrm>
            <a:custGeom>
              <a:avLst/>
              <a:gdLst/>
              <a:ahLst/>
              <a:cxnLst/>
              <a:rect l="l" t="t" r="r" b="b"/>
              <a:pathLst>
                <a:path w="364" h="411" extrusionOk="0">
                  <a:moveTo>
                    <a:pt x="172" y="1"/>
                  </a:moveTo>
                  <a:cubicBezTo>
                    <a:pt x="156" y="1"/>
                    <a:pt x="140" y="3"/>
                    <a:pt x="122" y="7"/>
                  </a:cubicBezTo>
                  <a:lnTo>
                    <a:pt x="82" y="88"/>
                  </a:lnTo>
                  <a:lnTo>
                    <a:pt x="1" y="249"/>
                  </a:lnTo>
                  <a:cubicBezTo>
                    <a:pt x="1" y="290"/>
                    <a:pt x="41" y="370"/>
                    <a:pt x="122" y="410"/>
                  </a:cubicBezTo>
                  <a:cubicBezTo>
                    <a:pt x="203" y="410"/>
                    <a:pt x="243" y="410"/>
                    <a:pt x="324" y="370"/>
                  </a:cubicBezTo>
                  <a:lnTo>
                    <a:pt x="364" y="209"/>
                  </a:lnTo>
                  <a:lnTo>
                    <a:pt x="364" y="169"/>
                  </a:lnTo>
                  <a:cubicBezTo>
                    <a:pt x="364" y="133"/>
                    <a:pt x="300"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28"/>
            <p:cNvSpPr/>
            <p:nvPr/>
          </p:nvSpPr>
          <p:spPr>
            <a:xfrm rot="-5400000">
              <a:off x="6510407" y="1284522"/>
              <a:ext cx="13780" cy="16543"/>
            </a:xfrm>
            <a:custGeom>
              <a:avLst/>
              <a:gdLst/>
              <a:ahLst/>
              <a:cxnLst/>
              <a:rect l="l" t="t" r="r" b="b"/>
              <a:pathLst>
                <a:path w="404" h="485" extrusionOk="0">
                  <a:moveTo>
                    <a:pt x="121" y="1"/>
                  </a:moveTo>
                  <a:lnTo>
                    <a:pt x="0" y="202"/>
                  </a:lnTo>
                  <a:cubicBezTo>
                    <a:pt x="0" y="243"/>
                    <a:pt x="41" y="323"/>
                    <a:pt x="81" y="364"/>
                  </a:cubicBezTo>
                  <a:lnTo>
                    <a:pt x="202" y="485"/>
                  </a:lnTo>
                  <a:cubicBezTo>
                    <a:pt x="283" y="444"/>
                    <a:pt x="323" y="404"/>
                    <a:pt x="363" y="323"/>
                  </a:cubicBezTo>
                  <a:cubicBezTo>
                    <a:pt x="404" y="283"/>
                    <a:pt x="404" y="162"/>
                    <a:pt x="363" y="122"/>
                  </a:cubicBezTo>
                  <a:lnTo>
                    <a:pt x="363" y="81"/>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28"/>
            <p:cNvSpPr/>
            <p:nvPr/>
          </p:nvSpPr>
          <p:spPr>
            <a:xfrm rot="-5400000">
              <a:off x="6450067" y="1822232"/>
              <a:ext cx="13780" cy="16884"/>
            </a:xfrm>
            <a:custGeom>
              <a:avLst/>
              <a:gdLst/>
              <a:ahLst/>
              <a:cxnLst/>
              <a:rect l="l" t="t" r="r" b="b"/>
              <a:pathLst>
                <a:path w="404" h="495" extrusionOk="0">
                  <a:moveTo>
                    <a:pt x="243" y="0"/>
                  </a:moveTo>
                  <a:cubicBezTo>
                    <a:pt x="162" y="0"/>
                    <a:pt x="81" y="41"/>
                    <a:pt x="41" y="121"/>
                  </a:cubicBezTo>
                  <a:cubicBezTo>
                    <a:pt x="41" y="202"/>
                    <a:pt x="1" y="283"/>
                    <a:pt x="41" y="323"/>
                  </a:cubicBezTo>
                  <a:cubicBezTo>
                    <a:pt x="74" y="422"/>
                    <a:pt x="162" y="495"/>
                    <a:pt x="259" y="495"/>
                  </a:cubicBezTo>
                  <a:cubicBezTo>
                    <a:pt x="280" y="495"/>
                    <a:pt x="302" y="491"/>
                    <a:pt x="323" y="484"/>
                  </a:cubicBezTo>
                  <a:lnTo>
                    <a:pt x="404" y="363"/>
                  </a:lnTo>
                  <a:lnTo>
                    <a:pt x="404" y="323"/>
                  </a:lnTo>
                  <a:cubicBezTo>
                    <a:pt x="404" y="242"/>
                    <a:pt x="404" y="162"/>
                    <a:pt x="404" y="121"/>
                  </a:cubicBezTo>
                  <a:cubicBezTo>
                    <a:pt x="404" y="81"/>
                    <a:pt x="364" y="81"/>
                    <a:pt x="364" y="41"/>
                  </a:cubicBez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28"/>
            <p:cNvSpPr/>
            <p:nvPr/>
          </p:nvSpPr>
          <p:spPr>
            <a:xfrm rot="-5400000">
              <a:off x="5356943" y="1325113"/>
              <a:ext cx="13780" cy="17908"/>
            </a:xfrm>
            <a:custGeom>
              <a:avLst/>
              <a:gdLst/>
              <a:ahLst/>
              <a:cxnLst/>
              <a:rect l="l" t="t" r="r" b="b"/>
              <a:pathLst>
                <a:path w="404" h="525" extrusionOk="0">
                  <a:moveTo>
                    <a:pt x="202" y="1"/>
                  </a:moveTo>
                  <a:lnTo>
                    <a:pt x="81" y="162"/>
                  </a:lnTo>
                  <a:cubicBezTo>
                    <a:pt x="81" y="162"/>
                    <a:pt x="81" y="202"/>
                    <a:pt x="41" y="202"/>
                  </a:cubicBezTo>
                  <a:cubicBezTo>
                    <a:pt x="0" y="283"/>
                    <a:pt x="0" y="364"/>
                    <a:pt x="0" y="444"/>
                  </a:cubicBezTo>
                  <a:lnTo>
                    <a:pt x="162" y="525"/>
                  </a:lnTo>
                  <a:cubicBezTo>
                    <a:pt x="323" y="444"/>
                    <a:pt x="404" y="283"/>
                    <a:pt x="363" y="122"/>
                  </a:cubicBezTo>
                  <a:cubicBezTo>
                    <a:pt x="323" y="41"/>
                    <a:pt x="283"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28"/>
            <p:cNvSpPr/>
            <p:nvPr/>
          </p:nvSpPr>
          <p:spPr>
            <a:xfrm rot="-5400000">
              <a:off x="5517346" y="1699283"/>
              <a:ext cx="42672" cy="35781"/>
            </a:xfrm>
            <a:custGeom>
              <a:avLst/>
              <a:gdLst/>
              <a:ahLst/>
              <a:cxnLst/>
              <a:rect l="l" t="t" r="r" b="b"/>
              <a:pathLst>
                <a:path w="1251" h="1049" extrusionOk="0">
                  <a:moveTo>
                    <a:pt x="534" y="1"/>
                  </a:moveTo>
                  <a:cubicBezTo>
                    <a:pt x="422" y="1"/>
                    <a:pt x="291" y="38"/>
                    <a:pt x="202" y="97"/>
                  </a:cubicBezTo>
                  <a:cubicBezTo>
                    <a:pt x="81" y="218"/>
                    <a:pt x="0" y="379"/>
                    <a:pt x="41" y="581"/>
                  </a:cubicBezTo>
                  <a:lnTo>
                    <a:pt x="121" y="742"/>
                  </a:lnTo>
                  <a:lnTo>
                    <a:pt x="242" y="863"/>
                  </a:lnTo>
                  <a:lnTo>
                    <a:pt x="363" y="944"/>
                  </a:lnTo>
                  <a:lnTo>
                    <a:pt x="404" y="944"/>
                  </a:lnTo>
                  <a:cubicBezTo>
                    <a:pt x="506" y="1021"/>
                    <a:pt x="624" y="1049"/>
                    <a:pt x="739" y="1049"/>
                  </a:cubicBezTo>
                  <a:cubicBezTo>
                    <a:pt x="804" y="1049"/>
                    <a:pt x="869" y="1039"/>
                    <a:pt x="928" y="1025"/>
                  </a:cubicBezTo>
                  <a:cubicBezTo>
                    <a:pt x="1089" y="944"/>
                    <a:pt x="1210" y="823"/>
                    <a:pt x="1251" y="662"/>
                  </a:cubicBezTo>
                  <a:lnTo>
                    <a:pt x="1170" y="339"/>
                  </a:lnTo>
                  <a:lnTo>
                    <a:pt x="1049" y="218"/>
                  </a:lnTo>
                  <a:lnTo>
                    <a:pt x="1049" y="178"/>
                  </a:lnTo>
                  <a:cubicBezTo>
                    <a:pt x="968" y="57"/>
                    <a:pt x="807" y="16"/>
                    <a:pt x="646" y="16"/>
                  </a:cubicBezTo>
                  <a:cubicBezTo>
                    <a:pt x="613" y="6"/>
                    <a:pt x="575"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28"/>
            <p:cNvSpPr/>
            <p:nvPr/>
          </p:nvSpPr>
          <p:spPr>
            <a:xfrm rot="-5400000">
              <a:off x="5622609" y="1331816"/>
              <a:ext cx="23434" cy="25139"/>
            </a:xfrm>
            <a:custGeom>
              <a:avLst/>
              <a:gdLst/>
              <a:ahLst/>
              <a:cxnLst/>
              <a:rect l="l" t="t" r="r" b="b"/>
              <a:pathLst>
                <a:path w="687" h="737" extrusionOk="0">
                  <a:moveTo>
                    <a:pt x="283" y="0"/>
                  </a:moveTo>
                  <a:lnTo>
                    <a:pt x="202" y="41"/>
                  </a:lnTo>
                  <a:lnTo>
                    <a:pt x="122" y="81"/>
                  </a:lnTo>
                  <a:lnTo>
                    <a:pt x="81" y="162"/>
                  </a:lnTo>
                  <a:lnTo>
                    <a:pt x="41" y="202"/>
                  </a:lnTo>
                  <a:cubicBezTo>
                    <a:pt x="1" y="323"/>
                    <a:pt x="1" y="404"/>
                    <a:pt x="41" y="525"/>
                  </a:cubicBezTo>
                  <a:cubicBezTo>
                    <a:pt x="75" y="658"/>
                    <a:pt x="191" y="737"/>
                    <a:pt x="322" y="737"/>
                  </a:cubicBezTo>
                  <a:cubicBezTo>
                    <a:pt x="349" y="737"/>
                    <a:pt x="376" y="733"/>
                    <a:pt x="404" y="726"/>
                  </a:cubicBezTo>
                  <a:lnTo>
                    <a:pt x="525" y="686"/>
                  </a:lnTo>
                  <a:lnTo>
                    <a:pt x="646" y="444"/>
                  </a:lnTo>
                  <a:cubicBezTo>
                    <a:pt x="686" y="363"/>
                    <a:pt x="686" y="283"/>
                    <a:pt x="646" y="202"/>
                  </a:cubicBezTo>
                  <a:lnTo>
                    <a:pt x="606" y="121"/>
                  </a:lnTo>
                  <a:lnTo>
                    <a:pt x="52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28"/>
            <p:cNvSpPr/>
            <p:nvPr/>
          </p:nvSpPr>
          <p:spPr>
            <a:xfrm rot="-5400000">
              <a:off x="5508034" y="1391372"/>
              <a:ext cx="24798" cy="25685"/>
            </a:xfrm>
            <a:custGeom>
              <a:avLst/>
              <a:gdLst/>
              <a:ahLst/>
              <a:cxnLst/>
              <a:rect l="l" t="t" r="r" b="b"/>
              <a:pathLst>
                <a:path w="727" h="753" extrusionOk="0">
                  <a:moveTo>
                    <a:pt x="323" y="0"/>
                  </a:moveTo>
                  <a:lnTo>
                    <a:pt x="202" y="40"/>
                  </a:lnTo>
                  <a:lnTo>
                    <a:pt x="121" y="121"/>
                  </a:lnTo>
                  <a:lnTo>
                    <a:pt x="41" y="282"/>
                  </a:lnTo>
                  <a:cubicBezTo>
                    <a:pt x="0" y="363"/>
                    <a:pt x="0" y="403"/>
                    <a:pt x="41" y="484"/>
                  </a:cubicBezTo>
                  <a:lnTo>
                    <a:pt x="81" y="605"/>
                  </a:lnTo>
                  <a:lnTo>
                    <a:pt x="283" y="726"/>
                  </a:lnTo>
                  <a:cubicBezTo>
                    <a:pt x="333" y="743"/>
                    <a:pt x="383" y="753"/>
                    <a:pt x="430" y="753"/>
                  </a:cubicBezTo>
                  <a:cubicBezTo>
                    <a:pt x="497" y="753"/>
                    <a:pt x="558" y="733"/>
                    <a:pt x="605" y="686"/>
                  </a:cubicBezTo>
                  <a:lnTo>
                    <a:pt x="646" y="605"/>
                  </a:lnTo>
                  <a:lnTo>
                    <a:pt x="726" y="444"/>
                  </a:lnTo>
                  <a:lnTo>
                    <a:pt x="726" y="323"/>
                  </a:lnTo>
                  <a:lnTo>
                    <a:pt x="646" y="161"/>
                  </a:lnTo>
                  <a:lnTo>
                    <a:pt x="565"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28"/>
            <p:cNvSpPr/>
            <p:nvPr/>
          </p:nvSpPr>
          <p:spPr>
            <a:xfrm rot="-5400000">
              <a:off x="5202016" y="1507193"/>
              <a:ext cx="13780" cy="19681"/>
            </a:xfrm>
            <a:custGeom>
              <a:avLst/>
              <a:gdLst/>
              <a:ahLst/>
              <a:cxnLst/>
              <a:rect l="l" t="t" r="r" b="b"/>
              <a:pathLst>
                <a:path w="404" h="577" extrusionOk="0">
                  <a:moveTo>
                    <a:pt x="246" y="1"/>
                  </a:moveTo>
                  <a:cubicBezTo>
                    <a:pt x="232" y="1"/>
                    <a:pt x="217" y="4"/>
                    <a:pt x="202" y="11"/>
                  </a:cubicBezTo>
                  <a:lnTo>
                    <a:pt x="122" y="213"/>
                  </a:lnTo>
                  <a:cubicBezTo>
                    <a:pt x="41" y="253"/>
                    <a:pt x="1" y="334"/>
                    <a:pt x="1" y="455"/>
                  </a:cubicBezTo>
                  <a:lnTo>
                    <a:pt x="162" y="576"/>
                  </a:lnTo>
                  <a:cubicBezTo>
                    <a:pt x="162" y="556"/>
                    <a:pt x="172" y="546"/>
                    <a:pt x="187" y="546"/>
                  </a:cubicBezTo>
                  <a:cubicBezTo>
                    <a:pt x="202" y="546"/>
                    <a:pt x="222" y="556"/>
                    <a:pt x="243" y="576"/>
                  </a:cubicBezTo>
                  <a:lnTo>
                    <a:pt x="404" y="415"/>
                  </a:lnTo>
                  <a:cubicBezTo>
                    <a:pt x="404" y="374"/>
                    <a:pt x="404" y="374"/>
                    <a:pt x="404" y="334"/>
                  </a:cubicBezTo>
                  <a:cubicBezTo>
                    <a:pt x="404" y="253"/>
                    <a:pt x="404" y="173"/>
                    <a:pt x="404" y="132"/>
                  </a:cubicBezTo>
                  <a:cubicBezTo>
                    <a:pt x="371" y="67"/>
                    <a:pt x="311"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5" name="Google Shape;1105;p28"/>
            <p:cNvSpPr/>
            <p:nvPr/>
          </p:nvSpPr>
          <p:spPr>
            <a:xfrm rot="-5400000">
              <a:off x="5251595" y="1711904"/>
              <a:ext cx="16543" cy="14701"/>
            </a:xfrm>
            <a:custGeom>
              <a:avLst/>
              <a:gdLst/>
              <a:ahLst/>
              <a:cxnLst/>
              <a:rect l="l" t="t" r="r" b="b"/>
              <a:pathLst>
                <a:path w="485" h="431" extrusionOk="0">
                  <a:moveTo>
                    <a:pt x="212" y="1"/>
                  </a:moveTo>
                  <a:cubicBezTo>
                    <a:pt x="155" y="1"/>
                    <a:pt x="98" y="29"/>
                    <a:pt x="41" y="58"/>
                  </a:cubicBezTo>
                  <a:lnTo>
                    <a:pt x="1" y="179"/>
                  </a:lnTo>
                  <a:cubicBezTo>
                    <a:pt x="35" y="347"/>
                    <a:pt x="124" y="431"/>
                    <a:pt x="223" y="431"/>
                  </a:cubicBezTo>
                  <a:cubicBezTo>
                    <a:pt x="243" y="431"/>
                    <a:pt x="263" y="427"/>
                    <a:pt x="283" y="421"/>
                  </a:cubicBezTo>
                  <a:cubicBezTo>
                    <a:pt x="404" y="340"/>
                    <a:pt x="485" y="219"/>
                    <a:pt x="445" y="98"/>
                  </a:cubicBezTo>
                  <a:lnTo>
                    <a:pt x="324" y="17"/>
                  </a:lnTo>
                  <a:lnTo>
                    <a:pt x="283" y="17"/>
                  </a:lnTo>
                  <a:cubicBezTo>
                    <a:pt x="260" y="5"/>
                    <a:pt x="236"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6" name="Google Shape;1106;p28"/>
            <p:cNvSpPr/>
            <p:nvPr/>
          </p:nvSpPr>
          <p:spPr>
            <a:xfrm rot="-5400000">
              <a:off x="5432599" y="1788702"/>
              <a:ext cx="28925" cy="27527"/>
            </a:xfrm>
            <a:custGeom>
              <a:avLst/>
              <a:gdLst/>
              <a:ahLst/>
              <a:cxnLst/>
              <a:rect l="l" t="t" r="r" b="b"/>
              <a:pathLst>
                <a:path w="848" h="807" extrusionOk="0">
                  <a:moveTo>
                    <a:pt x="444" y="0"/>
                  </a:moveTo>
                  <a:lnTo>
                    <a:pt x="323" y="41"/>
                  </a:lnTo>
                  <a:cubicBezTo>
                    <a:pt x="122" y="81"/>
                    <a:pt x="1" y="242"/>
                    <a:pt x="1" y="444"/>
                  </a:cubicBezTo>
                  <a:lnTo>
                    <a:pt x="81" y="565"/>
                  </a:lnTo>
                  <a:lnTo>
                    <a:pt x="122" y="605"/>
                  </a:lnTo>
                  <a:cubicBezTo>
                    <a:pt x="202" y="726"/>
                    <a:pt x="323" y="807"/>
                    <a:pt x="485" y="807"/>
                  </a:cubicBezTo>
                  <a:lnTo>
                    <a:pt x="565" y="767"/>
                  </a:lnTo>
                  <a:lnTo>
                    <a:pt x="646" y="686"/>
                  </a:lnTo>
                  <a:cubicBezTo>
                    <a:pt x="807" y="605"/>
                    <a:pt x="848" y="404"/>
                    <a:pt x="767" y="242"/>
                  </a:cubicBezTo>
                  <a:cubicBezTo>
                    <a:pt x="767" y="162"/>
                    <a:pt x="727" y="121"/>
                    <a:pt x="646" y="41"/>
                  </a:cubicBezTo>
                  <a:lnTo>
                    <a:pt x="565" y="4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28"/>
            <p:cNvSpPr/>
            <p:nvPr/>
          </p:nvSpPr>
          <p:spPr>
            <a:xfrm rot="-5400000">
              <a:off x="5369325" y="1682757"/>
              <a:ext cx="26162" cy="27561"/>
            </a:xfrm>
            <a:custGeom>
              <a:avLst/>
              <a:gdLst/>
              <a:ahLst/>
              <a:cxnLst/>
              <a:rect l="l" t="t" r="r" b="b"/>
              <a:pathLst>
                <a:path w="767" h="808" extrusionOk="0">
                  <a:moveTo>
                    <a:pt x="323" y="1"/>
                  </a:moveTo>
                  <a:cubicBezTo>
                    <a:pt x="121" y="122"/>
                    <a:pt x="0" y="324"/>
                    <a:pt x="0" y="525"/>
                  </a:cubicBezTo>
                  <a:lnTo>
                    <a:pt x="41" y="687"/>
                  </a:lnTo>
                  <a:lnTo>
                    <a:pt x="202" y="807"/>
                  </a:lnTo>
                  <a:lnTo>
                    <a:pt x="323" y="807"/>
                  </a:lnTo>
                  <a:cubicBezTo>
                    <a:pt x="484" y="767"/>
                    <a:pt x="646" y="687"/>
                    <a:pt x="726" y="525"/>
                  </a:cubicBezTo>
                  <a:cubicBezTo>
                    <a:pt x="767" y="445"/>
                    <a:pt x="767" y="324"/>
                    <a:pt x="726" y="203"/>
                  </a:cubicBezTo>
                  <a:cubicBezTo>
                    <a:pt x="686" y="162"/>
                    <a:pt x="686" y="162"/>
                    <a:pt x="686" y="122"/>
                  </a:cubicBezTo>
                  <a:lnTo>
                    <a:pt x="605" y="41"/>
                  </a:lnTo>
                  <a:lnTo>
                    <a:pt x="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28"/>
            <p:cNvSpPr/>
            <p:nvPr/>
          </p:nvSpPr>
          <p:spPr>
            <a:xfrm rot="-5400000">
              <a:off x="5180202" y="1896678"/>
              <a:ext cx="27527" cy="16543"/>
            </a:xfrm>
            <a:custGeom>
              <a:avLst/>
              <a:gdLst/>
              <a:ahLst/>
              <a:cxnLst/>
              <a:rect l="l" t="t" r="r" b="b"/>
              <a:pathLst>
                <a:path w="807" h="485" extrusionOk="0">
                  <a:moveTo>
                    <a:pt x="283" y="0"/>
                  </a:moveTo>
                  <a:cubicBezTo>
                    <a:pt x="202" y="0"/>
                    <a:pt x="81" y="40"/>
                    <a:pt x="0" y="121"/>
                  </a:cubicBezTo>
                  <a:lnTo>
                    <a:pt x="81" y="363"/>
                  </a:lnTo>
                  <a:cubicBezTo>
                    <a:pt x="283" y="363"/>
                    <a:pt x="484" y="403"/>
                    <a:pt x="646" y="484"/>
                  </a:cubicBezTo>
                  <a:lnTo>
                    <a:pt x="807" y="282"/>
                  </a:lnTo>
                  <a:cubicBezTo>
                    <a:pt x="686" y="121"/>
                    <a:pt x="484"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28"/>
            <p:cNvSpPr/>
            <p:nvPr/>
          </p:nvSpPr>
          <p:spPr>
            <a:xfrm rot="-5400000">
              <a:off x="5939815" y="1406329"/>
              <a:ext cx="39909" cy="49425"/>
            </a:xfrm>
            <a:custGeom>
              <a:avLst/>
              <a:gdLst/>
              <a:ahLst/>
              <a:cxnLst/>
              <a:rect l="l" t="t" r="r" b="b"/>
              <a:pathLst>
                <a:path w="1170" h="1449" extrusionOk="0">
                  <a:moveTo>
                    <a:pt x="701" y="1"/>
                  </a:moveTo>
                  <a:cubicBezTo>
                    <a:pt x="668" y="1"/>
                    <a:pt x="636" y="4"/>
                    <a:pt x="605" y="11"/>
                  </a:cubicBezTo>
                  <a:lnTo>
                    <a:pt x="403" y="172"/>
                  </a:lnTo>
                  <a:lnTo>
                    <a:pt x="323" y="252"/>
                  </a:lnTo>
                  <a:cubicBezTo>
                    <a:pt x="282" y="293"/>
                    <a:pt x="202" y="414"/>
                    <a:pt x="202" y="494"/>
                  </a:cubicBezTo>
                  <a:lnTo>
                    <a:pt x="121" y="615"/>
                  </a:lnTo>
                  <a:lnTo>
                    <a:pt x="40" y="736"/>
                  </a:lnTo>
                  <a:lnTo>
                    <a:pt x="40" y="817"/>
                  </a:lnTo>
                  <a:cubicBezTo>
                    <a:pt x="0" y="898"/>
                    <a:pt x="0" y="978"/>
                    <a:pt x="0" y="1059"/>
                  </a:cubicBezTo>
                  <a:lnTo>
                    <a:pt x="121" y="1301"/>
                  </a:lnTo>
                  <a:lnTo>
                    <a:pt x="282" y="1382"/>
                  </a:lnTo>
                  <a:lnTo>
                    <a:pt x="363" y="1422"/>
                  </a:lnTo>
                  <a:cubicBezTo>
                    <a:pt x="430" y="1439"/>
                    <a:pt x="490" y="1449"/>
                    <a:pt x="546" y="1449"/>
                  </a:cubicBezTo>
                  <a:cubicBezTo>
                    <a:pt x="625" y="1449"/>
                    <a:pt x="695" y="1429"/>
                    <a:pt x="766" y="1382"/>
                  </a:cubicBezTo>
                  <a:lnTo>
                    <a:pt x="887" y="1220"/>
                  </a:lnTo>
                  <a:lnTo>
                    <a:pt x="968" y="1059"/>
                  </a:lnTo>
                  <a:lnTo>
                    <a:pt x="968" y="978"/>
                  </a:lnTo>
                  <a:lnTo>
                    <a:pt x="1089" y="817"/>
                  </a:lnTo>
                  <a:lnTo>
                    <a:pt x="1170" y="656"/>
                  </a:lnTo>
                  <a:lnTo>
                    <a:pt x="1170" y="373"/>
                  </a:lnTo>
                  <a:cubicBezTo>
                    <a:pt x="1067" y="101"/>
                    <a:pt x="879"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28"/>
            <p:cNvSpPr/>
            <p:nvPr/>
          </p:nvSpPr>
          <p:spPr>
            <a:xfrm rot="-5400000">
              <a:off x="6133509" y="1549472"/>
              <a:ext cx="22069" cy="25889"/>
            </a:xfrm>
            <a:custGeom>
              <a:avLst/>
              <a:gdLst/>
              <a:ahLst/>
              <a:cxnLst/>
              <a:rect l="l" t="t" r="r" b="b"/>
              <a:pathLst>
                <a:path w="647" h="759" extrusionOk="0">
                  <a:moveTo>
                    <a:pt x="348" y="0"/>
                  </a:moveTo>
                  <a:cubicBezTo>
                    <a:pt x="248" y="0"/>
                    <a:pt x="142" y="46"/>
                    <a:pt x="81" y="137"/>
                  </a:cubicBezTo>
                  <a:cubicBezTo>
                    <a:pt x="1" y="217"/>
                    <a:pt x="1" y="379"/>
                    <a:pt x="41" y="500"/>
                  </a:cubicBezTo>
                  <a:cubicBezTo>
                    <a:pt x="81" y="621"/>
                    <a:pt x="162" y="701"/>
                    <a:pt x="243" y="741"/>
                  </a:cubicBezTo>
                  <a:cubicBezTo>
                    <a:pt x="266" y="753"/>
                    <a:pt x="294" y="758"/>
                    <a:pt x="322" y="758"/>
                  </a:cubicBezTo>
                  <a:cubicBezTo>
                    <a:pt x="391" y="758"/>
                    <a:pt x="468" y="730"/>
                    <a:pt x="525" y="701"/>
                  </a:cubicBezTo>
                  <a:lnTo>
                    <a:pt x="565" y="621"/>
                  </a:lnTo>
                  <a:lnTo>
                    <a:pt x="606" y="540"/>
                  </a:lnTo>
                  <a:lnTo>
                    <a:pt x="646" y="419"/>
                  </a:lnTo>
                  <a:lnTo>
                    <a:pt x="646" y="298"/>
                  </a:lnTo>
                  <a:lnTo>
                    <a:pt x="606" y="177"/>
                  </a:lnTo>
                  <a:lnTo>
                    <a:pt x="565" y="137"/>
                  </a:lnTo>
                  <a:lnTo>
                    <a:pt x="485" y="56"/>
                  </a:lnTo>
                  <a:lnTo>
                    <a:pt x="444" y="16"/>
                  </a:lnTo>
                  <a:cubicBezTo>
                    <a:pt x="414" y="5"/>
                    <a:pt x="381"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28"/>
            <p:cNvSpPr/>
            <p:nvPr/>
          </p:nvSpPr>
          <p:spPr>
            <a:xfrm rot="-5400000">
              <a:off x="6046835" y="1730221"/>
              <a:ext cx="39909" cy="42706"/>
            </a:xfrm>
            <a:custGeom>
              <a:avLst/>
              <a:gdLst/>
              <a:ahLst/>
              <a:cxnLst/>
              <a:rect l="l" t="t" r="r" b="b"/>
              <a:pathLst>
                <a:path w="1170" h="1252" extrusionOk="0">
                  <a:moveTo>
                    <a:pt x="525" y="1"/>
                  </a:moveTo>
                  <a:cubicBezTo>
                    <a:pt x="162" y="122"/>
                    <a:pt x="0" y="525"/>
                    <a:pt x="81" y="888"/>
                  </a:cubicBezTo>
                  <a:cubicBezTo>
                    <a:pt x="121" y="969"/>
                    <a:pt x="162" y="1090"/>
                    <a:pt x="242" y="1130"/>
                  </a:cubicBezTo>
                  <a:lnTo>
                    <a:pt x="404" y="1211"/>
                  </a:lnTo>
                  <a:lnTo>
                    <a:pt x="525" y="1251"/>
                  </a:lnTo>
                  <a:lnTo>
                    <a:pt x="686" y="1251"/>
                  </a:lnTo>
                  <a:lnTo>
                    <a:pt x="928" y="1170"/>
                  </a:lnTo>
                  <a:lnTo>
                    <a:pt x="1089" y="1009"/>
                  </a:lnTo>
                  <a:lnTo>
                    <a:pt x="1170" y="807"/>
                  </a:lnTo>
                  <a:lnTo>
                    <a:pt x="1170" y="565"/>
                  </a:lnTo>
                  <a:lnTo>
                    <a:pt x="1049" y="243"/>
                  </a:lnTo>
                  <a:lnTo>
                    <a:pt x="888" y="81"/>
                  </a:lnTo>
                  <a:lnTo>
                    <a:pt x="7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28"/>
            <p:cNvSpPr/>
            <p:nvPr/>
          </p:nvSpPr>
          <p:spPr>
            <a:xfrm rot="-5400000">
              <a:off x="5956324" y="1492559"/>
              <a:ext cx="39943" cy="39295"/>
            </a:xfrm>
            <a:custGeom>
              <a:avLst/>
              <a:gdLst/>
              <a:ahLst/>
              <a:cxnLst/>
              <a:rect l="l" t="t" r="r" b="b"/>
              <a:pathLst>
                <a:path w="1171" h="1152" extrusionOk="0">
                  <a:moveTo>
                    <a:pt x="556" y="0"/>
                  </a:moveTo>
                  <a:cubicBezTo>
                    <a:pt x="413" y="0"/>
                    <a:pt x="270" y="36"/>
                    <a:pt x="162" y="144"/>
                  </a:cubicBezTo>
                  <a:lnTo>
                    <a:pt x="81" y="305"/>
                  </a:lnTo>
                  <a:lnTo>
                    <a:pt x="1" y="426"/>
                  </a:lnTo>
                  <a:lnTo>
                    <a:pt x="1" y="708"/>
                  </a:lnTo>
                  <a:cubicBezTo>
                    <a:pt x="122" y="991"/>
                    <a:pt x="364" y="1152"/>
                    <a:pt x="646" y="1152"/>
                  </a:cubicBezTo>
                  <a:lnTo>
                    <a:pt x="727" y="1152"/>
                  </a:lnTo>
                  <a:lnTo>
                    <a:pt x="888" y="1112"/>
                  </a:lnTo>
                  <a:lnTo>
                    <a:pt x="1009" y="1031"/>
                  </a:lnTo>
                  <a:lnTo>
                    <a:pt x="1130" y="870"/>
                  </a:lnTo>
                  <a:cubicBezTo>
                    <a:pt x="1170" y="708"/>
                    <a:pt x="1170" y="587"/>
                    <a:pt x="1130" y="426"/>
                  </a:cubicBezTo>
                  <a:cubicBezTo>
                    <a:pt x="1090" y="224"/>
                    <a:pt x="928" y="103"/>
                    <a:pt x="767" y="23"/>
                  </a:cubicBezTo>
                  <a:cubicBezTo>
                    <a:pt x="700" y="9"/>
                    <a:pt x="628" y="0"/>
                    <a:pt x="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28"/>
            <p:cNvSpPr/>
            <p:nvPr/>
          </p:nvSpPr>
          <p:spPr>
            <a:xfrm rot="-5400000">
              <a:off x="5951208" y="1063728"/>
              <a:ext cx="22069" cy="26196"/>
            </a:xfrm>
            <a:custGeom>
              <a:avLst/>
              <a:gdLst/>
              <a:ahLst/>
              <a:cxnLst/>
              <a:rect l="l" t="t" r="r" b="b"/>
              <a:pathLst>
                <a:path w="647" h="768" extrusionOk="0">
                  <a:moveTo>
                    <a:pt x="243" y="1"/>
                  </a:moveTo>
                  <a:lnTo>
                    <a:pt x="82" y="41"/>
                  </a:lnTo>
                  <a:cubicBezTo>
                    <a:pt x="1" y="162"/>
                    <a:pt x="1" y="323"/>
                    <a:pt x="82" y="444"/>
                  </a:cubicBezTo>
                  <a:cubicBezTo>
                    <a:pt x="122" y="525"/>
                    <a:pt x="162" y="565"/>
                    <a:pt x="162" y="646"/>
                  </a:cubicBezTo>
                  <a:lnTo>
                    <a:pt x="324" y="767"/>
                  </a:lnTo>
                  <a:lnTo>
                    <a:pt x="606" y="646"/>
                  </a:lnTo>
                  <a:lnTo>
                    <a:pt x="646" y="444"/>
                  </a:lnTo>
                  <a:cubicBezTo>
                    <a:pt x="566" y="364"/>
                    <a:pt x="525" y="323"/>
                    <a:pt x="485" y="243"/>
                  </a:cubicBezTo>
                  <a:cubicBezTo>
                    <a:pt x="404" y="162"/>
                    <a:pt x="324" y="8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28"/>
            <p:cNvSpPr/>
            <p:nvPr/>
          </p:nvSpPr>
          <p:spPr>
            <a:xfrm rot="-5400000">
              <a:off x="5795138" y="1611859"/>
              <a:ext cx="33053" cy="35918"/>
            </a:xfrm>
            <a:custGeom>
              <a:avLst/>
              <a:gdLst/>
              <a:ahLst/>
              <a:cxnLst/>
              <a:rect l="l" t="t" r="r" b="b"/>
              <a:pathLst>
                <a:path w="969" h="1053" extrusionOk="0">
                  <a:moveTo>
                    <a:pt x="404" y="1"/>
                  </a:moveTo>
                  <a:lnTo>
                    <a:pt x="323" y="41"/>
                  </a:lnTo>
                  <a:lnTo>
                    <a:pt x="162" y="202"/>
                  </a:lnTo>
                  <a:lnTo>
                    <a:pt x="41" y="404"/>
                  </a:lnTo>
                  <a:cubicBezTo>
                    <a:pt x="41" y="485"/>
                    <a:pt x="0" y="565"/>
                    <a:pt x="41" y="646"/>
                  </a:cubicBezTo>
                  <a:lnTo>
                    <a:pt x="162" y="888"/>
                  </a:lnTo>
                  <a:lnTo>
                    <a:pt x="323" y="969"/>
                  </a:lnTo>
                  <a:lnTo>
                    <a:pt x="404" y="1009"/>
                  </a:lnTo>
                  <a:cubicBezTo>
                    <a:pt x="450" y="1040"/>
                    <a:pt x="502" y="1053"/>
                    <a:pt x="555" y="1053"/>
                  </a:cubicBezTo>
                  <a:cubicBezTo>
                    <a:pt x="642" y="1053"/>
                    <a:pt x="732" y="1018"/>
                    <a:pt x="807" y="969"/>
                  </a:cubicBezTo>
                  <a:lnTo>
                    <a:pt x="928" y="807"/>
                  </a:lnTo>
                  <a:lnTo>
                    <a:pt x="968" y="646"/>
                  </a:lnTo>
                  <a:lnTo>
                    <a:pt x="968" y="444"/>
                  </a:lnTo>
                  <a:lnTo>
                    <a:pt x="928" y="283"/>
                  </a:lnTo>
                  <a:lnTo>
                    <a:pt x="767" y="81"/>
                  </a:lnTo>
                  <a:lnTo>
                    <a:pt x="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28"/>
            <p:cNvSpPr/>
            <p:nvPr/>
          </p:nvSpPr>
          <p:spPr>
            <a:xfrm rot="-5400000">
              <a:off x="5731130" y="1502554"/>
              <a:ext cx="35781" cy="37180"/>
            </a:xfrm>
            <a:custGeom>
              <a:avLst/>
              <a:gdLst/>
              <a:ahLst/>
              <a:cxnLst/>
              <a:rect l="l" t="t" r="r" b="b"/>
              <a:pathLst>
                <a:path w="1049" h="1090" extrusionOk="0">
                  <a:moveTo>
                    <a:pt x="282" y="0"/>
                  </a:moveTo>
                  <a:lnTo>
                    <a:pt x="161" y="81"/>
                  </a:lnTo>
                  <a:lnTo>
                    <a:pt x="81" y="202"/>
                  </a:lnTo>
                  <a:cubicBezTo>
                    <a:pt x="0" y="363"/>
                    <a:pt x="0" y="525"/>
                    <a:pt x="81" y="686"/>
                  </a:cubicBezTo>
                  <a:cubicBezTo>
                    <a:pt x="121" y="847"/>
                    <a:pt x="242" y="1009"/>
                    <a:pt x="444" y="1089"/>
                  </a:cubicBezTo>
                  <a:lnTo>
                    <a:pt x="645" y="1089"/>
                  </a:lnTo>
                  <a:lnTo>
                    <a:pt x="807" y="1009"/>
                  </a:lnTo>
                  <a:lnTo>
                    <a:pt x="968" y="888"/>
                  </a:lnTo>
                  <a:cubicBezTo>
                    <a:pt x="1049" y="726"/>
                    <a:pt x="1049" y="525"/>
                    <a:pt x="1008" y="363"/>
                  </a:cubicBezTo>
                  <a:cubicBezTo>
                    <a:pt x="928" y="121"/>
                    <a:pt x="686"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28"/>
            <p:cNvSpPr/>
            <p:nvPr/>
          </p:nvSpPr>
          <p:spPr>
            <a:xfrm rot="-5400000">
              <a:off x="5680221" y="1253568"/>
              <a:ext cx="15145" cy="19306"/>
            </a:xfrm>
            <a:custGeom>
              <a:avLst/>
              <a:gdLst/>
              <a:ahLst/>
              <a:cxnLst/>
              <a:rect l="l" t="t" r="r" b="b"/>
              <a:pathLst>
                <a:path w="444" h="566" extrusionOk="0">
                  <a:moveTo>
                    <a:pt x="282" y="1"/>
                  </a:moveTo>
                  <a:cubicBezTo>
                    <a:pt x="202" y="1"/>
                    <a:pt x="121" y="41"/>
                    <a:pt x="81" y="122"/>
                  </a:cubicBezTo>
                  <a:cubicBezTo>
                    <a:pt x="0" y="283"/>
                    <a:pt x="41" y="445"/>
                    <a:pt x="162" y="566"/>
                  </a:cubicBezTo>
                  <a:lnTo>
                    <a:pt x="323" y="566"/>
                  </a:lnTo>
                  <a:lnTo>
                    <a:pt x="363" y="364"/>
                  </a:lnTo>
                  <a:cubicBezTo>
                    <a:pt x="444" y="283"/>
                    <a:pt x="444" y="203"/>
                    <a:pt x="403" y="122"/>
                  </a:cubicBezTo>
                  <a:lnTo>
                    <a:pt x="363" y="41"/>
                  </a:lnTo>
                  <a:lnTo>
                    <a:pt x="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28"/>
            <p:cNvSpPr/>
            <p:nvPr/>
          </p:nvSpPr>
          <p:spPr>
            <a:xfrm rot="-5400000">
              <a:off x="5780197" y="1264994"/>
              <a:ext cx="23434" cy="26708"/>
            </a:xfrm>
            <a:custGeom>
              <a:avLst/>
              <a:gdLst/>
              <a:ahLst/>
              <a:cxnLst/>
              <a:rect l="l" t="t" r="r" b="b"/>
              <a:pathLst>
                <a:path w="687" h="783" extrusionOk="0">
                  <a:moveTo>
                    <a:pt x="404" y="1"/>
                  </a:moveTo>
                  <a:cubicBezTo>
                    <a:pt x="283" y="1"/>
                    <a:pt x="162" y="41"/>
                    <a:pt x="81" y="162"/>
                  </a:cubicBezTo>
                  <a:cubicBezTo>
                    <a:pt x="1" y="283"/>
                    <a:pt x="1" y="404"/>
                    <a:pt x="41" y="525"/>
                  </a:cubicBezTo>
                  <a:cubicBezTo>
                    <a:pt x="81" y="646"/>
                    <a:pt x="162" y="767"/>
                    <a:pt x="283" y="767"/>
                  </a:cubicBezTo>
                  <a:cubicBezTo>
                    <a:pt x="313" y="777"/>
                    <a:pt x="343" y="782"/>
                    <a:pt x="373" y="782"/>
                  </a:cubicBezTo>
                  <a:cubicBezTo>
                    <a:pt x="462" y="782"/>
                    <a:pt x="545" y="737"/>
                    <a:pt x="606" y="646"/>
                  </a:cubicBezTo>
                  <a:lnTo>
                    <a:pt x="646" y="606"/>
                  </a:lnTo>
                  <a:lnTo>
                    <a:pt x="686" y="445"/>
                  </a:lnTo>
                  <a:lnTo>
                    <a:pt x="686" y="364"/>
                  </a:lnTo>
                  <a:lnTo>
                    <a:pt x="646" y="203"/>
                  </a:lnTo>
                  <a:lnTo>
                    <a:pt x="565" y="12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8" name="Google Shape;1118;p28"/>
            <p:cNvSpPr/>
            <p:nvPr/>
          </p:nvSpPr>
          <p:spPr>
            <a:xfrm rot="-5400000">
              <a:off x="6304741" y="1345733"/>
              <a:ext cx="15179" cy="16543"/>
            </a:xfrm>
            <a:custGeom>
              <a:avLst/>
              <a:gdLst/>
              <a:ahLst/>
              <a:cxnLst/>
              <a:rect l="l" t="t" r="r" b="b"/>
              <a:pathLst>
                <a:path w="445" h="485" extrusionOk="0">
                  <a:moveTo>
                    <a:pt x="121" y="1"/>
                  </a:moveTo>
                  <a:lnTo>
                    <a:pt x="0" y="202"/>
                  </a:lnTo>
                  <a:lnTo>
                    <a:pt x="41" y="243"/>
                  </a:lnTo>
                  <a:cubicBezTo>
                    <a:pt x="41" y="283"/>
                    <a:pt x="41" y="283"/>
                    <a:pt x="41" y="323"/>
                  </a:cubicBezTo>
                  <a:cubicBezTo>
                    <a:pt x="41" y="364"/>
                    <a:pt x="81" y="444"/>
                    <a:pt x="162" y="485"/>
                  </a:cubicBezTo>
                  <a:cubicBezTo>
                    <a:pt x="242" y="485"/>
                    <a:pt x="323" y="485"/>
                    <a:pt x="404" y="444"/>
                  </a:cubicBezTo>
                  <a:lnTo>
                    <a:pt x="404" y="364"/>
                  </a:lnTo>
                  <a:cubicBezTo>
                    <a:pt x="444" y="323"/>
                    <a:pt x="444" y="243"/>
                    <a:pt x="404" y="202"/>
                  </a:cubicBezTo>
                  <a:cubicBezTo>
                    <a:pt x="363" y="41"/>
                    <a:pt x="202" y="4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9" name="Google Shape;1119;p28"/>
            <p:cNvSpPr/>
            <p:nvPr/>
          </p:nvSpPr>
          <p:spPr>
            <a:xfrm rot="-5400000">
              <a:off x="5612120" y="1562417"/>
              <a:ext cx="39943" cy="39909"/>
            </a:xfrm>
            <a:custGeom>
              <a:avLst/>
              <a:gdLst/>
              <a:ahLst/>
              <a:cxnLst/>
              <a:rect l="l" t="t" r="r" b="b"/>
              <a:pathLst>
                <a:path w="1171" h="1170" extrusionOk="0">
                  <a:moveTo>
                    <a:pt x="606" y="0"/>
                  </a:moveTo>
                  <a:cubicBezTo>
                    <a:pt x="364" y="0"/>
                    <a:pt x="162" y="121"/>
                    <a:pt x="41" y="323"/>
                  </a:cubicBezTo>
                  <a:lnTo>
                    <a:pt x="1" y="484"/>
                  </a:lnTo>
                  <a:lnTo>
                    <a:pt x="1" y="645"/>
                  </a:lnTo>
                  <a:lnTo>
                    <a:pt x="41" y="807"/>
                  </a:lnTo>
                  <a:cubicBezTo>
                    <a:pt x="162" y="968"/>
                    <a:pt x="364" y="1089"/>
                    <a:pt x="566" y="1170"/>
                  </a:cubicBezTo>
                  <a:lnTo>
                    <a:pt x="727" y="1170"/>
                  </a:lnTo>
                  <a:lnTo>
                    <a:pt x="848" y="1129"/>
                  </a:lnTo>
                  <a:lnTo>
                    <a:pt x="1009" y="1008"/>
                  </a:lnTo>
                  <a:cubicBezTo>
                    <a:pt x="1130" y="847"/>
                    <a:pt x="1170" y="645"/>
                    <a:pt x="1090" y="444"/>
                  </a:cubicBezTo>
                  <a:cubicBezTo>
                    <a:pt x="1049" y="202"/>
                    <a:pt x="848" y="4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0" name="Google Shape;1120;p28"/>
            <p:cNvSpPr/>
            <p:nvPr/>
          </p:nvSpPr>
          <p:spPr>
            <a:xfrm rot="-5400000">
              <a:off x="6036943" y="1939554"/>
              <a:ext cx="27561" cy="27083"/>
            </a:xfrm>
            <a:custGeom>
              <a:avLst/>
              <a:gdLst/>
              <a:ahLst/>
              <a:cxnLst/>
              <a:rect l="l" t="t" r="r" b="b"/>
              <a:pathLst>
                <a:path w="808" h="794" extrusionOk="0">
                  <a:moveTo>
                    <a:pt x="364" y="1"/>
                  </a:moveTo>
                  <a:cubicBezTo>
                    <a:pt x="283" y="41"/>
                    <a:pt x="202" y="82"/>
                    <a:pt x="122" y="162"/>
                  </a:cubicBezTo>
                  <a:lnTo>
                    <a:pt x="81" y="162"/>
                  </a:lnTo>
                  <a:lnTo>
                    <a:pt x="1" y="323"/>
                  </a:lnTo>
                  <a:lnTo>
                    <a:pt x="1" y="444"/>
                  </a:lnTo>
                  <a:lnTo>
                    <a:pt x="1" y="525"/>
                  </a:lnTo>
                  <a:cubicBezTo>
                    <a:pt x="41" y="646"/>
                    <a:pt x="122" y="727"/>
                    <a:pt x="243" y="767"/>
                  </a:cubicBezTo>
                  <a:cubicBezTo>
                    <a:pt x="293" y="784"/>
                    <a:pt x="350" y="794"/>
                    <a:pt x="411" y="794"/>
                  </a:cubicBezTo>
                  <a:cubicBezTo>
                    <a:pt x="497" y="794"/>
                    <a:pt x="592" y="774"/>
                    <a:pt x="686" y="727"/>
                  </a:cubicBezTo>
                  <a:lnTo>
                    <a:pt x="727" y="646"/>
                  </a:lnTo>
                  <a:lnTo>
                    <a:pt x="807" y="485"/>
                  </a:lnTo>
                  <a:lnTo>
                    <a:pt x="807" y="364"/>
                  </a:lnTo>
                  <a:lnTo>
                    <a:pt x="807" y="323"/>
                  </a:lnTo>
                  <a:cubicBezTo>
                    <a:pt x="767" y="203"/>
                    <a:pt x="686" y="82"/>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1" name="Google Shape;1121;p28"/>
            <p:cNvSpPr/>
            <p:nvPr/>
          </p:nvSpPr>
          <p:spPr>
            <a:xfrm rot="-5400000">
              <a:off x="5805780" y="1707128"/>
              <a:ext cx="31688" cy="36600"/>
            </a:xfrm>
            <a:custGeom>
              <a:avLst/>
              <a:gdLst/>
              <a:ahLst/>
              <a:cxnLst/>
              <a:rect l="l" t="t" r="r" b="b"/>
              <a:pathLst>
                <a:path w="929" h="1073" extrusionOk="0">
                  <a:moveTo>
                    <a:pt x="404" y="1"/>
                  </a:moveTo>
                  <a:lnTo>
                    <a:pt x="243" y="41"/>
                  </a:lnTo>
                  <a:lnTo>
                    <a:pt x="81" y="243"/>
                  </a:lnTo>
                  <a:lnTo>
                    <a:pt x="1" y="445"/>
                  </a:lnTo>
                  <a:lnTo>
                    <a:pt x="1" y="687"/>
                  </a:lnTo>
                  <a:cubicBezTo>
                    <a:pt x="115" y="1002"/>
                    <a:pt x="291" y="1073"/>
                    <a:pt x="427" y="1073"/>
                  </a:cubicBezTo>
                  <a:cubicBezTo>
                    <a:pt x="482" y="1073"/>
                    <a:pt x="530" y="1061"/>
                    <a:pt x="565" y="1049"/>
                  </a:cubicBezTo>
                  <a:lnTo>
                    <a:pt x="727" y="928"/>
                  </a:lnTo>
                  <a:lnTo>
                    <a:pt x="888" y="727"/>
                  </a:lnTo>
                  <a:cubicBezTo>
                    <a:pt x="928" y="606"/>
                    <a:pt x="928" y="485"/>
                    <a:pt x="928" y="364"/>
                  </a:cubicBezTo>
                  <a:lnTo>
                    <a:pt x="807" y="122"/>
                  </a:lnTo>
                  <a:lnTo>
                    <a:pt x="646"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28"/>
            <p:cNvSpPr/>
            <p:nvPr/>
          </p:nvSpPr>
          <p:spPr>
            <a:xfrm rot="-5400000">
              <a:off x="5597624" y="1832636"/>
              <a:ext cx="38544" cy="42808"/>
            </a:xfrm>
            <a:custGeom>
              <a:avLst/>
              <a:gdLst/>
              <a:ahLst/>
              <a:cxnLst/>
              <a:rect l="l" t="t" r="r" b="b"/>
              <a:pathLst>
                <a:path w="1130" h="1255" extrusionOk="0">
                  <a:moveTo>
                    <a:pt x="528" y="1"/>
                  </a:moveTo>
                  <a:cubicBezTo>
                    <a:pt x="417" y="1"/>
                    <a:pt x="301" y="35"/>
                    <a:pt x="202" y="85"/>
                  </a:cubicBezTo>
                  <a:lnTo>
                    <a:pt x="81" y="246"/>
                  </a:lnTo>
                  <a:lnTo>
                    <a:pt x="0" y="408"/>
                  </a:lnTo>
                  <a:lnTo>
                    <a:pt x="0" y="609"/>
                  </a:lnTo>
                  <a:cubicBezTo>
                    <a:pt x="0" y="649"/>
                    <a:pt x="40" y="690"/>
                    <a:pt x="40" y="730"/>
                  </a:cubicBezTo>
                  <a:cubicBezTo>
                    <a:pt x="121" y="1053"/>
                    <a:pt x="403" y="1254"/>
                    <a:pt x="726" y="1254"/>
                  </a:cubicBezTo>
                  <a:lnTo>
                    <a:pt x="887" y="1174"/>
                  </a:lnTo>
                  <a:lnTo>
                    <a:pt x="968" y="1093"/>
                  </a:lnTo>
                  <a:lnTo>
                    <a:pt x="1089" y="972"/>
                  </a:lnTo>
                  <a:cubicBezTo>
                    <a:pt x="1129" y="770"/>
                    <a:pt x="1129" y="609"/>
                    <a:pt x="1089" y="448"/>
                  </a:cubicBezTo>
                  <a:cubicBezTo>
                    <a:pt x="1008" y="246"/>
                    <a:pt x="887" y="125"/>
                    <a:pt x="726" y="45"/>
                  </a:cubicBezTo>
                  <a:cubicBezTo>
                    <a:pt x="664" y="14"/>
                    <a:pt x="59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28"/>
            <p:cNvSpPr/>
            <p:nvPr/>
          </p:nvSpPr>
          <p:spPr>
            <a:xfrm rot="-5400000">
              <a:off x="6072964" y="1294159"/>
              <a:ext cx="23399" cy="23399"/>
            </a:xfrm>
            <a:custGeom>
              <a:avLst/>
              <a:gdLst/>
              <a:ahLst/>
              <a:cxnLst/>
              <a:rect l="l" t="t" r="r" b="b"/>
              <a:pathLst>
                <a:path w="686" h="686" extrusionOk="0">
                  <a:moveTo>
                    <a:pt x="242" y="0"/>
                  </a:moveTo>
                  <a:lnTo>
                    <a:pt x="161" y="81"/>
                  </a:lnTo>
                  <a:lnTo>
                    <a:pt x="40" y="242"/>
                  </a:lnTo>
                  <a:cubicBezTo>
                    <a:pt x="0" y="283"/>
                    <a:pt x="0" y="363"/>
                    <a:pt x="40" y="444"/>
                  </a:cubicBezTo>
                  <a:lnTo>
                    <a:pt x="81" y="565"/>
                  </a:lnTo>
                  <a:lnTo>
                    <a:pt x="282" y="686"/>
                  </a:lnTo>
                  <a:lnTo>
                    <a:pt x="444" y="686"/>
                  </a:lnTo>
                  <a:lnTo>
                    <a:pt x="524" y="605"/>
                  </a:lnTo>
                  <a:lnTo>
                    <a:pt x="645" y="404"/>
                  </a:lnTo>
                  <a:cubicBezTo>
                    <a:pt x="686" y="363"/>
                    <a:pt x="686" y="283"/>
                    <a:pt x="686" y="242"/>
                  </a:cubicBezTo>
                  <a:lnTo>
                    <a:pt x="605" y="162"/>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28"/>
            <p:cNvSpPr/>
            <p:nvPr/>
          </p:nvSpPr>
          <p:spPr>
            <a:xfrm rot="-5400000">
              <a:off x="6302421" y="1879350"/>
              <a:ext cx="19306" cy="15418"/>
            </a:xfrm>
            <a:custGeom>
              <a:avLst/>
              <a:gdLst/>
              <a:ahLst/>
              <a:cxnLst/>
              <a:rect l="l" t="t" r="r" b="b"/>
              <a:pathLst>
                <a:path w="566" h="452" extrusionOk="0">
                  <a:moveTo>
                    <a:pt x="330" y="0"/>
                  </a:moveTo>
                  <a:cubicBezTo>
                    <a:pt x="289" y="0"/>
                    <a:pt x="245" y="10"/>
                    <a:pt x="202" y="32"/>
                  </a:cubicBezTo>
                  <a:cubicBezTo>
                    <a:pt x="81" y="72"/>
                    <a:pt x="1" y="193"/>
                    <a:pt x="41" y="355"/>
                  </a:cubicBezTo>
                  <a:lnTo>
                    <a:pt x="121" y="435"/>
                  </a:lnTo>
                  <a:cubicBezTo>
                    <a:pt x="154" y="446"/>
                    <a:pt x="189" y="451"/>
                    <a:pt x="225" y="451"/>
                  </a:cubicBezTo>
                  <a:cubicBezTo>
                    <a:pt x="323" y="451"/>
                    <a:pt x="425" y="414"/>
                    <a:pt x="484" y="355"/>
                  </a:cubicBezTo>
                  <a:lnTo>
                    <a:pt x="565" y="234"/>
                  </a:lnTo>
                  <a:lnTo>
                    <a:pt x="565" y="193"/>
                  </a:lnTo>
                  <a:cubicBezTo>
                    <a:pt x="536" y="75"/>
                    <a:pt x="441"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125" name="Google Shape;1125;p28"/>
          <p:cNvGrpSpPr/>
          <p:nvPr/>
        </p:nvGrpSpPr>
        <p:grpSpPr>
          <a:xfrm rot="1785685" flipH="1">
            <a:off x="-173058" y="5598506"/>
            <a:ext cx="1764411" cy="1519588"/>
            <a:chOff x="-754697" y="1352100"/>
            <a:chExt cx="6171556" cy="3954075"/>
          </a:xfrm>
        </p:grpSpPr>
        <p:sp>
          <p:nvSpPr>
            <p:cNvPr id="1126" name="Google Shape;1126;p28"/>
            <p:cNvSpPr/>
            <p:nvPr/>
          </p:nvSpPr>
          <p:spPr>
            <a:xfrm rot="-5400000">
              <a:off x="58844" y="2158513"/>
              <a:ext cx="2111360" cy="3738443"/>
            </a:xfrm>
            <a:custGeom>
              <a:avLst/>
              <a:gdLst/>
              <a:ahLst/>
              <a:cxnLst/>
              <a:rect l="l" t="t" r="r" b="b"/>
              <a:pathLst>
                <a:path w="38310" h="68080" extrusionOk="0">
                  <a:moveTo>
                    <a:pt x="314" y="1"/>
                  </a:moveTo>
                  <a:cubicBezTo>
                    <a:pt x="147" y="1"/>
                    <a:pt x="1" y="191"/>
                    <a:pt x="153" y="313"/>
                  </a:cubicBezTo>
                  <a:cubicBezTo>
                    <a:pt x="3661" y="3942"/>
                    <a:pt x="6968" y="7693"/>
                    <a:pt x="10074" y="11645"/>
                  </a:cubicBezTo>
                  <a:cubicBezTo>
                    <a:pt x="13179" y="15597"/>
                    <a:pt x="16083" y="19711"/>
                    <a:pt x="18785" y="23945"/>
                  </a:cubicBezTo>
                  <a:cubicBezTo>
                    <a:pt x="21527" y="28261"/>
                    <a:pt x="24027" y="32737"/>
                    <a:pt x="26326" y="37294"/>
                  </a:cubicBezTo>
                  <a:cubicBezTo>
                    <a:pt x="28625" y="41852"/>
                    <a:pt x="30682" y="46570"/>
                    <a:pt x="32537" y="51369"/>
                  </a:cubicBezTo>
                  <a:cubicBezTo>
                    <a:pt x="34392" y="56168"/>
                    <a:pt x="36005" y="61048"/>
                    <a:pt x="37376" y="66049"/>
                  </a:cubicBezTo>
                  <a:cubicBezTo>
                    <a:pt x="37538" y="66694"/>
                    <a:pt x="37739" y="67299"/>
                    <a:pt x="37901" y="67904"/>
                  </a:cubicBezTo>
                  <a:cubicBezTo>
                    <a:pt x="37918" y="68026"/>
                    <a:pt x="38002" y="68080"/>
                    <a:pt x="38087" y="68080"/>
                  </a:cubicBezTo>
                  <a:cubicBezTo>
                    <a:pt x="38198" y="68080"/>
                    <a:pt x="38309" y="67984"/>
                    <a:pt x="38263" y="67824"/>
                  </a:cubicBezTo>
                  <a:cubicBezTo>
                    <a:pt x="36973" y="62823"/>
                    <a:pt x="35400" y="57903"/>
                    <a:pt x="33626" y="53023"/>
                  </a:cubicBezTo>
                  <a:cubicBezTo>
                    <a:pt x="31811" y="48183"/>
                    <a:pt x="29794" y="43465"/>
                    <a:pt x="27536" y="38827"/>
                  </a:cubicBezTo>
                  <a:cubicBezTo>
                    <a:pt x="25278" y="34229"/>
                    <a:pt x="22858" y="29753"/>
                    <a:pt x="20156" y="25438"/>
                  </a:cubicBezTo>
                  <a:cubicBezTo>
                    <a:pt x="17494" y="21082"/>
                    <a:pt x="14631" y="16888"/>
                    <a:pt x="11525" y="12855"/>
                  </a:cubicBezTo>
                  <a:cubicBezTo>
                    <a:pt x="8460" y="8862"/>
                    <a:pt x="5194" y="5031"/>
                    <a:pt x="1725" y="1361"/>
                  </a:cubicBezTo>
                  <a:cubicBezTo>
                    <a:pt x="1322" y="918"/>
                    <a:pt x="879" y="514"/>
                    <a:pt x="475" y="71"/>
                  </a:cubicBezTo>
                  <a:cubicBezTo>
                    <a:pt x="426" y="21"/>
                    <a:pt x="369"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28"/>
            <p:cNvSpPr/>
            <p:nvPr/>
          </p:nvSpPr>
          <p:spPr>
            <a:xfrm rot="-5400000">
              <a:off x="-57623" y="2120398"/>
              <a:ext cx="2476039" cy="939443"/>
            </a:xfrm>
            <a:custGeom>
              <a:avLst/>
              <a:gdLst/>
              <a:ahLst/>
              <a:cxnLst/>
              <a:rect l="l" t="t" r="r" b="b"/>
              <a:pathLst>
                <a:path w="44927" h="17108" extrusionOk="0">
                  <a:moveTo>
                    <a:pt x="8186" y="0"/>
                  </a:moveTo>
                  <a:cubicBezTo>
                    <a:pt x="5062" y="0"/>
                    <a:pt x="1997" y="894"/>
                    <a:pt x="0" y="3391"/>
                  </a:cubicBezTo>
                  <a:lnTo>
                    <a:pt x="202" y="3431"/>
                  </a:lnTo>
                  <a:cubicBezTo>
                    <a:pt x="6735" y="8391"/>
                    <a:pt x="13752" y="12787"/>
                    <a:pt x="21415" y="15207"/>
                  </a:cubicBezTo>
                  <a:cubicBezTo>
                    <a:pt x="25260" y="16421"/>
                    <a:pt x="29289" y="17107"/>
                    <a:pt x="33291" y="17107"/>
                  </a:cubicBezTo>
                  <a:cubicBezTo>
                    <a:pt x="37263" y="17107"/>
                    <a:pt x="41210" y="16431"/>
                    <a:pt x="44927" y="14925"/>
                  </a:cubicBezTo>
                  <a:cubicBezTo>
                    <a:pt x="43193" y="13190"/>
                    <a:pt x="40934" y="12182"/>
                    <a:pt x="38756" y="11214"/>
                  </a:cubicBezTo>
                  <a:lnTo>
                    <a:pt x="23230" y="4439"/>
                  </a:lnTo>
                  <a:cubicBezTo>
                    <a:pt x="19681" y="2907"/>
                    <a:pt x="16132" y="1334"/>
                    <a:pt x="12381" y="487"/>
                  </a:cubicBezTo>
                  <a:cubicBezTo>
                    <a:pt x="11034" y="185"/>
                    <a:pt x="9604" y="0"/>
                    <a:pt x="81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28"/>
            <p:cNvSpPr/>
            <p:nvPr/>
          </p:nvSpPr>
          <p:spPr>
            <a:xfrm rot="-5400000">
              <a:off x="2604364" y="700076"/>
              <a:ext cx="1778205" cy="3846785"/>
            </a:xfrm>
            <a:custGeom>
              <a:avLst/>
              <a:gdLst/>
              <a:ahLst/>
              <a:cxnLst/>
              <a:rect l="l" t="t" r="r" b="b"/>
              <a:pathLst>
                <a:path w="32265" h="70053" extrusionOk="0">
                  <a:moveTo>
                    <a:pt x="445" y="1"/>
                  </a:moveTo>
                  <a:lnTo>
                    <a:pt x="445" y="1"/>
                  </a:lnTo>
                  <a:cubicBezTo>
                    <a:pt x="1" y="8228"/>
                    <a:pt x="2300" y="16334"/>
                    <a:pt x="5082" y="24077"/>
                  </a:cubicBezTo>
                  <a:cubicBezTo>
                    <a:pt x="9438" y="36135"/>
                    <a:pt x="15003" y="47710"/>
                    <a:pt x="21738" y="58599"/>
                  </a:cubicBezTo>
                  <a:cubicBezTo>
                    <a:pt x="24440" y="62995"/>
                    <a:pt x="27465" y="67390"/>
                    <a:pt x="31699" y="70052"/>
                  </a:cubicBezTo>
                  <a:cubicBezTo>
                    <a:pt x="32264" y="69649"/>
                    <a:pt x="32264" y="68762"/>
                    <a:pt x="32143" y="68036"/>
                  </a:cubicBezTo>
                  <a:cubicBezTo>
                    <a:pt x="31095" y="59446"/>
                    <a:pt x="30006" y="50815"/>
                    <a:pt x="28917" y="42225"/>
                  </a:cubicBezTo>
                  <a:cubicBezTo>
                    <a:pt x="28554" y="38757"/>
                    <a:pt x="27989" y="35329"/>
                    <a:pt x="27223" y="31901"/>
                  </a:cubicBezTo>
                  <a:cubicBezTo>
                    <a:pt x="24239" y="19399"/>
                    <a:pt x="11212" y="5445"/>
                    <a:pt x="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9" name="Google Shape;1129;p28"/>
            <p:cNvSpPr/>
            <p:nvPr/>
          </p:nvSpPr>
          <p:spPr>
            <a:xfrm rot="-5400000">
              <a:off x="1895155" y="2583442"/>
              <a:ext cx="853582" cy="3058352"/>
            </a:xfrm>
            <a:custGeom>
              <a:avLst/>
              <a:gdLst/>
              <a:ahLst/>
              <a:cxnLst/>
              <a:rect l="l" t="t" r="r" b="b"/>
              <a:pathLst>
                <a:path w="15488" h="55695" extrusionOk="0">
                  <a:moveTo>
                    <a:pt x="11696" y="0"/>
                  </a:moveTo>
                  <a:cubicBezTo>
                    <a:pt x="4800" y="5001"/>
                    <a:pt x="1170" y="14156"/>
                    <a:pt x="566" y="23189"/>
                  </a:cubicBezTo>
                  <a:cubicBezTo>
                    <a:pt x="1" y="32183"/>
                    <a:pt x="2098" y="41136"/>
                    <a:pt x="4518" y="49766"/>
                  </a:cubicBezTo>
                  <a:cubicBezTo>
                    <a:pt x="5163" y="51944"/>
                    <a:pt x="5849" y="54202"/>
                    <a:pt x="7421" y="55695"/>
                  </a:cubicBezTo>
                  <a:cubicBezTo>
                    <a:pt x="8873" y="46741"/>
                    <a:pt x="10769" y="37829"/>
                    <a:pt x="13148" y="29077"/>
                  </a:cubicBezTo>
                  <a:cubicBezTo>
                    <a:pt x="15487" y="20326"/>
                    <a:pt x="14237" y="8711"/>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28"/>
            <p:cNvSpPr/>
            <p:nvPr/>
          </p:nvSpPr>
          <p:spPr>
            <a:xfrm rot="-5400000">
              <a:off x="-967442" y="3510662"/>
              <a:ext cx="1631495" cy="399324"/>
            </a:xfrm>
            <a:custGeom>
              <a:avLst/>
              <a:gdLst/>
              <a:ahLst/>
              <a:cxnLst/>
              <a:rect l="l" t="t" r="r" b="b"/>
              <a:pathLst>
                <a:path w="29603" h="7272" extrusionOk="0">
                  <a:moveTo>
                    <a:pt x="14143" y="0"/>
                  </a:moveTo>
                  <a:cubicBezTo>
                    <a:pt x="11170" y="0"/>
                    <a:pt x="8191" y="288"/>
                    <a:pt x="5244" y="872"/>
                  </a:cubicBezTo>
                  <a:cubicBezTo>
                    <a:pt x="3187" y="1275"/>
                    <a:pt x="888" y="2001"/>
                    <a:pt x="1" y="4058"/>
                  </a:cubicBezTo>
                  <a:cubicBezTo>
                    <a:pt x="4518" y="6518"/>
                    <a:pt x="10446" y="6962"/>
                    <a:pt x="15487" y="7244"/>
                  </a:cubicBezTo>
                  <a:cubicBezTo>
                    <a:pt x="15858" y="7262"/>
                    <a:pt x="16230" y="7271"/>
                    <a:pt x="16603" y="7271"/>
                  </a:cubicBezTo>
                  <a:cubicBezTo>
                    <a:pt x="21253" y="7271"/>
                    <a:pt x="25981" y="5858"/>
                    <a:pt x="29602" y="2647"/>
                  </a:cubicBezTo>
                  <a:cubicBezTo>
                    <a:pt x="24609" y="896"/>
                    <a:pt x="19386" y="0"/>
                    <a:pt x="141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28"/>
            <p:cNvSpPr/>
            <p:nvPr/>
          </p:nvSpPr>
          <p:spPr>
            <a:xfrm rot="-5400000">
              <a:off x="140117" y="4026774"/>
              <a:ext cx="844654" cy="1714149"/>
            </a:xfrm>
            <a:custGeom>
              <a:avLst/>
              <a:gdLst/>
              <a:ahLst/>
              <a:cxnLst/>
              <a:rect l="l" t="t" r="r" b="b"/>
              <a:pathLst>
                <a:path w="15326" h="31216" extrusionOk="0">
                  <a:moveTo>
                    <a:pt x="11696" y="0"/>
                  </a:moveTo>
                  <a:cubicBezTo>
                    <a:pt x="6897" y="2864"/>
                    <a:pt x="3428" y="7986"/>
                    <a:pt x="1735" y="13632"/>
                  </a:cubicBezTo>
                  <a:cubicBezTo>
                    <a:pt x="41" y="19237"/>
                    <a:pt x="0" y="25367"/>
                    <a:pt x="1009" y="31215"/>
                  </a:cubicBezTo>
                  <a:cubicBezTo>
                    <a:pt x="4074" y="26577"/>
                    <a:pt x="7058" y="21859"/>
                    <a:pt x="9921" y="17019"/>
                  </a:cubicBezTo>
                  <a:cubicBezTo>
                    <a:pt x="11131" y="15084"/>
                    <a:pt x="12139" y="13027"/>
                    <a:pt x="12946" y="10889"/>
                  </a:cubicBezTo>
                  <a:cubicBezTo>
                    <a:pt x="13793" y="8187"/>
                    <a:pt x="15325" y="3025"/>
                    <a:pt x="11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28"/>
            <p:cNvSpPr/>
            <p:nvPr/>
          </p:nvSpPr>
          <p:spPr>
            <a:xfrm rot="-5400000">
              <a:off x="2581706" y="1169765"/>
              <a:ext cx="1405810" cy="3070158"/>
            </a:xfrm>
            <a:custGeom>
              <a:avLst/>
              <a:gdLst/>
              <a:ahLst/>
              <a:cxnLst/>
              <a:rect l="l" t="t" r="r" b="b"/>
              <a:pathLst>
                <a:path w="25508" h="55910" extrusionOk="0">
                  <a:moveTo>
                    <a:pt x="361" y="0"/>
                  </a:moveTo>
                  <a:cubicBezTo>
                    <a:pt x="179" y="0"/>
                    <a:pt x="1" y="257"/>
                    <a:pt x="156" y="443"/>
                  </a:cubicBezTo>
                  <a:lnTo>
                    <a:pt x="277" y="564"/>
                  </a:lnTo>
                  <a:lnTo>
                    <a:pt x="640" y="1048"/>
                  </a:lnTo>
                  <a:cubicBezTo>
                    <a:pt x="1083" y="1693"/>
                    <a:pt x="1527" y="2298"/>
                    <a:pt x="1970" y="2943"/>
                  </a:cubicBezTo>
                  <a:cubicBezTo>
                    <a:pt x="3584" y="5242"/>
                    <a:pt x="5076" y="7581"/>
                    <a:pt x="6487" y="10001"/>
                  </a:cubicBezTo>
                  <a:cubicBezTo>
                    <a:pt x="8665" y="13590"/>
                    <a:pt x="10722" y="17300"/>
                    <a:pt x="12577" y="21091"/>
                  </a:cubicBezTo>
                  <a:cubicBezTo>
                    <a:pt x="14956" y="25850"/>
                    <a:pt x="17094" y="30770"/>
                    <a:pt x="18989" y="35771"/>
                  </a:cubicBezTo>
                  <a:cubicBezTo>
                    <a:pt x="21167" y="41538"/>
                    <a:pt x="22982" y="47426"/>
                    <a:pt x="24434" y="53395"/>
                  </a:cubicBezTo>
                  <a:cubicBezTo>
                    <a:pt x="24635" y="54161"/>
                    <a:pt x="24797" y="54968"/>
                    <a:pt x="24958" y="55734"/>
                  </a:cubicBezTo>
                  <a:cubicBezTo>
                    <a:pt x="24989" y="55857"/>
                    <a:pt x="25078" y="55910"/>
                    <a:pt x="25175" y="55910"/>
                  </a:cubicBezTo>
                  <a:cubicBezTo>
                    <a:pt x="25332" y="55910"/>
                    <a:pt x="25507" y="55772"/>
                    <a:pt x="25482" y="55573"/>
                  </a:cubicBezTo>
                  <a:cubicBezTo>
                    <a:pt x="24111" y="49483"/>
                    <a:pt x="22337" y="43474"/>
                    <a:pt x="20199" y="37586"/>
                  </a:cubicBezTo>
                  <a:cubicBezTo>
                    <a:pt x="18344" y="32424"/>
                    <a:pt x="16207" y="27383"/>
                    <a:pt x="13827" y="22463"/>
                  </a:cubicBezTo>
                  <a:cubicBezTo>
                    <a:pt x="11932" y="18470"/>
                    <a:pt x="9875" y="14598"/>
                    <a:pt x="7617" y="10807"/>
                  </a:cubicBezTo>
                  <a:cubicBezTo>
                    <a:pt x="6124" y="8226"/>
                    <a:pt x="4471" y="5686"/>
                    <a:pt x="2777" y="3185"/>
                  </a:cubicBezTo>
                  <a:cubicBezTo>
                    <a:pt x="2091" y="2177"/>
                    <a:pt x="1366" y="1088"/>
                    <a:pt x="599" y="161"/>
                  </a:cubicBezTo>
                  <a:lnTo>
                    <a:pt x="519" y="80"/>
                  </a:lnTo>
                  <a:cubicBezTo>
                    <a:pt x="472" y="24"/>
                    <a:pt x="416"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28"/>
            <p:cNvSpPr/>
            <p:nvPr/>
          </p:nvSpPr>
          <p:spPr>
            <a:xfrm rot="-5400000">
              <a:off x="173498" y="2212286"/>
              <a:ext cx="2072506" cy="627705"/>
            </a:xfrm>
            <a:custGeom>
              <a:avLst/>
              <a:gdLst/>
              <a:ahLst/>
              <a:cxnLst/>
              <a:rect l="l" t="t" r="r" b="b"/>
              <a:pathLst>
                <a:path w="37605" h="11431" extrusionOk="0">
                  <a:moveTo>
                    <a:pt x="939" y="1"/>
                  </a:moveTo>
                  <a:cubicBezTo>
                    <a:pt x="740" y="1"/>
                    <a:pt x="540" y="29"/>
                    <a:pt x="340" y="58"/>
                  </a:cubicBezTo>
                  <a:lnTo>
                    <a:pt x="300" y="58"/>
                  </a:lnTo>
                  <a:cubicBezTo>
                    <a:pt x="0" y="95"/>
                    <a:pt x="83" y="550"/>
                    <a:pt x="355" y="550"/>
                  </a:cubicBezTo>
                  <a:cubicBezTo>
                    <a:pt x="376" y="550"/>
                    <a:pt x="398" y="548"/>
                    <a:pt x="421" y="542"/>
                  </a:cubicBezTo>
                  <a:lnTo>
                    <a:pt x="421" y="501"/>
                  </a:lnTo>
                  <a:lnTo>
                    <a:pt x="905" y="501"/>
                  </a:lnTo>
                  <a:cubicBezTo>
                    <a:pt x="1469" y="501"/>
                    <a:pt x="2074" y="542"/>
                    <a:pt x="2639" y="622"/>
                  </a:cubicBezTo>
                  <a:cubicBezTo>
                    <a:pt x="5301" y="985"/>
                    <a:pt x="7922" y="1671"/>
                    <a:pt x="10423" y="2599"/>
                  </a:cubicBezTo>
                  <a:cubicBezTo>
                    <a:pt x="14980" y="4171"/>
                    <a:pt x="19295" y="6309"/>
                    <a:pt x="23771" y="8003"/>
                  </a:cubicBezTo>
                  <a:cubicBezTo>
                    <a:pt x="26917" y="9213"/>
                    <a:pt x="30143" y="10140"/>
                    <a:pt x="33450" y="10866"/>
                  </a:cubicBezTo>
                  <a:cubicBezTo>
                    <a:pt x="34338" y="11068"/>
                    <a:pt x="35225" y="11189"/>
                    <a:pt x="36112" y="11310"/>
                  </a:cubicBezTo>
                  <a:cubicBezTo>
                    <a:pt x="36475" y="11390"/>
                    <a:pt x="36838" y="11431"/>
                    <a:pt x="37241" y="11431"/>
                  </a:cubicBezTo>
                  <a:lnTo>
                    <a:pt x="37282" y="11431"/>
                  </a:lnTo>
                  <a:cubicBezTo>
                    <a:pt x="37604" y="11431"/>
                    <a:pt x="37604" y="10947"/>
                    <a:pt x="37282" y="10947"/>
                  </a:cubicBezTo>
                  <a:cubicBezTo>
                    <a:pt x="36273" y="10866"/>
                    <a:pt x="35265" y="10705"/>
                    <a:pt x="34257" y="10503"/>
                  </a:cubicBezTo>
                  <a:cubicBezTo>
                    <a:pt x="31192" y="9898"/>
                    <a:pt x="28127" y="9051"/>
                    <a:pt x="25183" y="8003"/>
                  </a:cubicBezTo>
                  <a:cubicBezTo>
                    <a:pt x="22884" y="7196"/>
                    <a:pt x="20626" y="6269"/>
                    <a:pt x="18408" y="5301"/>
                  </a:cubicBezTo>
                  <a:cubicBezTo>
                    <a:pt x="16149" y="4333"/>
                    <a:pt x="13971" y="3365"/>
                    <a:pt x="11713" y="2518"/>
                  </a:cubicBezTo>
                  <a:cubicBezTo>
                    <a:pt x="8971" y="1469"/>
                    <a:pt x="6107" y="663"/>
                    <a:pt x="3244" y="179"/>
                  </a:cubicBezTo>
                  <a:cubicBezTo>
                    <a:pt x="2558" y="58"/>
                    <a:pt x="1873" y="18"/>
                    <a:pt x="1187" y="18"/>
                  </a:cubicBezTo>
                  <a:cubicBezTo>
                    <a:pt x="1105" y="6"/>
                    <a:pt x="1022"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4" name="Google Shape;1134;p28"/>
            <p:cNvSpPr/>
            <p:nvPr/>
          </p:nvSpPr>
          <p:spPr>
            <a:xfrm rot="-5400000">
              <a:off x="1927538" y="2923913"/>
              <a:ext cx="349248" cy="2321591"/>
            </a:xfrm>
            <a:custGeom>
              <a:avLst/>
              <a:gdLst/>
              <a:ahLst/>
              <a:cxnLst/>
              <a:rect l="l" t="t" r="r" b="b"/>
              <a:pathLst>
                <a:path w="6337" h="42278" extrusionOk="0">
                  <a:moveTo>
                    <a:pt x="5975" y="0"/>
                  </a:moveTo>
                  <a:cubicBezTo>
                    <a:pt x="5906" y="0"/>
                    <a:pt x="5843" y="34"/>
                    <a:pt x="5808" y="117"/>
                  </a:cubicBezTo>
                  <a:lnTo>
                    <a:pt x="5808" y="157"/>
                  </a:lnTo>
                  <a:cubicBezTo>
                    <a:pt x="5525" y="803"/>
                    <a:pt x="5243" y="1488"/>
                    <a:pt x="5001" y="2174"/>
                  </a:cubicBezTo>
                  <a:cubicBezTo>
                    <a:pt x="4316" y="3989"/>
                    <a:pt x="3751" y="5884"/>
                    <a:pt x="3227" y="7739"/>
                  </a:cubicBezTo>
                  <a:cubicBezTo>
                    <a:pt x="2420" y="10603"/>
                    <a:pt x="1775" y="13466"/>
                    <a:pt x="1291" y="16410"/>
                  </a:cubicBezTo>
                  <a:cubicBezTo>
                    <a:pt x="686" y="20040"/>
                    <a:pt x="323" y="23750"/>
                    <a:pt x="162" y="27420"/>
                  </a:cubicBezTo>
                  <a:cubicBezTo>
                    <a:pt x="0" y="31775"/>
                    <a:pt x="202" y="36131"/>
                    <a:pt x="726" y="40406"/>
                  </a:cubicBezTo>
                  <a:cubicBezTo>
                    <a:pt x="807" y="40970"/>
                    <a:pt x="847" y="41535"/>
                    <a:pt x="928" y="42100"/>
                  </a:cubicBezTo>
                  <a:cubicBezTo>
                    <a:pt x="959" y="42226"/>
                    <a:pt x="1052" y="42278"/>
                    <a:pt x="1152" y="42278"/>
                  </a:cubicBezTo>
                  <a:cubicBezTo>
                    <a:pt x="1307" y="42278"/>
                    <a:pt x="1477" y="42151"/>
                    <a:pt x="1452" y="41979"/>
                  </a:cubicBezTo>
                  <a:cubicBezTo>
                    <a:pt x="847" y="37623"/>
                    <a:pt x="565" y="33227"/>
                    <a:pt x="646" y="28872"/>
                  </a:cubicBezTo>
                  <a:cubicBezTo>
                    <a:pt x="807" y="22056"/>
                    <a:pt x="1734" y="15321"/>
                    <a:pt x="3469" y="8788"/>
                  </a:cubicBezTo>
                  <a:cubicBezTo>
                    <a:pt x="3993" y="6771"/>
                    <a:pt x="4598" y="4795"/>
                    <a:pt x="5324" y="2819"/>
                  </a:cubicBezTo>
                  <a:cubicBezTo>
                    <a:pt x="5525" y="2255"/>
                    <a:pt x="5727" y="1690"/>
                    <a:pt x="5969" y="1125"/>
                  </a:cubicBezTo>
                  <a:lnTo>
                    <a:pt x="6090" y="843"/>
                  </a:lnTo>
                  <a:cubicBezTo>
                    <a:pt x="6090" y="803"/>
                    <a:pt x="6130" y="762"/>
                    <a:pt x="6130" y="722"/>
                  </a:cubicBezTo>
                  <a:lnTo>
                    <a:pt x="6130" y="682"/>
                  </a:lnTo>
                  <a:cubicBezTo>
                    <a:pt x="6171" y="601"/>
                    <a:pt x="6211" y="520"/>
                    <a:pt x="6251" y="440"/>
                  </a:cubicBezTo>
                  <a:lnTo>
                    <a:pt x="6251" y="399"/>
                  </a:lnTo>
                  <a:cubicBezTo>
                    <a:pt x="6337" y="200"/>
                    <a:pt x="6140" y="0"/>
                    <a:pt x="59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5" name="Google Shape;1135;p28"/>
            <p:cNvSpPr/>
            <p:nvPr/>
          </p:nvSpPr>
          <p:spPr>
            <a:xfrm rot="-5400000">
              <a:off x="205460" y="4311468"/>
              <a:ext cx="545448" cy="1188911"/>
            </a:xfrm>
            <a:custGeom>
              <a:avLst/>
              <a:gdLst/>
              <a:ahLst/>
              <a:cxnLst/>
              <a:rect l="l" t="t" r="r" b="b"/>
              <a:pathLst>
                <a:path w="9897" h="21651" extrusionOk="0">
                  <a:moveTo>
                    <a:pt x="9500" y="0"/>
                  </a:moveTo>
                  <a:cubicBezTo>
                    <a:pt x="9446" y="0"/>
                    <a:pt x="9391" y="18"/>
                    <a:pt x="9341" y="59"/>
                  </a:cubicBezTo>
                  <a:cubicBezTo>
                    <a:pt x="8414" y="906"/>
                    <a:pt x="7607" y="1915"/>
                    <a:pt x="6922" y="3003"/>
                  </a:cubicBezTo>
                  <a:cubicBezTo>
                    <a:pt x="4946" y="5947"/>
                    <a:pt x="3373" y="9133"/>
                    <a:pt x="2284" y="12521"/>
                  </a:cubicBezTo>
                  <a:cubicBezTo>
                    <a:pt x="1316" y="15384"/>
                    <a:pt x="550" y="18329"/>
                    <a:pt x="25" y="21313"/>
                  </a:cubicBezTo>
                  <a:cubicBezTo>
                    <a:pt x="1" y="21512"/>
                    <a:pt x="176" y="21650"/>
                    <a:pt x="333" y="21650"/>
                  </a:cubicBezTo>
                  <a:cubicBezTo>
                    <a:pt x="429" y="21650"/>
                    <a:pt x="519" y="21597"/>
                    <a:pt x="550" y="21474"/>
                  </a:cubicBezTo>
                  <a:cubicBezTo>
                    <a:pt x="1316" y="16675"/>
                    <a:pt x="2768" y="12037"/>
                    <a:pt x="4825" y="7641"/>
                  </a:cubicBezTo>
                  <a:cubicBezTo>
                    <a:pt x="5873" y="5343"/>
                    <a:pt x="7244" y="3205"/>
                    <a:pt x="8898" y="1269"/>
                  </a:cubicBezTo>
                  <a:cubicBezTo>
                    <a:pt x="9140" y="987"/>
                    <a:pt x="9422" y="705"/>
                    <a:pt x="9704" y="422"/>
                  </a:cubicBezTo>
                  <a:cubicBezTo>
                    <a:pt x="9897" y="262"/>
                    <a:pt x="9707" y="0"/>
                    <a:pt x="9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28"/>
            <p:cNvSpPr/>
            <p:nvPr/>
          </p:nvSpPr>
          <p:spPr>
            <a:xfrm rot="-5400000">
              <a:off x="-842421" y="3681359"/>
              <a:ext cx="1323361" cy="87750"/>
            </a:xfrm>
            <a:custGeom>
              <a:avLst/>
              <a:gdLst/>
              <a:ahLst/>
              <a:cxnLst/>
              <a:rect l="l" t="t" r="r" b="b"/>
              <a:pathLst>
                <a:path w="24012" h="1598" extrusionOk="0">
                  <a:moveTo>
                    <a:pt x="13224" y="1"/>
                  </a:moveTo>
                  <a:cubicBezTo>
                    <a:pt x="11591" y="1"/>
                    <a:pt x="9957" y="32"/>
                    <a:pt x="8324" y="97"/>
                  </a:cubicBezTo>
                  <a:cubicBezTo>
                    <a:pt x="5945" y="177"/>
                    <a:pt x="3566" y="419"/>
                    <a:pt x="1267" y="863"/>
                  </a:cubicBezTo>
                  <a:cubicBezTo>
                    <a:pt x="944" y="944"/>
                    <a:pt x="622" y="984"/>
                    <a:pt x="299" y="1105"/>
                  </a:cubicBezTo>
                  <a:cubicBezTo>
                    <a:pt x="1" y="1179"/>
                    <a:pt x="116" y="1598"/>
                    <a:pt x="357" y="1598"/>
                  </a:cubicBezTo>
                  <a:cubicBezTo>
                    <a:pt x="377" y="1598"/>
                    <a:pt x="398" y="1595"/>
                    <a:pt x="420" y="1589"/>
                  </a:cubicBezTo>
                  <a:cubicBezTo>
                    <a:pt x="1428" y="1307"/>
                    <a:pt x="2436" y="1105"/>
                    <a:pt x="3485" y="1024"/>
                  </a:cubicBezTo>
                  <a:cubicBezTo>
                    <a:pt x="6383" y="654"/>
                    <a:pt x="9309" y="480"/>
                    <a:pt x="12240" y="480"/>
                  </a:cubicBezTo>
                  <a:cubicBezTo>
                    <a:pt x="12817" y="480"/>
                    <a:pt x="13394" y="487"/>
                    <a:pt x="13970" y="500"/>
                  </a:cubicBezTo>
                  <a:cubicBezTo>
                    <a:pt x="17197" y="540"/>
                    <a:pt x="20463" y="702"/>
                    <a:pt x="23690" y="944"/>
                  </a:cubicBezTo>
                  <a:cubicBezTo>
                    <a:pt x="23702" y="945"/>
                    <a:pt x="23713" y="946"/>
                    <a:pt x="23724" y="946"/>
                  </a:cubicBezTo>
                  <a:cubicBezTo>
                    <a:pt x="24012" y="946"/>
                    <a:pt x="24000" y="458"/>
                    <a:pt x="23690" y="419"/>
                  </a:cubicBezTo>
                  <a:cubicBezTo>
                    <a:pt x="20201" y="145"/>
                    <a:pt x="16712" y="1"/>
                    <a:pt x="132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37" name="Google Shape;1137;p28"/>
          <p:cNvSpPr/>
          <p:nvPr/>
        </p:nvSpPr>
        <p:spPr>
          <a:xfrm>
            <a:off x="1452403" y="6167906"/>
            <a:ext cx="310606" cy="310273"/>
          </a:xfrm>
          <a:custGeom>
            <a:avLst/>
            <a:gdLst/>
            <a:ahLst/>
            <a:cxnLst/>
            <a:rect l="l" t="t" r="r" b="b"/>
            <a:pathLst>
              <a:path w="6897" h="6897" extrusionOk="0">
                <a:moveTo>
                  <a:pt x="3469" y="1"/>
                </a:moveTo>
                <a:cubicBezTo>
                  <a:pt x="1573" y="1"/>
                  <a:pt x="1" y="1533"/>
                  <a:pt x="1" y="3429"/>
                </a:cubicBezTo>
                <a:cubicBezTo>
                  <a:pt x="1" y="5364"/>
                  <a:pt x="1573" y="6897"/>
                  <a:pt x="3469" y="6897"/>
                </a:cubicBezTo>
                <a:cubicBezTo>
                  <a:pt x="5364" y="6897"/>
                  <a:pt x="6897" y="5364"/>
                  <a:pt x="6897" y="3429"/>
                </a:cubicBezTo>
                <a:cubicBezTo>
                  <a:pt x="6897" y="1533"/>
                  <a:pt x="5364" y="1"/>
                  <a:pt x="3469" y="1"/>
                </a:cubicBezTo>
                <a:close/>
              </a:path>
            </a:pathLst>
          </a:custGeom>
          <a:solidFill>
            <a:schemeClr val="accent5">
              <a:alpha val="843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38" name="Google Shape;1138;p28"/>
          <p:cNvSpPr txBox="1">
            <a:spLocks noGrp="1"/>
          </p:cNvSpPr>
          <p:nvPr>
            <p:ph type="title"/>
          </p:nvPr>
        </p:nvSpPr>
        <p:spPr>
          <a:xfrm>
            <a:off x="414572" y="623400"/>
            <a:ext cx="11332694"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1219"/>
        <p:cNvGrpSpPr/>
        <p:nvPr/>
      </p:nvGrpSpPr>
      <p:grpSpPr>
        <a:xfrm>
          <a:off x="0" y="0"/>
          <a:ext cx="0" cy="0"/>
          <a:chOff x="0" y="0"/>
          <a:chExt cx="0" cy="0"/>
        </a:xfrm>
      </p:grpSpPr>
      <p:sp>
        <p:nvSpPr>
          <p:cNvPr id="1220" name="Google Shape;1220;p31"/>
          <p:cNvSpPr/>
          <p:nvPr/>
        </p:nvSpPr>
        <p:spPr>
          <a:xfrm rot="-5400000">
            <a:off x="498262" y="423685"/>
            <a:ext cx="506815" cy="503727"/>
          </a:xfrm>
          <a:custGeom>
            <a:avLst/>
            <a:gdLst/>
            <a:ahLst/>
            <a:cxnLst/>
            <a:rect l="l" t="t" r="r" b="b"/>
            <a:pathLst>
              <a:path w="6897" h="6897" extrusionOk="0">
                <a:moveTo>
                  <a:pt x="3469" y="1"/>
                </a:moveTo>
                <a:cubicBezTo>
                  <a:pt x="1573" y="1"/>
                  <a:pt x="1" y="1533"/>
                  <a:pt x="1" y="3429"/>
                </a:cubicBezTo>
                <a:cubicBezTo>
                  <a:pt x="1" y="5364"/>
                  <a:pt x="1573" y="6897"/>
                  <a:pt x="3469" y="6897"/>
                </a:cubicBezTo>
                <a:cubicBezTo>
                  <a:pt x="5364" y="6897"/>
                  <a:pt x="6897" y="5364"/>
                  <a:pt x="6897" y="3429"/>
                </a:cubicBezTo>
                <a:cubicBezTo>
                  <a:pt x="6897" y="1533"/>
                  <a:pt x="5364" y="1"/>
                  <a:pt x="3469" y="1"/>
                </a:cubicBezTo>
                <a:close/>
              </a:path>
            </a:pathLst>
          </a:custGeom>
          <a:solidFill>
            <a:schemeClr val="accent5">
              <a:alpha val="84320"/>
            </a:scheme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221" name="Google Shape;1221;p31"/>
          <p:cNvGrpSpPr/>
          <p:nvPr/>
        </p:nvGrpSpPr>
        <p:grpSpPr>
          <a:xfrm rot="6208633">
            <a:off x="10341289" y="222570"/>
            <a:ext cx="2299159" cy="1581330"/>
            <a:chOff x="2408692" y="-569353"/>
            <a:chExt cx="3769974" cy="2558659"/>
          </a:xfrm>
        </p:grpSpPr>
        <p:sp>
          <p:nvSpPr>
            <p:cNvPr id="1222" name="Google Shape;1222;p31"/>
            <p:cNvSpPr/>
            <p:nvPr/>
          </p:nvSpPr>
          <p:spPr>
            <a:xfrm rot="-5400000">
              <a:off x="2983957" y="-632355"/>
              <a:ext cx="1179387" cy="2329918"/>
            </a:xfrm>
            <a:custGeom>
              <a:avLst/>
              <a:gdLst/>
              <a:ahLst/>
              <a:cxnLst/>
              <a:rect l="l" t="t" r="r" b="b"/>
              <a:pathLst>
                <a:path w="34576" h="68306" extrusionOk="0">
                  <a:moveTo>
                    <a:pt x="34323" y="1"/>
                  </a:moveTo>
                  <a:cubicBezTo>
                    <a:pt x="34241" y="1"/>
                    <a:pt x="34164" y="46"/>
                    <a:pt x="34148" y="144"/>
                  </a:cubicBezTo>
                  <a:cubicBezTo>
                    <a:pt x="33220" y="4983"/>
                    <a:pt x="32051" y="9782"/>
                    <a:pt x="30599" y="14501"/>
                  </a:cubicBezTo>
                  <a:cubicBezTo>
                    <a:pt x="29147" y="19219"/>
                    <a:pt x="27453" y="23857"/>
                    <a:pt x="25477" y="28374"/>
                  </a:cubicBezTo>
                  <a:cubicBezTo>
                    <a:pt x="23501" y="32972"/>
                    <a:pt x="21283" y="37489"/>
                    <a:pt x="18823" y="41884"/>
                  </a:cubicBezTo>
                  <a:cubicBezTo>
                    <a:pt x="16363" y="46240"/>
                    <a:pt x="13701" y="50515"/>
                    <a:pt x="10798" y="54588"/>
                  </a:cubicBezTo>
                  <a:cubicBezTo>
                    <a:pt x="7853" y="58742"/>
                    <a:pt x="4708" y="62735"/>
                    <a:pt x="1401" y="66566"/>
                  </a:cubicBezTo>
                  <a:cubicBezTo>
                    <a:pt x="957" y="67009"/>
                    <a:pt x="554" y="67493"/>
                    <a:pt x="151" y="67937"/>
                  </a:cubicBezTo>
                  <a:cubicBezTo>
                    <a:pt x="0" y="68088"/>
                    <a:pt x="142" y="68306"/>
                    <a:pt x="291" y="68306"/>
                  </a:cubicBezTo>
                  <a:cubicBezTo>
                    <a:pt x="341" y="68306"/>
                    <a:pt x="392" y="68281"/>
                    <a:pt x="433" y="68219"/>
                  </a:cubicBezTo>
                  <a:cubicBezTo>
                    <a:pt x="3821" y="64469"/>
                    <a:pt x="7007" y="60516"/>
                    <a:pt x="10031" y="56403"/>
                  </a:cubicBezTo>
                  <a:cubicBezTo>
                    <a:pt x="12975" y="52289"/>
                    <a:pt x="15758" y="48055"/>
                    <a:pt x="18258" y="43659"/>
                  </a:cubicBezTo>
                  <a:cubicBezTo>
                    <a:pt x="20759" y="39344"/>
                    <a:pt x="23058" y="34907"/>
                    <a:pt x="25074" y="30350"/>
                  </a:cubicBezTo>
                  <a:cubicBezTo>
                    <a:pt x="27131" y="25793"/>
                    <a:pt x="28905" y="21115"/>
                    <a:pt x="30438" y="16396"/>
                  </a:cubicBezTo>
                  <a:cubicBezTo>
                    <a:pt x="31970" y="11678"/>
                    <a:pt x="33220" y="6879"/>
                    <a:pt x="34229" y="2039"/>
                  </a:cubicBezTo>
                  <a:cubicBezTo>
                    <a:pt x="34350" y="1434"/>
                    <a:pt x="34430" y="870"/>
                    <a:pt x="34551" y="265"/>
                  </a:cubicBezTo>
                  <a:cubicBezTo>
                    <a:pt x="34575" y="97"/>
                    <a:pt x="34443" y="1"/>
                    <a:pt x="34323" y="1"/>
                  </a:cubicBezTo>
                  <a:close/>
                </a:path>
              </a:pathLst>
            </a:custGeom>
            <a:solidFill>
              <a:schemeClr val="accent2">
                <a:alpha val="607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3" name="Google Shape;1223;p31"/>
            <p:cNvSpPr/>
            <p:nvPr/>
          </p:nvSpPr>
          <p:spPr>
            <a:xfrm rot="-5400000">
              <a:off x="4373138" y="135649"/>
              <a:ext cx="1434803" cy="2176252"/>
            </a:xfrm>
            <a:custGeom>
              <a:avLst/>
              <a:gdLst/>
              <a:ahLst/>
              <a:cxnLst/>
              <a:rect l="l" t="t" r="r" b="b"/>
              <a:pathLst>
                <a:path w="42064" h="63801" extrusionOk="0">
                  <a:moveTo>
                    <a:pt x="40209" y="1"/>
                  </a:moveTo>
                  <a:cubicBezTo>
                    <a:pt x="33070" y="4074"/>
                    <a:pt x="27666" y="10365"/>
                    <a:pt x="22867" y="16818"/>
                  </a:cubicBezTo>
                  <a:cubicBezTo>
                    <a:pt x="15406" y="26900"/>
                    <a:pt x="9034" y="37789"/>
                    <a:pt x="3913" y="49243"/>
                  </a:cubicBezTo>
                  <a:cubicBezTo>
                    <a:pt x="1856" y="53881"/>
                    <a:pt x="1" y="58760"/>
                    <a:pt x="283" y="63721"/>
                  </a:cubicBezTo>
                  <a:cubicBezTo>
                    <a:pt x="417" y="63776"/>
                    <a:pt x="553" y="63801"/>
                    <a:pt x="689" y="63801"/>
                  </a:cubicBezTo>
                  <a:cubicBezTo>
                    <a:pt x="1246" y="63801"/>
                    <a:pt x="1797" y="63392"/>
                    <a:pt x="2219" y="63035"/>
                  </a:cubicBezTo>
                  <a:lnTo>
                    <a:pt x="21859" y="46460"/>
                  </a:lnTo>
                  <a:cubicBezTo>
                    <a:pt x="24521" y="44282"/>
                    <a:pt x="27061" y="41983"/>
                    <a:pt x="29481" y="39523"/>
                  </a:cubicBezTo>
                  <a:cubicBezTo>
                    <a:pt x="38152" y="30248"/>
                    <a:pt x="42064" y="11898"/>
                    <a:pt x="40209" y="1"/>
                  </a:cubicBezTo>
                  <a:close/>
                </a:path>
              </a:pathLst>
            </a:custGeom>
            <a:solidFill>
              <a:schemeClr val="accent2">
                <a:alpha val="607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4" name="Google Shape;1224;p31"/>
            <p:cNvSpPr/>
            <p:nvPr/>
          </p:nvSpPr>
          <p:spPr>
            <a:xfrm rot="-5400000">
              <a:off x="3121130" y="677418"/>
              <a:ext cx="1672789" cy="950987"/>
            </a:xfrm>
            <a:custGeom>
              <a:avLst/>
              <a:gdLst/>
              <a:ahLst/>
              <a:cxnLst/>
              <a:rect l="l" t="t" r="r" b="b"/>
              <a:pathLst>
                <a:path w="49041" h="27880" extrusionOk="0">
                  <a:moveTo>
                    <a:pt x="40263" y="0"/>
                  </a:moveTo>
                  <a:cubicBezTo>
                    <a:pt x="34352" y="0"/>
                    <a:pt x="28277" y="1806"/>
                    <a:pt x="23068" y="4691"/>
                  </a:cubicBezTo>
                  <a:cubicBezTo>
                    <a:pt x="15204" y="9046"/>
                    <a:pt x="8993" y="15620"/>
                    <a:pt x="3226" y="22274"/>
                  </a:cubicBezTo>
                  <a:cubicBezTo>
                    <a:pt x="1775" y="23968"/>
                    <a:pt x="323" y="25783"/>
                    <a:pt x="0" y="27880"/>
                  </a:cubicBezTo>
                  <a:cubicBezTo>
                    <a:pt x="8389" y="24250"/>
                    <a:pt x="16938" y="21064"/>
                    <a:pt x="25609" y="18322"/>
                  </a:cubicBezTo>
                  <a:cubicBezTo>
                    <a:pt x="34320" y="15580"/>
                    <a:pt x="43273" y="8320"/>
                    <a:pt x="49040" y="1505"/>
                  </a:cubicBezTo>
                  <a:cubicBezTo>
                    <a:pt x="46248" y="470"/>
                    <a:pt x="43277" y="0"/>
                    <a:pt x="40263" y="0"/>
                  </a:cubicBezTo>
                  <a:close/>
                </a:path>
              </a:pathLst>
            </a:custGeom>
            <a:solidFill>
              <a:schemeClr val="accent2">
                <a:alpha val="607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5" name="Google Shape;1225;p31"/>
            <p:cNvSpPr/>
            <p:nvPr/>
          </p:nvSpPr>
          <p:spPr>
            <a:xfrm rot="-5400000">
              <a:off x="2987658" y="-658329"/>
              <a:ext cx="641063" cy="819015"/>
            </a:xfrm>
            <a:custGeom>
              <a:avLst/>
              <a:gdLst/>
              <a:ahLst/>
              <a:cxnLst/>
              <a:rect l="l" t="t" r="r" b="b"/>
              <a:pathLst>
                <a:path w="18794" h="24011" extrusionOk="0">
                  <a:moveTo>
                    <a:pt x="719" y="0"/>
                  </a:moveTo>
                  <a:cubicBezTo>
                    <a:pt x="496" y="0"/>
                    <a:pt x="270" y="18"/>
                    <a:pt x="41" y="55"/>
                  </a:cubicBezTo>
                  <a:lnTo>
                    <a:pt x="1" y="55"/>
                  </a:lnTo>
                  <a:cubicBezTo>
                    <a:pt x="646" y="5137"/>
                    <a:pt x="3792" y="10339"/>
                    <a:pt x="6574" y="14654"/>
                  </a:cubicBezTo>
                  <a:cubicBezTo>
                    <a:pt x="9317" y="19010"/>
                    <a:pt x="13592" y="22599"/>
                    <a:pt x="18794" y="24011"/>
                  </a:cubicBezTo>
                  <a:cubicBezTo>
                    <a:pt x="16374" y="15905"/>
                    <a:pt x="11898" y="8565"/>
                    <a:pt x="5808" y="2677"/>
                  </a:cubicBezTo>
                  <a:cubicBezTo>
                    <a:pt x="4397" y="1338"/>
                    <a:pt x="2662" y="0"/>
                    <a:pt x="719" y="0"/>
                  </a:cubicBezTo>
                  <a:close/>
                </a:path>
              </a:pathLst>
            </a:custGeom>
            <a:solidFill>
              <a:schemeClr val="accent2">
                <a:alpha val="607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6" name="Google Shape;1226;p31"/>
            <p:cNvSpPr/>
            <p:nvPr/>
          </p:nvSpPr>
          <p:spPr>
            <a:xfrm rot="-5400000">
              <a:off x="2322598" y="417074"/>
              <a:ext cx="1104652" cy="339565"/>
            </a:xfrm>
            <a:custGeom>
              <a:avLst/>
              <a:gdLst/>
              <a:ahLst/>
              <a:cxnLst/>
              <a:rect l="l" t="t" r="r" b="b"/>
              <a:pathLst>
                <a:path w="32385" h="9955" extrusionOk="0">
                  <a:moveTo>
                    <a:pt x="22727" y="0"/>
                  </a:moveTo>
                  <a:cubicBezTo>
                    <a:pt x="20165" y="0"/>
                    <a:pt x="17584" y="376"/>
                    <a:pt x="15124" y="1091"/>
                  </a:cubicBezTo>
                  <a:cubicBezTo>
                    <a:pt x="9397" y="2705"/>
                    <a:pt x="4275" y="5971"/>
                    <a:pt x="0" y="9924"/>
                  </a:cubicBezTo>
                  <a:cubicBezTo>
                    <a:pt x="1469" y="9944"/>
                    <a:pt x="2941" y="9954"/>
                    <a:pt x="4415" y="9954"/>
                  </a:cubicBezTo>
                  <a:cubicBezTo>
                    <a:pt x="8646" y="9954"/>
                    <a:pt x="12893" y="9871"/>
                    <a:pt x="17140" y="9722"/>
                  </a:cubicBezTo>
                  <a:cubicBezTo>
                    <a:pt x="19439" y="9722"/>
                    <a:pt x="21778" y="9440"/>
                    <a:pt x="24036" y="8915"/>
                  </a:cubicBezTo>
                  <a:cubicBezTo>
                    <a:pt x="26819" y="8189"/>
                    <a:pt x="32022" y="6697"/>
                    <a:pt x="32385" y="2059"/>
                  </a:cubicBezTo>
                  <a:lnTo>
                    <a:pt x="32385" y="2019"/>
                  </a:lnTo>
                  <a:cubicBezTo>
                    <a:pt x="29410" y="646"/>
                    <a:pt x="26085" y="0"/>
                    <a:pt x="22727" y="0"/>
                  </a:cubicBezTo>
                  <a:close/>
                </a:path>
              </a:pathLst>
            </a:custGeom>
            <a:solidFill>
              <a:schemeClr val="accent2">
                <a:alpha val="607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27" name="Google Shape;1227;p31"/>
          <p:cNvGrpSpPr/>
          <p:nvPr/>
        </p:nvGrpSpPr>
        <p:grpSpPr>
          <a:xfrm rot="3857449">
            <a:off x="-1741466" y="3723021"/>
            <a:ext cx="5075583" cy="6338499"/>
            <a:chOff x="6132853" y="1390870"/>
            <a:chExt cx="3806719" cy="4765704"/>
          </a:xfrm>
        </p:grpSpPr>
        <p:sp>
          <p:nvSpPr>
            <p:cNvPr id="1228" name="Google Shape;1228;p31"/>
            <p:cNvSpPr/>
            <p:nvPr/>
          </p:nvSpPr>
          <p:spPr>
            <a:xfrm rot="-9401137">
              <a:off x="6864169" y="1684114"/>
              <a:ext cx="2344087" cy="4179216"/>
            </a:xfrm>
            <a:custGeom>
              <a:avLst/>
              <a:gdLst/>
              <a:ahLst/>
              <a:cxnLst/>
              <a:rect l="l" t="t" r="r" b="b"/>
              <a:pathLst>
                <a:path w="68721" h="122521" extrusionOk="0">
                  <a:moveTo>
                    <a:pt x="66664" y="0"/>
                  </a:moveTo>
                  <a:lnTo>
                    <a:pt x="51581" y="8792"/>
                  </a:lnTo>
                  <a:cubicBezTo>
                    <a:pt x="51218" y="24521"/>
                    <a:pt x="46822" y="40410"/>
                    <a:pt x="37708" y="52549"/>
                  </a:cubicBezTo>
                  <a:cubicBezTo>
                    <a:pt x="28917" y="64244"/>
                    <a:pt x="15515" y="72109"/>
                    <a:pt x="1716" y="72109"/>
                  </a:cubicBezTo>
                  <a:cubicBezTo>
                    <a:pt x="1145" y="72109"/>
                    <a:pt x="573" y="72096"/>
                    <a:pt x="0" y="72069"/>
                  </a:cubicBezTo>
                  <a:lnTo>
                    <a:pt x="0" y="72069"/>
                  </a:lnTo>
                  <a:lnTo>
                    <a:pt x="6412" y="122520"/>
                  </a:lnTo>
                  <a:cubicBezTo>
                    <a:pt x="9518" y="113406"/>
                    <a:pt x="18350" y="108486"/>
                    <a:pt x="26294" y="103969"/>
                  </a:cubicBezTo>
                  <a:cubicBezTo>
                    <a:pt x="36498" y="98161"/>
                    <a:pt x="46540" y="91507"/>
                    <a:pt x="54484" y="82393"/>
                  </a:cubicBezTo>
                  <a:cubicBezTo>
                    <a:pt x="62470" y="73319"/>
                    <a:pt x="68237" y="61422"/>
                    <a:pt x="68559" y="48879"/>
                  </a:cubicBezTo>
                  <a:cubicBezTo>
                    <a:pt x="68721" y="42628"/>
                    <a:pt x="67591" y="36458"/>
                    <a:pt x="66825" y="30247"/>
                  </a:cubicBezTo>
                  <a:cubicBezTo>
                    <a:pt x="65656" y="20205"/>
                    <a:pt x="65575" y="10042"/>
                    <a:pt x="666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9" name="Google Shape;1229;p31"/>
            <p:cNvSpPr/>
            <p:nvPr/>
          </p:nvSpPr>
          <p:spPr>
            <a:xfrm rot="-9401137">
              <a:off x="7272015" y="4313412"/>
              <a:ext cx="31688" cy="19545"/>
            </a:xfrm>
            <a:custGeom>
              <a:avLst/>
              <a:gdLst/>
              <a:ahLst/>
              <a:cxnLst/>
              <a:rect l="l" t="t" r="r" b="b"/>
              <a:pathLst>
                <a:path w="929" h="573" extrusionOk="0">
                  <a:moveTo>
                    <a:pt x="538" y="0"/>
                  </a:moveTo>
                  <a:cubicBezTo>
                    <a:pt x="478" y="0"/>
                    <a:pt x="418" y="15"/>
                    <a:pt x="364" y="48"/>
                  </a:cubicBezTo>
                  <a:cubicBezTo>
                    <a:pt x="243" y="48"/>
                    <a:pt x="202" y="129"/>
                    <a:pt x="122" y="209"/>
                  </a:cubicBezTo>
                  <a:cubicBezTo>
                    <a:pt x="41" y="290"/>
                    <a:pt x="1" y="451"/>
                    <a:pt x="41" y="572"/>
                  </a:cubicBezTo>
                  <a:lnTo>
                    <a:pt x="323" y="451"/>
                  </a:lnTo>
                  <a:lnTo>
                    <a:pt x="323" y="491"/>
                  </a:lnTo>
                  <a:cubicBezTo>
                    <a:pt x="342" y="485"/>
                    <a:pt x="358" y="483"/>
                    <a:pt x="373" y="483"/>
                  </a:cubicBezTo>
                  <a:cubicBezTo>
                    <a:pt x="433" y="483"/>
                    <a:pt x="475" y="520"/>
                    <a:pt x="541" y="520"/>
                  </a:cubicBezTo>
                  <a:cubicBezTo>
                    <a:pt x="570" y="520"/>
                    <a:pt x="604" y="513"/>
                    <a:pt x="646" y="491"/>
                  </a:cubicBezTo>
                  <a:cubicBezTo>
                    <a:pt x="646" y="451"/>
                    <a:pt x="646" y="411"/>
                    <a:pt x="646" y="411"/>
                  </a:cubicBezTo>
                  <a:lnTo>
                    <a:pt x="928" y="290"/>
                  </a:lnTo>
                  <a:cubicBezTo>
                    <a:pt x="869" y="113"/>
                    <a:pt x="702" y="0"/>
                    <a:pt x="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0" name="Google Shape;1230;p31"/>
            <p:cNvSpPr/>
            <p:nvPr/>
          </p:nvSpPr>
          <p:spPr>
            <a:xfrm rot="-9401137">
              <a:off x="8234467" y="2847548"/>
              <a:ext cx="42672" cy="50961"/>
            </a:xfrm>
            <a:custGeom>
              <a:avLst/>
              <a:gdLst/>
              <a:ahLst/>
              <a:cxnLst/>
              <a:rect l="l" t="t" r="r" b="b"/>
              <a:pathLst>
                <a:path w="1251" h="1494" extrusionOk="0">
                  <a:moveTo>
                    <a:pt x="484" y="1"/>
                  </a:moveTo>
                  <a:lnTo>
                    <a:pt x="323" y="82"/>
                  </a:lnTo>
                  <a:lnTo>
                    <a:pt x="162" y="203"/>
                  </a:lnTo>
                  <a:lnTo>
                    <a:pt x="81" y="324"/>
                  </a:lnTo>
                  <a:cubicBezTo>
                    <a:pt x="0" y="525"/>
                    <a:pt x="0" y="767"/>
                    <a:pt x="81" y="929"/>
                  </a:cubicBezTo>
                  <a:cubicBezTo>
                    <a:pt x="162" y="1251"/>
                    <a:pt x="403" y="1453"/>
                    <a:pt x="726" y="1493"/>
                  </a:cubicBezTo>
                  <a:lnTo>
                    <a:pt x="1008" y="1372"/>
                  </a:lnTo>
                  <a:lnTo>
                    <a:pt x="1250" y="1009"/>
                  </a:lnTo>
                  <a:lnTo>
                    <a:pt x="1250" y="687"/>
                  </a:lnTo>
                  <a:lnTo>
                    <a:pt x="1210" y="566"/>
                  </a:lnTo>
                  <a:cubicBezTo>
                    <a:pt x="1008" y="41"/>
                    <a:pt x="645" y="1"/>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1" name="Google Shape;1231;p31"/>
            <p:cNvSpPr/>
            <p:nvPr/>
          </p:nvSpPr>
          <p:spPr>
            <a:xfrm rot="-9401137">
              <a:off x="8870405" y="2834548"/>
              <a:ext cx="27561" cy="35304"/>
            </a:xfrm>
            <a:custGeom>
              <a:avLst/>
              <a:gdLst/>
              <a:ahLst/>
              <a:cxnLst/>
              <a:rect l="l" t="t" r="r" b="b"/>
              <a:pathLst>
                <a:path w="808" h="1035" extrusionOk="0">
                  <a:moveTo>
                    <a:pt x="376" y="1"/>
                  </a:moveTo>
                  <a:cubicBezTo>
                    <a:pt x="331" y="1"/>
                    <a:pt x="286" y="9"/>
                    <a:pt x="243" y="26"/>
                  </a:cubicBezTo>
                  <a:lnTo>
                    <a:pt x="41" y="268"/>
                  </a:lnTo>
                  <a:cubicBezTo>
                    <a:pt x="41" y="349"/>
                    <a:pt x="41" y="389"/>
                    <a:pt x="41" y="470"/>
                  </a:cubicBezTo>
                  <a:cubicBezTo>
                    <a:pt x="1" y="550"/>
                    <a:pt x="1" y="671"/>
                    <a:pt x="1" y="752"/>
                  </a:cubicBezTo>
                  <a:lnTo>
                    <a:pt x="283" y="1034"/>
                  </a:lnTo>
                  <a:cubicBezTo>
                    <a:pt x="485" y="954"/>
                    <a:pt x="606" y="833"/>
                    <a:pt x="727" y="671"/>
                  </a:cubicBezTo>
                  <a:cubicBezTo>
                    <a:pt x="767" y="550"/>
                    <a:pt x="808" y="389"/>
                    <a:pt x="767" y="268"/>
                  </a:cubicBezTo>
                  <a:cubicBezTo>
                    <a:pt x="704" y="110"/>
                    <a:pt x="541" y="1"/>
                    <a:pt x="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2" name="Google Shape;1232;p31"/>
            <p:cNvSpPr/>
            <p:nvPr/>
          </p:nvSpPr>
          <p:spPr>
            <a:xfrm rot="-9401137">
              <a:off x="8570353" y="2656276"/>
              <a:ext cx="27561" cy="32507"/>
            </a:xfrm>
            <a:custGeom>
              <a:avLst/>
              <a:gdLst/>
              <a:ahLst/>
              <a:cxnLst/>
              <a:rect l="l" t="t" r="r" b="b"/>
              <a:pathLst>
                <a:path w="808" h="953" extrusionOk="0">
                  <a:moveTo>
                    <a:pt x="485" y="0"/>
                  </a:moveTo>
                  <a:cubicBezTo>
                    <a:pt x="324" y="0"/>
                    <a:pt x="203" y="121"/>
                    <a:pt x="122" y="242"/>
                  </a:cubicBezTo>
                  <a:cubicBezTo>
                    <a:pt x="41" y="363"/>
                    <a:pt x="1" y="525"/>
                    <a:pt x="41" y="646"/>
                  </a:cubicBezTo>
                  <a:cubicBezTo>
                    <a:pt x="105" y="837"/>
                    <a:pt x="270" y="953"/>
                    <a:pt x="456" y="953"/>
                  </a:cubicBezTo>
                  <a:cubicBezTo>
                    <a:pt x="505" y="953"/>
                    <a:pt x="555" y="945"/>
                    <a:pt x="606" y="928"/>
                  </a:cubicBezTo>
                  <a:lnTo>
                    <a:pt x="807" y="686"/>
                  </a:lnTo>
                  <a:lnTo>
                    <a:pt x="807" y="605"/>
                  </a:lnTo>
                  <a:cubicBezTo>
                    <a:pt x="807" y="484"/>
                    <a:pt x="807" y="363"/>
                    <a:pt x="807" y="242"/>
                  </a:cubicBezTo>
                  <a:cubicBezTo>
                    <a:pt x="767" y="202"/>
                    <a:pt x="767" y="162"/>
                    <a:pt x="727" y="121"/>
                  </a:cubicBezTo>
                  <a:lnTo>
                    <a:pt x="4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3" name="Google Shape;1233;p31"/>
            <p:cNvSpPr/>
            <p:nvPr/>
          </p:nvSpPr>
          <p:spPr>
            <a:xfrm rot="-9401137">
              <a:off x="6840050" y="4230111"/>
              <a:ext cx="26163" cy="34690"/>
            </a:xfrm>
            <a:custGeom>
              <a:avLst/>
              <a:gdLst/>
              <a:ahLst/>
              <a:cxnLst/>
              <a:rect l="l" t="t" r="r" b="b"/>
              <a:pathLst>
                <a:path w="767" h="1017" extrusionOk="0">
                  <a:moveTo>
                    <a:pt x="466" y="0"/>
                  </a:moveTo>
                  <a:cubicBezTo>
                    <a:pt x="446" y="0"/>
                    <a:pt x="425" y="3"/>
                    <a:pt x="403" y="8"/>
                  </a:cubicBezTo>
                  <a:lnTo>
                    <a:pt x="161" y="290"/>
                  </a:lnTo>
                  <a:cubicBezTo>
                    <a:pt x="161" y="331"/>
                    <a:pt x="121" y="371"/>
                    <a:pt x="121" y="371"/>
                  </a:cubicBezTo>
                  <a:cubicBezTo>
                    <a:pt x="40" y="532"/>
                    <a:pt x="0" y="694"/>
                    <a:pt x="0" y="855"/>
                  </a:cubicBezTo>
                  <a:lnTo>
                    <a:pt x="323" y="1016"/>
                  </a:lnTo>
                  <a:cubicBezTo>
                    <a:pt x="645" y="855"/>
                    <a:pt x="766" y="532"/>
                    <a:pt x="726" y="210"/>
                  </a:cubicBezTo>
                  <a:cubicBezTo>
                    <a:pt x="691" y="105"/>
                    <a:pt x="596" y="0"/>
                    <a:pt x="4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4" name="Google Shape;1234;p31"/>
            <p:cNvSpPr/>
            <p:nvPr/>
          </p:nvSpPr>
          <p:spPr>
            <a:xfrm rot="-9401137">
              <a:off x="7632337" y="4193410"/>
              <a:ext cx="82581" cy="71631"/>
            </a:xfrm>
            <a:custGeom>
              <a:avLst/>
              <a:gdLst/>
              <a:ahLst/>
              <a:cxnLst/>
              <a:rect l="l" t="t" r="r" b="b"/>
              <a:pathLst>
                <a:path w="2421" h="2100" extrusionOk="0">
                  <a:moveTo>
                    <a:pt x="963" y="0"/>
                  </a:moveTo>
                  <a:cubicBezTo>
                    <a:pt x="753" y="0"/>
                    <a:pt x="541" y="81"/>
                    <a:pt x="404" y="218"/>
                  </a:cubicBezTo>
                  <a:cubicBezTo>
                    <a:pt x="122" y="420"/>
                    <a:pt x="1" y="783"/>
                    <a:pt x="82" y="1105"/>
                  </a:cubicBezTo>
                  <a:lnTo>
                    <a:pt x="243" y="1468"/>
                  </a:lnTo>
                  <a:lnTo>
                    <a:pt x="445" y="1710"/>
                  </a:lnTo>
                  <a:lnTo>
                    <a:pt x="646" y="1831"/>
                  </a:lnTo>
                  <a:lnTo>
                    <a:pt x="727" y="1872"/>
                  </a:lnTo>
                  <a:cubicBezTo>
                    <a:pt x="934" y="2027"/>
                    <a:pt x="1174" y="2099"/>
                    <a:pt x="1415" y="2099"/>
                  </a:cubicBezTo>
                  <a:cubicBezTo>
                    <a:pt x="1550" y="2099"/>
                    <a:pt x="1685" y="2076"/>
                    <a:pt x="1816" y="2033"/>
                  </a:cubicBezTo>
                  <a:cubicBezTo>
                    <a:pt x="2098" y="1912"/>
                    <a:pt x="2300" y="1630"/>
                    <a:pt x="2421" y="1347"/>
                  </a:cubicBezTo>
                  <a:lnTo>
                    <a:pt x="2259" y="702"/>
                  </a:lnTo>
                  <a:lnTo>
                    <a:pt x="2058" y="460"/>
                  </a:lnTo>
                  <a:lnTo>
                    <a:pt x="2098" y="379"/>
                  </a:lnTo>
                  <a:cubicBezTo>
                    <a:pt x="1922" y="168"/>
                    <a:pt x="1654" y="49"/>
                    <a:pt x="1401" y="49"/>
                  </a:cubicBezTo>
                  <a:cubicBezTo>
                    <a:pt x="1364" y="49"/>
                    <a:pt x="1327" y="52"/>
                    <a:pt x="1291" y="57"/>
                  </a:cubicBezTo>
                  <a:lnTo>
                    <a:pt x="1251" y="57"/>
                  </a:lnTo>
                  <a:cubicBezTo>
                    <a:pt x="1161" y="18"/>
                    <a:pt x="1062" y="0"/>
                    <a:pt x="9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5" name="Google Shape;1235;p31"/>
            <p:cNvSpPr/>
            <p:nvPr/>
          </p:nvSpPr>
          <p:spPr>
            <a:xfrm rot="-9401137">
              <a:off x="7058305" y="3745809"/>
              <a:ext cx="44036" cy="49733"/>
            </a:xfrm>
            <a:custGeom>
              <a:avLst/>
              <a:gdLst/>
              <a:ahLst/>
              <a:cxnLst/>
              <a:rect l="l" t="t" r="r" b="b"/>
              <a:pathLst>
                <a:path w="1291" h="1458" extrusionOk="0">
                  <a:moveTo>
                    <a:pt x="565" y="1"/>
                  </a:moveTo>
                  <a:lnTo>
                    <a:pt x="363" y="81"/>
                  </a:lnTo>
                  <a:lnTo>
                    <a:pt x="283" y="162"/>
                  </a:lnTo>
                  <a:lnTo>
                    <a:pt x="121" y="283"/>
                  </a:lnTo>
                  <a:lnTo>
                    <a:pt x="41" y="404"/>
                  </a:lnTo>
                  <a:cubicBezTo>
                    <a:pt x="0" y="606"/>
                    <a:pt x="0" y="807"/>
                    <a:pt x="41" y="968"/>
                  </a:cubicBezTo>
                  <a:cubicBezTo>
                    <a:pt x="151" y="1264"/>
                    <a:pt x="431" y="1458"/>
                    <a:pt x="725" y="1458"/>
                  </a:cubicBezTo>
                  <a:cubicBezTo>
                    <a:pt x="752" y="1458"/>
                    <a:pt x="779" y="1456"/>
                    <a:pt x="807" y="1452"/>
                  </a:cubicBezTo>
                  <a:lnTo>
                    <a:pt x="1008" y="1291"/>
                  </a:lnTo>
                  <a:lnTo>
                    <a:pt x="1250" y="888"/>
                  </a:lnTo>
                  <a:cubicBezTo>
                    <a:pt x="1291" y="727"/>
                    <a:pt x="1291" y="525"/>
                    <a:pt x="1250" y="364"/>
                  </a:cubicBezTo>
                  <a:lnTo>
                    <a:pt x="1210" y="243"/>
                  </a:lnTo>
                  <a:lnTo>
                    <a:pt x="1049" y="122"/>
                  </a:lnTo>
                  <a:lnTo>
                    <a:pt x="76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6" name="Google Shape;1236;p31"/>
            <p:cNvSpPr/>
            <p:nvPr/>
          </p:nvSpPr>
          <p:spPr>
            <a:xfrm rot="-9401137">
              <a:off x="7076342" y="3996918"/>
              <a:ext cx="46833" cy="48232"/>
            </a:xfrm>
            <a:custGeom>
              <a:avLst/>
              <a:gdLst/>
              <a:ahLst/>
              <a:cxnLst/>
              <a:rect l="l" t="t" r="r" b="b"/>
              <a:pathLst>
                <a:path w="1373" h="1414" extrusionOk="0">
                  <a:moveTo>
                    <a:pt x="606" y="1"/>
                  </a:moveTo>
                  <a:lnTo>
                    <a:pt x="404" y="41"/>
                  </a:lnTo>
                  <a:lnTo>
                    <a:pt x="243" y="202"/>
                  </a:lnTo>
                  <a:lnTo>
                    <a:pt x="82" y="565"/>
                  </a:lnTo>
                  <a:cubicBezTo>
                    <a:pt x="41" y="646"/>
                    <a:pt x="1" y="767"/>
                    <a:pt x="41" y="888"/>
                  </a:cubicBezTo>
                  <a:lnTo>
                    <a:pt x="162" y="1130"/>
                  </a:lnTo>
                  <a:lnTo>
                    <a:pt x="525" y="1372"/>
                  </a:lnTo>
                  <a:cubicBezTo>
                    <a:pt x="597" y="1400"/>
                    <a:pt x="673" y="1414"/>
                    <a:pt x="749" y="1414"/>
                  </a:cubicBezTo>
                  <a:cubicBezTo>
                    <a:pt x="888" y="1414"/>
                    <a:pt x="1026" y="1369"/>
                    <a:pt x="1130" y="1291"/>
                  </a:cubicBezTo>
                  <a:lnTo>
                    <a:pt x="1251" y="1130"/>
                  </a:lnTo>
                  <a:lnTo>
                    <a:pt x="1372" y="848"/>
                  </a:lnTo>
                  <a:lnTo>
                    <a:pt x="1372" y="606"/>
                  </a:lnTo>
                  <a:lnTo>
                    <a:pt x="1251" y="323"/>
                  </a:lnTo>
                  <a:lnTo>
                    <a:pt x="1090" y="122"/>
                  </a:lnTo>
                  <a:lnTo>
                    <a:pt x="8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7" name="Google Shape;1237;p31"/>
            <p:cNvSpPr/>
            <p:nvPr/>
          </p:nvSpPr>
          <p:spPr>
            <a:xfrm rot="-9401137">
              <a:off x="7045832" y="4648976"/>
              <a:ext cx="28925" cy="36089"/>
            </a:xfrm>
            <a:custGeom>
              <a:avLst/>
              <a:gdLst/>
              <a:ahLst/>
              <a:cxnLst/>
              <a:rect l="l" t="t" r="r" b="b"/>
              <a:pathLst>
                <a:path w="848" h="1058" extrusionOk="0">
                  <a:moveTo>
                    <a:pt x="312" y="373"/>
                  </a:moveTo>
                  <a:cubicBezTo>
                    <a:pt x="295" y="377"/>
                    <a:pt x="288" y="391"/>
                    <a:pt x="285" y="410"/>
                  </a:cubicBezTo>
                  <a:lnTo>
                    <a:pt x="285" y="410"/>
                  </a:lnTo>
                  <a:lnTo>
                    <a:pt x="306" y="389"/>
                  </a:lnTo>
                  <a:lnTo>
                    <a:pt x="306" y="389"/>
                  </a:lnTo>
                  <a:lnTo>
                    <a:pt x="312" y="373"/>
                  </a:lnTo>
                  <a:close/>
                  <a:moveTo>
                    <a:pt x="508" y="1"/>
                  </a:moveTo>
                  <a:cubicBezTo>
                    <a:pt x="487" y="1"/>
                    <a:pt x="465" y="3"/>
                    <a:pt x="444" y="8"/>
                  </a:cubicBezTo>
                  <a:lnTo>
                    <a:pt x="312" y="373"/>
                  </a:lnTo>
                  <a:lnTo>
                    <a:pt x="312" y="373"/>
                  </a:lnTo>
                  <a:cubicBezTo>
                    <a:pt x="315" y="372"/>
                    <a:pt x="319" y="371"/>
                    <a:pt x="323" y="371"/>
                  </a:cubicBezTo>
                  <a:lnTo>
                    <a:pt x="306" y="389"/>
                  </a:lnTo>
                  <a:lnTo>
                    <a:pt x="306" y="389"/>
                  </a:lnTo>
                  <a:lnTo>
                    <a:pt x="283" y="452"/>
                  </a:lnTo>
                  <a:cubicBezTo>
                    <a:pt x="283" y="437"/>
                    <a:pt x="283" y="423"/>
                    <a:pt x="285" y="410"/>
                  </a:cubicBezTo>
                  <a:lnTo>
                    <a:pt x="285" y="410"/>
                  </a:lnTo>
                  <a:lnTo>
                    <a:pt x="283" y="412"/>
                  </a:lnTo>
                  <a:cubicBezTo>
                    <a:pt x="122" y="492"/>
                    <a:pt x="1" y="654"/>
                    <a:pt x="1" y="855"/>
                  </a:cubicBezTo>
                  <a:lnTo>
                    <a:pt x="323" y="1057"/>
                  </a:lnTo>
                  <a:lnTo>
                    <a:pt x="525" y="1057"/>
                  </a:lnTo>
                  <a:lnTo>
                    <a:pt x="807" y="775"/>
                  </a:lnTo>
                  <a:cubicBezTo>
                    <a:pt x="807" y="734"/>
                    <a:pt x="807" y="694"/>
                    <a:pt x="807" y="654"/>
                  </a:cubicBezTo>
                  <a:cubicBezTo>
                    <a:pt x="848" y="533"/>
                    <a:pt x="848" y="371"/>
                    <a:pt x="807" y="250"/>
                  </a:cubicBezTo>
                  <a:cubicBezTo>
                    <a:pt x="772" y="110"/>
                    <a:pt x="646" y="1"/>
                    <a:pt x="5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8" name="Google Shape;1238;p31"/>
            <p:cNvSpPr/>
            <p:nvPr/>
          </p:nvSpPr>
          <p:spPr>
            <a:xfrm rot="-9401137">
              <a:off x="7446673" y="4717027"/>
              <a:ext cx="30290" cy="28175"/>
            </a:xfrm>
            <a:custGeom>
              <a:avLst/>
              <a:gdLst/>
              <a:ahLst/>
              <a:cxnLst/>
              <a:rect l="l" t="t" r="r" b="b"/>
              <a:pathLst>
                <a:path w="888" h="826" extrusionOk="0">
                  <a:moveTo>
                    <a:pt x="388" y="0"/>
                  </a:moveTo>
                  <a:cubicBezTo>
                    <a:pt x="285" y="0"/>
                    <a:pt x="183" y="28"/>
                    <a:pt x="81" y="105"/>
                  </a:cubicBezTo>
                  <a:lnTo>
                    <a:pt x="0" y="347"/>
                  </a:lnTo>
                  <a:cubicBezTo>
                    <a:pt x="0" y="638"/>
                    <a:pt x="182" y="826"/>
                    <a:pt x="400" y="826"/>
                  </a:cubicBezTo>
                  <a:cubicBezTo>
                    <a:pt x="453" y="826"/>
                    <a:pt x="509" y="815"/>
                    <a:pt x="565" y="791"/>
                  </a:cubicBezTo>
                  <a:cubicBezTo>
                    <a:pt x="766" y="710"/>
                    <a:pt x="887" y="428"/>
                    <a:pt x="847" y="186"/>
                  </a:cubicBezTo>
                  <a:lnTo>
                    <a:pt x="605" y="24"/>
                  </a:lnTo>
                  <a:lnTo>
                    <a:pt x="565" y="24"/>
                  </a:lnTo>
                  <a:cubicBezTo>
                    <a:pt x="506" y="10"/>
                    <a:pt x="447" y="0"/>
                    <a:pt x="3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9" name="Google Shape;1239;p31"/>
            <p:cNvSpPr/>
            <p:nvPr/>
          </p:nvSpPr>
          <p:spPr>
            <a:xfrm rot="-9401137">
              <a:off x="7492825" y="4466435"/>
              <a:ext cx="49528" cy="55054"/>
            </a:xfrm>
            <a:custGeom>
              <a:avLst/>
              <a:gdLst/>
              <a:ahLst/>
              <a:cxnLst/>
              <a:rect l="l" t="t" r="r" b="b"/>
              <a:pathLst>
                <a:path w="1452" h="1614" extrusionOk="0">
                  <a:moveTo>
                    <a:pt x="645" y="0"/>
                  </a:moveTo>
                  <a:cubicBezTo>
                    <a:pt x="242" y="202"/>
                    <a:pt x="0" y="605"/>
                    <a:pt x="0" y="1049"/>
                  </a:cubicBezTo>
                  <a:lnTo>
                    <a:pt x="121" y="1291"/>
                  </a:lnTo>
                  <a:lnTo>
                    <a:pt x="403" y="1533"/>
                  </a:lnTo>
                  <a:lnTo>
                    <a:pt x="645" y="1614"/>
                  </a:lnTo>
                  <a:cubicBezTo>
                    <a:pt x="968" y="1533"/>
                    <a:pt x="1250" y="1331"/>
                    <a:pt x="1371" y="1049"/>
                  </a:cubicBezTo>
                  <a:cubicBezTo>
                    <a:pt x="1452" y="847"/>
                    <a:pt x="1452" y="605"/>
                    <a:pt x="1371" y="404"/>
                  </a:cubicBezTo>
                  <a:cubicBezTo>
                    <a:pt x="1371" y="363"/>
                    <a:pt x="1331" y="323"/>
                    <a:pt x="1331" y="242"/>
                  </a:cubicBezTo>
                  <a:lnTo>
                    <a:pt x="1170" y="121"/>
                  </a:lnTo>
                  <a:lnTo>
                    <a:pt x="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0" name="Google Shape;1240;p31"/>
            <p:cNvSpPr/>
            <p:nvPr/>
          </p:nvSpPr>
          <p:spPr>
            <a:xfrm rot="-9401137">
              <a:off x="7448246" y="3207414"/>
              <a:ext cx="78453" cy="95474"/>
            </a:xfrm>
            <a:custGeom>
              <a:avLst/>
              <a:gdLst/>
              <a:ahLst/>
              <a:cxnLst/>
              <a:rect l="l" t="t" r="r" b="b"/>
              <a:pathLst>
                <a:path w="2300" h="2799" extrusionOk="0">
                  <a:moveTo>
                    <a:pt x="1334" y="0"/>
                  </a:moveTo>
                  <a:cubicBezTo>
                    <a:pt x="1280" y="0"/>
                    <a:pt x="1225" y="5"/>
                    <a:pt x="1170" y="14"/>
                  </a:cubicBezTo>
                  <a:lnTo>
                    <a:pt x="807" y="296"/>
                  </a:lnTo>
                  <a:lnTo>
                    <a:pt x="726" y="417"/>
                  </a:lnTo>
                  <a:cubicBezTo>
                    <a:pt x="565" y="579"/>
                    <a:pt x="484" y="780"/>
                    <a:pt x="444" y="982"/>
                  </a:cubicBezTo>
                  <a:lnTo>
                    <a:pt x="283" y="1143"/>
                  </a:lnTo>
                  <a:lnTo>
                    <a:pt x="121" y="1466"/>
                  </a:lnTo>
                  <a:lnTo>
                    <a:pt x="81" y="1547"/>
                  </a:lnTo>
                  <a:cubicBezTo>
                    <a:pt x="41" y="1708"/>
                    <a:pt x="0" y="1869"/>
                    <a:pt x="41" y="2071"/>
                  </a:cubicBezTo>
                  <a:lnTo>
                    <a:pt x="283" y="2474"/>
                  </a:lnTo>
                  <a:lnTo>
                    <a:pt x="605" y="2676"/>
                  </a:lnTo>
                  <a:lnTo>
                    <a:pt x="726" y="2756"/>
                  </a:lnTo>
                  <a:cubicBezTo>
                    <a:pt x="826" y="2785"/>
                    <a:pt x="926" y="2798"/>
                    <a:pt x="1025" y="2798"/>
                  </a:cubicBezTo>
                  <a:cubicBezTo>
                    <a:pt x="1204" y="2798"/>
                    <a:pt x="1377" y="2754"/>
                    <a:pt x="1533" y="2676"/>
                  </a:cubicBezTo>
                  <a:lnTo>
                    <a:pt x="1775" y="2353"/>
                  </a:lnTo>
                  <a:lnTo>
                    <a:pt x="1896" y="2030"/>
                  </a:lnTo>
                  <a:lnTo>
                    <a:pt x="1896" y="1869"/>
                  </a:lnTo>
                  <a:lnTo>
                    <a:pt x="2138" y="1587"/>
                  </a:lnTo>
                  <a:lnTo>
                    <a:pt x="2299" y="1224"/>
                  </a:lnTo>
                  <a:lnTo>
                    <a:pt x="2259" y="740"/>
                  </a:lnTo>
                  <a:cubicBezTo>
                    <a:pt x="2152" y="275"/>
                    <a:pt x="1759"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1" name="Google Shape;1241;p31"/>
            <p:cNvSpPr/>
            <p:nvPr/>
          </p:nvSpPr>
          <p:spPr>
            <a:xfrm rot="-9401137">
              <a:off x="7840661" y="3000076"/>
              <a:ext cx="44070" cy="51404"/>
            </a:xfrm>
            <a:custGeom>
              <a:avLst/>
              <a:gdLst/>
              <a:ahLst/>
              <a:cxnLst/>
              <a:rect l="l" t="t" r="r" b="b"/>
              <a:pathLst>
                <a:path w="1292" h="1507" extrusionOk="0">
                  <a:moveTo>
                    <a:pt x="687" y="0"/>
                  </a:moveTo>
                  <a:cubicBezTo>
                    <a:pt x="487" y="0"/>
                    <a:pt x="297" y="84"/>
                    <a:pt x="162" y="252"/>
                  </a:cubicBezTo>
                  <a:cubicBezTo>
                    <a:pt x="41" y="494"/>
                    <a:pt x="1" y="776"/>
                    <a:pt x="82" y="1018"/>
                  </a:cubicBezTo>
                  <a:cubicBezTo>
                    <a:pt x="162" y="1220"/>
                    <a:pt x="283" y="1381"/>
                    <a:pt x="485" y="1462"/>
                  </a:cubicBezTo>
                  <a:cubicBezTo>
                    <a:pt x="546" y="1493"/>
                    <a:pt x="614" y="1506"/>
                    <a:pt x="683" y="1506"/>
                  </a:cubicBezTo>
                  <a:cubicBezTo>
                    <a:pt x="794" y="1506"/>
                    <a:pt x="909" y="1472"/>
                    <a:pt x="1009" y="1422"/>
                  </a:cubicBezTo>
                  <a:lnTo>
                    <a:pt x="1130" y="1260"/>
                  </a:lnTo>
                  <a:lnTo>
                    <a:pt x="1170" y="1099"/>
                  </a:lnTo>
                  <a:lnTo>
                    <a:pt x="1130" y="1059"/>
                  </a:lnTo>
                  <a:lnTo>
                    <a:pt x="1251" y="857"/>
                  </a:lnTo>
                  <a:lnTo>
                    <a:pt x="1291" y="575"/>
                  </a:lnTo>
                  <a:lnTo>
                    <a:pt x="1211" y="373"/>
                  </a:lnTo>
                  <a:lnTo>
                    <a:pt x="1130" y="252"/>
                  </a:lnTo>
                  <a:lnTo>
                    <a:pt x="928" y="91"/>
                  </a:lnTo>
                  <a:lnTo>
                    <a:pt x="807" y="10"/>
                  </a:lnTo>
                  <a:cubicBezTo>
                    <a:pt x="767" y="3"/>
                    <a:pt x="727" y="0"/>
                    <a:pt x="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2" name="Google Shape;1242;p31"/>
            <p:cNvSpPr/>
            <p:nvPr/>
          </p:nvSpPr>
          <p:spPr>
            <a:xfrm rot="-9401137">
              <a:off x="8104101" y="3269386"/>
              <a:ext cx="78419" cy="83945"/>
            </a:xfrm>
            <a:custGeom>
              <a:avLst/>
              <a:gdLst/>
              <a:ahLst/>
              <a:cxnLst/>
              <a:rect l="l" t="t" r="r" b="b"/>
              <a:pathLst>
                <a:path w="2299" h="2461" extrusionOk="0">
                  <a:moveTo>
                    <a:pt x="1089" y="0"/>
                  </a:moveTo>
                  <a:cubicBezTo>
                    <a:pt x="363" y="242"/>
                    <a:pt x="0" y="1008"/>
                    <a:pt x="202" y="1734"/>
                  </a:cubicBezTo>
                  <a:cubicBezTo>
                    <a:pt x="282" y="1936"/>
                    <a:pt x="403" y="2097"/>
                    <a:pt x="524" y="2258"/>
                  </a:cubicBezTo>
                  <a:lnTo>
                    <a:pt x="807" y="2379"/>
                  </a:lnTo>
                  <a:lnTo>
                    <a:pt x="1049" y="2460"/>
                  </a:lnTo>
                  <a:lnTo>
                    <a:pt x="1331" y="2460"/>
                  </a:lnTo>
                  <a:lnTo>
                    <a:pt x="1855" y="2258"/>
                  </a:lnTo>
                  <a:lnTo>
                    <a:pt x="2178" y="1936"/>
                  </a:lnTo>
                  <a:lnTo>
                    <a:pt x="2299" y="1613"/>
                  </a:lnTo>
                  <a:lnTo>
                    <a:pt x="2299" y="1129"/>
                  </a:lnTo>
                  <a:lnTo>
                    <a:pt x="2138" y="484"/>
                  </a:lnTo>
                  <a:lnTo>
                    <a:pt x="1815" y="121"/>
                  </a:lnTo>
                  <a:lnTo>
                    <a:pt x="15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3" name="Google Shape;1243;p31"/>
            <p:cNvSpPr/>
            <p:nvPr/>
          </p:nvSpPr>
          <p:spPr>
            <a:xfrm rot="-9401137">
              <a:off x="7604115" y="3246942"/>
              <a:ext cx="78453" cy="78556"/>
            </a:xfrm>
            <a:custGeom>
              <a:avLst/>
              <a:gdLst/>
              <a:ahLst/>
              <a:cxnLst/>
              <a:rect l="l" t="t" r="r" b="b"/>
              <a:pathLst>
                <a:path w="2300" h="2303" extrusionOk="0">
                  <a:moveTo>
                    <a:pt x="1056" y="1"/>
                  </a:moveTo>
                  <a:cubicBezTo>
                    <a:pt x="790" y="1"/>
                    <a:pt x="531" y="90"/>
                    <a:pt x="323" y="246"/>
                  </a:cubicBezTo>
                  <a:lnTo>
                    <a:pt x="121" y="569"/>
                  </a:lnTo>
                  <a:lnTo>
                    <a:pt x="0" y="851"/>
                  </a:lnTo>
                  <a:lnTo>
                    <a:pt x="0" y="1375"/>
                  </a:lnTo>
                  <a:cubicBezTo>
                    <a:pt x="202" y="1899"/>
                    <a:pt x="686" y="2262"/>
                    <a:pt x="1251" y="2303"/>
                  </a:cubicBezTo>
                  <a:lnTo>
                    <a:pt x="1372" y="2303"/>
                  </a:lnTo>
                  <a:lnTo>
                    <a:pt x="1734" y="2182"/>
                  </a:lnTo>
                  <a:lnTo>
                    <a:pt x="1976" y="2020"/>
                  </a:lnTo>
                  <a:lnTo>
                    <a:pt x="2178" y="1698"/>
                  </a:lnTo>
                  <a:cubicBezTo>
                    <a:pt x="2299" y="1415"/>
                    <a:pt x="2299" y="1133"/>
                    <a:pt x="2178" y="810"/>
                  </a:cubicBezTo>
                  <a:cubicBezTo>
                    <a:pt x="2057" y="488"/>
                    <a:pt x="1815" y="206"/>
                    <a:pt x="1492" y="85"/>
                  </a:cubicBezTo>
                  <a:cubicBezTo>
                    <a:pt x="1350" y="27"/>
                    <a:pt x="1202" y="1"/>
                    <a:pt x="10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4" name="Google Shape;1244;p31"/>
            <p:cNvSpPr/>
            <p:nvPr/>
          </p:nvSpPr>
          <p:spPr>
            <a:xfrm rot="-9401137">
              <a:off x="8827740" y="3642030"/>
              <a:ext cx="11018" cy="26197"/>
            </a:xfrm>
            <a:custGeom>
              <a:avLst/>
              <a:gdLst/>
              <a:ahLst/>
              <a:cxnLst/>
              <a:rect l="l" t="t" r="r" b="b"/>
              <a:pathLst>
                <a:path w="323" h="768" extrusionOk="0">
                  <a:moveTo>
                    <a:pt x="0" y="1"/>
                  </a:moveTo>
                  <a:lnTo>
                    <a:pt x="81" y="767"/>
                  </a:lnTo>
                  <a:lnTo>
                    <a:pt x="282" y="444"/>
                  </a:lnTo>
                  <a:cubicBezTo>
                    <a:pt x="323" y="364"/>
                    <a:pt x="323" y="283"/>
                    <a:pt x="323" y="202"/>
                  </a:cubicBez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5" name="Google Shape;1245;p31"/>
            <p:cNvSpPr/>
            <p:nvPr/>
          </p:nvSpPr>
          <p:spPr>
            <a:xfrm rot="-9401137">
              <a:off x="7694338" y="3638914"/>
              <a:ext cx="64673" cy="68834"/>
            </a:xfrm>
            <a:custGeom>
              <a:avLst/>
              <a:gdLst/>
              <a:ahLst/>
              <a:cxnLst/>
              <a:rect l="l" t="t" r="r" b="b"/>
              <a:pathLst>
                <a:path w="1896" h="2018" extrusionOk="0">
                  <a:moveTo>
                    <a:pt x="766" y="1"/>
                  </a:moveTo>
                  <a:lnTo>
                    <a:pt x="565" y="82"/>
                  </a:lnTo>
                  <a:lnTo>
                    <a:pt x="282" y="364"/>
                  </a:lnTo>
                  <a:lnTo>
                    <a:pt x="81" y="767"/>
                  </a:lnTo>
                  <a:cubicBezTo>
                    <a:pt x="40" y="928"/>
                    <a:pt x="0" y="1090"/>
                    <a:pt x="40" y="1251"/>
                  </a:cubicBezTo>
                  <a:lnTo>
                    <a:pt x="282" y="1695"/>
                  </a:lnTo>
                  <a:lnTo>
                    <a:pt x="605" y="1896"/>
                  </a:lnTo>
                  <a:lnTo>
                    <a:pt x="766" y="1977"/>
                  </a:lnTo>
                  <a:cubicBezTo>
                    <a:pt x="847" y="2004"/>
                    <a:pt x="937" y="2017"/>
                    <a:pt x="1029" y="2017"/>
                  </a:cubicBezTo>
                  <a:cubicBezTo>
                    <a:pt x="1214" y="2017"/>
                    <a:pt x="1412" y="1964"/>
                    <a:pt x="1573" y="1856"/>
                  </a:cubicBezTo>
                  <a:lnTo>
                    <a:pt x="1815" y="1533"/>
                  </a:lnTo>
                  <a:lnTo>
                    <a:pt x="1895" y="1251"/>
                  </a:lnTo>
                  <a:lnTo>
                    <a:pt x="1895" y="807"/>
                  </a:lnTo>
                  <a:lnTo>
                    <a:pt x="1815" y="485"/>
                  </a:lnTo>
                  <a:lnTo>
                    <a:pt x="1492" y="162"/>
                  </a:lnTo>
                  <a:lnTo>
                    <a:pt x="12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6" name="Google Shape;1246;p31"/>
            <p:cNvSpPr/>
            <p:nvPr/>
          </p:nvSpPr>
          <p:spPr>
            <a:xfrm rot="-9401137">
              <a:off x="7449843" y="3665319"/>
              <a:ext cx="70199" cy="74326"/>
            </a:xfrm>
            <a:custGeom>
              <a:avLst/>
              <a:gdLst/>
              <a:ahLst/>
              <a:cxnLst/>
              <a:rect l="l" t="t" r="r" b="b"/>
              <a:pathLst>
                <a:path w="2058" h="2179" extrusionOk="0">
                  <a:moveTo>
                    <a:pt x="928" y="1"/>
                  </a:moveTo>
                  <a:lnTo>
                    <a:pt x="565" y="82"/>
                  </a:lnTo>
                  <a:lnTo>
                    <a:pt x="364" y="203"/>
                  </a:lnTo>
                  <a:lnTo>
                    <a:pt x="162" y="445"/>
                  </a:lnTo>
                  <a:cubicBezTo>
                    <a:pt x="41" y="727"/>
                    <a:pt x="1" y="1049"/>
                    <a:pt x="122" y="1332"/>
                  </a:cubicBezTo>
                  <a:cubicBezTo>
                    <a:pt x="243" y="1695"/>
                    <a:pt x="525" y="2017"/>
                    <a:pt x="848" y="2179"/>
                  </a:cubicBezTo>
                  <a:lnTo>
                    <a:pt x="1251" y="2179"/>
                  </a:lnTo>
                  <a:lnTo>
                    <a:pt x="1574" y="2017"/>
                  </a:lnTo>
                  <a:lnTo>
                    <a:pt x="1856" y="1735"/>
                  </a:lnTo>
                  <a:cubicBezTo>
                    <a:pt x="2017" y="1412"/>
                    <a:pt x="2057" y="1049"/>
                    <a:pt x="1936" y="727"/>
                  </a:cubicBezTo>
                  <a:cubicBezTo>
                    <a:pt x="1775" y="283"/>
                    <a:pt x="1372" y="1"/>
                    <a:pt x="9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7" name="Google Shape;1247;p31"/>
            <p:cNvSpPr/>
            <p:nvPr/>
          </p:nvSpPr>
          <p:spPr>
            <a:xfrm rot="-9401137">
              <a:off x="7464494" y="3919201"/>
              <a:ext cx="78453" cy="77225"/>
            </a:xfrm>
            <a:custGeom>
              <a:avLst/>
              <a:gdLst/>
              <a:ahLst/>
              <a:cxnLst/>
              <a:rect l="l" t="t" r="r" b="b"/>
              <a:pathLst>
                <a:path w="2300" h="2264" extrusionOk="0">
                  <a:moveTo>
                    <a:pt x="1073" y="1"/>
                  </a:moveTo>
                  <a:cubicBezTo>
                    <a:pt x="663" y="1"/>
                    <a:pt x="268" y="236"/>
                    <a:pt x="81" y="610"/>
                  </a:cubicBezTo>
                  <a:lnTo>
                    <a:pt x="0" y="933"/>
                  </a:lnTo>
                  <a:lnTo>
                    <a:pt x="0" y="1215"/>
                  </a:lnTo>
                  <a:lnTo>
                    <a:pt x="121" y="1538"/>
                  </a:lnTo>
                  <a:cubicBezTo>
                    <a:pt x="323" y="1860"/>
                    <a:pt x="686" y="2143"/>
                    <a:pt x="1130" y="2264"/>
                  </a:cubicBezTo>
                  <a:lnTo>
                    <a:pt x="1452" y="2264"/>
                  </a:lnTo>
                  <a:lnTo>
                    <a:pt x="1694" y="2183"/>
                  </a:lnTo>
                  <a:lnTo>
                    <a:pt x="1977" y="1981"/>
                  </a:lnTo>
                  <a:cubicBezTo>
                    <a:pt x="2219" y="1659"/>
                    <a:pt x="2299" y="1215"/>
                    <a:pt x="2178" y="812"/>
                  </a:cubicBezTo>
                  <a:cubicBezTo>
                    <a:pt x="2017" y="368"/>
                    <a:pt x="1614" y="46"/>
                    <a:pt x="1170" y="5"/>
                  </a:cubicBezTo>
                  <a:cubicBezTo>
                    <a:pt x="1138" y="2"/>
                    <a:pt x="1106" y="1"/>
                    <a:pt x="10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8" name="Google Shape;1248;p31"/>
            <p:cNvSpPr/>
            <p:nvPr/>
          </p:nvSpPr>
          <p:spPr>
            <a:xfrm rot="-9401137">
              <a:off x="8463973" y="3468754"/>
              <a:ext cx="53689" cy="53655"/>
            </a:xfrm>
            <a:custGeom>
              <a:avLst/>
              <a:gdLst/>
              <a:ahLst/>
              <a:cxnLst/>
              <a:rect l="l" t="t" r="r" b="b"/>
              <a:pathLst>
                <a:path w="1574" h="1573" extrusionOk="0">
                  <a:moveTo>
                    <a:pt x="726" y="0"/>
                  </a:moveTo>
                  <a:cubicBezTo>
                    <a:pt x="565" y="40"/>
                    <a:pt x="404" y="161"/>
                    <a:pt x="283" y="323"/>
                  </a:cubicBezTo>
                  <a:lnTo>
                    <a:pt x="202" y="363"/>
                  </a:lnTo>
                  <a:lnTo>
                    <a:pt x="41" y="686"/>
                  </a:lnTo>
                  <a:lnTo>
                    <a:pt x="0" y="887"/>
                  </a:lnTo>
                  <a:cubicBezTo>
                    <a:pt x="0" y="928"/>
                    <a:pt x="0" y="1008"/>
                    <a:pt x="41" y="1049"/>
                  </a:cubicBezTo>
                  <a:cubicBezTo>
                    <a:pt x="81" y="1250"/>
                    <a:pt x="242" y="1412"/>
                    <a:pt x="444" y="1533"/>
                  </a:cubicBezTo>
                  <a:cubicBezTo>
                    <a:pt x="538" y="1559"/>
                    <a:pt x="637" y="1573"/>
                    <a:pt x="735" y="1573"/>
                  </a:cubicBezTo>
                  <a:cubicBezTo>
                    <a:pt x="932" y="1573"/>
                    <a:pt x="1130" y="1519"/>
                    <a:pt x="1291" y="1412"/>
                  </a:cubicBezTo>
                  <a:lnTo>
                    <a:pt x="1452" y="1250"/>
                  </a:lnTo>
                  <a:lnTo>
                    <a:pt x="1573" y="928"/>
                  </a:lnTo>
                  <a:lnTo>
                    <a:pt x="1573" y="726"/>
                  </a:lnTo>
                  <a:lnTo>
                    <a:pt x="1573" y="645"/>
                  </a:lnTo>
                  <a:cubicBezTo>
                    <a:pt x="1493" y="403"/>
                    <a:pt x="1331" y="161"/>
                    <a:pt x="1130" y="40"/>
                  </a:cubicBezTo>
                  <a:lnTo>
                    <a:pt x="10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9" name="Google Shape;1249;p31"/>
            <p:cNvSpPr/>
            <p:nvPr/>
          </p:nvSpPr>
          <p:spPr>
            <a:xfrm rot="-9401137">
              <a:off x="7873717" y="3694214"/>
              <a:ext cx="63309" cy="70949"/>
            </a:xfrm>
            <a:custGeom>
              <a:avLst/>
              <a:gdLst/>
              <a:ahLst/>
              <a:cxnLst/>
              <a:rect l="l" t="t" r="r" b="b"/>
              <a:pathLst>
                <a:path w="1856" h="2080" extrusionOk="0">
                  <a:moveTo>
                    <a:pt x="727" y="0"/>
                  </a:moveTo>
                  <a:lnTo>
                    <a:pt x="444" y="121"/>
                  </a:lnTo>
                  <a:lnTo>
                    <a:pt x="122" y="484"/>
                  </a:lnTo>
                  <a:lnTo>
                    <a:pt x="1" y="847"/>
                  </a:lnTo>
                  <a:lnTo>
                    <a:pt x="41" y="1331"/>
                  </a:lnTo>
                  <a:cubicBezTo>
                    <a:pt x="253" y="1966"/>
                    <a:pt x="646" y="2080"/>
                    <a:pt x="897" y="2080"/>
                  </a:cubicBezTo>
                  <a:cubicBezTo>
                    <a:pt x="981" y="2080"/>
                    <a:pt x="1049" y="2067"/>
                    <a:pt x="1090" y="2057"/>
                  </a:cubicBezTo>
                  <a:lnTo>
                    <a:pt x="1452" y="1775"/>
                  </a:lnTo>
                  <a:lnTo>
                    <a:pt x="1694" y="1412"/>
                  </a:lnTo>
                  <a:cubicBezTo>
                    <a:pt x="1815" y="1210"/>
                    <a:pt x="1856" y="968"/>
                    <a:pt x="1815" y="726"/>
                  </a:cubicBezTo>
                  <a:lnTo>
                    <a:pt x="1573" y="282"/>
                  </a:lnTo>
                  <a:lnTo>
                    <a:pt x="1251" y="81"/>
                  </a:lnTo>
                  <a:lnTo>
                    <a:pt x="7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0" name="Google Shape;1250;p31"/>
            <p:cNvSpPr/>
            <p:nvPr/>
          </p:nvSpPr>
          <p:spPr>
            <a:xfrm rot="-9401137">
              <a:off x="7336073" y="2910306"/>
              <a:ext cx="45401" cy="49562"/>
            </a:xfrm>
            <a:custGeom>
              <a:avLst/>
              <a:gdLst/>
              <a:ahLst/>
              <a:cxnLst/>
              <a:rect l="l" t="t" r="r" b="b"/>
              <a:pathLst>
                <a:path w="1331" h="1453" extrusionOk="0">
                  <a:moveTo>
                    <a:pt x="524" y="1"/>
                  </a:moveTo>
                  <a:lnTo>
                    <a:pt x="323" y="122"/>
                  </a:lnTo>
                  <a:lnTo>
                    <a:pt x="81" y="565"/>
                  </a:lnTo>
                  <a:cubicBezTo>
                    <a:pt x="40" y="686"/>
                    <a:pt x="0" y="807"/>
                    <a:pt x="40" y="928"/>
                  </a:cubicBezTo>
                  <a:lnTo>
                    <a:pt x="161" y="1130"/>
                  </a:lnTo>
                  <a:lnTo>
                    <a:pt x="484" y="1372"/>
                  </a:lnTo>
                  <a:cubicBezTo>
                    <a:pt x="605" y="1452"/>
                    <a:pt x="726" y="1452"/>
                    <a:pt x="847" y="1452"/>
                  </a:cubicBezTo>
                  <a:lnTo>
                    <a:pt x="1049" y="1291"/>
                  </a:lnTo>
                  <a:lnTo>
                    <a:pt x="1250" y="928"/>
                  </a:lnTo>
                  <a:cubicBezTo>
                    <a:pt x="1291" y="807"/>
                    <a:pt x="1331" y="686"/>
                    <a:pt x="1291" y="565"/>
                  </a:cubicBezTo>
                  <a:lnTo>
                    <a:pt x="1210" y="364"/>
                  </a:lnTo>
                  <a:lnTo>
                    <a:pt x="847" y="41"/>
                  </a:lnTo>
                  <a:cubicBezTo>
                    <a:pt x="726" y="1"/>
                    <a:pt x="605"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1" name="Google Shape;1251;p31"/>
            <p:cNvSpPr/>
            <p:nvPr/>
          </p:nvSpPr>
          <p:spPr>
            <a:xfrm rot="-9401137">
              <a:off x="8555506" y="2960971"/>
              <a:ext cx="35816" cy="28960"/>
            </a:xfrm>
            <a:custGeom>
              <a:avLst/>
              <a:gdLst/>
              <a:ahLst/>
              <a:cxnLst/>
              <a:rect l="l" t="t" r="r" b="b"/>
              <a:pathLst>
                <a:path w="1050" h="849" extrusionOk="0">
                  <a:moveTo>
                    <a:pt x="559" y="0"/>
                  </a:moveTo>
                  <a:cubicBezTo>
                    <a:pt x="496" y="0"/>
                    <a:pt x="430" y="13"/>
                    <a:pt x="364" y="41"/>
                  </a:cubicBezTo>
                  <a:cubicBezTo>
                    <a:pt x="122" y="122"/>
                    <a:pt x="1" y="364"/>
                    <a:pt x="41" y="646"/>
                  </a:cubicBezTo>
                  <a:lnTo>
                    <a:pt x="202" y="808"/>
                  </a:lnTo>
                  <a:cubicBezTo>
                    <a:pt x="283" y="835"/>
                    <a:pt x="368" y="848"/>
                    <a:pt x="453" y="848"/>
                  </a:cubicBezTo>
                  <a:cubicBezTo>
                    <a:pt x="623" y="848"/>
                    <a:pt x="794" y="794"/>
                    <a:pt x="928" y="687"/>
                  </a:cubicBezTo>
                  <a:lnTo>
                    <a:pt x="1049" y="404"/>
                  </a:lnTo>
                  <a:lnTo>
                    <a:pt x="1049" y="324"/>
                  </a:lnTo>
                  <a:cubicBezTo>
                    <a:pt x="956" y="138"/>
                    <a:pt x="769" y="0"/>
                    <a:pt x="5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16">
    <p:spTree>
      <p:nvGrpSpPr>
        <p:cNvPr id="1" name="Shape 1252"/>
        <p:cNvGrpSpPr/>
        <p:nvPr/>
      </p:nvGrpSpPr>
      <p:grpSpPr>
        <a:xfrm>
          <a:off x="0" y="0"/>
          <a:ext cx="0" cy="0"/>
          <a:chOff x="0" y="0"/>
          <a:chExt cx="0" cy="0"/>
        </a:xfrm>
      </p:grpSpPr>
      <p:grpSp>
        <p:nvGrpSpPr>
          <p:cNvPr id="1253" name="Google Shape;1253;p32"/>
          <p:cNvGrpSpPr/>
          <p:nvPr/>
        </p:nvGrpSpPr>
        <p:grpSpPr>
          <a:xfrm flipH="1">
            <a:off x="8408624" y="-1285242"/>
            <a:ext cx="4758033" cy="5562163"/>
            <a:chOff x="-664267" y="-780406"/>
            <a:chExt cx="3577375" cy="4171622"/>
          </a:xfrm>
        </p:grpSpPr>
        <p:sp>
          <p:nvSpPr>
            <p:cNvPr id="1254" name="Google Shape;1254;p32"/>
            <p:cNvSpPr/>
            <p:nvPr/>
          </p:nvSpPr>
          <p:spPr>
            <a:xfrm rot="-9527801">
              <a:off x="-112352" y="-452067"/>
              <a:ext cx="2473547" cy="3514945"/>
            </a:xfrm>
            <a:custGeom>
              <a:avLst/>
              <a:gdLst/>
              <a:ahLst/>
              <a:cxnLst/>
              <a:rect l="l" t="t" r="r" b="b"/>
              <a:pathLst>
                <a:path w="72513" h="103042" extrusionOk="0">
                  <a:moveTo>
                    <a:pt x="56380" y="1"/>
                  </a:moveTo>
                  <a:cubicBezTo>
                    <a:pt x="45008" y="20044"/>
                    <a:pt x="21415" y="28675"/>
                    <a:pt x="9679" y="48436"/>
                  </a:cubicBezTo>
                  <a:cubicBezTo>
                    <a:pt x="1" y="64648"/>
                    <a:pt x="444" y="87273"/>
                    <a:pt x="10728" y="103042"/>
                  </a:cubicBezTo>
                  <a:lnTo>
                    <a:pt x="22504" y="99815"/>
                  </a:lnTo>
                  <a:cubicBezTo>
                    <a:pt x="21496" y="98323"/>
                    <a:pt x="21657" y="96266"/>
                    <a:pt x="21940" y="94451"/>
                  </a:cubicBezTo>
                  <a:cubicBezTo>
                    <a:pt x="23391" y="86144"/>
                    <a:pt x="27908" y="78562"/>
                    <a:pt x="34240" y="73682"/>
                  </a:cubicBezTo>
                  <a:cubicBezTo>
                    <a:pt x="43556" y="66584"/>
                    <a:pt x="56138" y="65495"/>
                    <a:pt x="64608" y="57268"/>
                  </a:cubicBezTo>
                  <a:cubicBezTo>
                    <a:pt x="68721" y="53235"/>
                    <a:pt x="71463" y="47992"/>
                    <a:pt x="72512" y="42346"/>
                  </a:cubicBezTo>
                  <a:lnTo>
                    <a:pt x="563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5" name="Google Shape;1255;p32"/>
            <p:cNvSpPr/>
            <p:nvPr/>
          </p:nvSpPr>
          <p:spPr>
            <a:xfrm rot="-9527801">
              <a:off x="1067809" y="1094508"/>
              <a:ext cx="16544" cy="9688"/>
            </a:xfrm>
            <a:custGeom>
              <a:avLst/>
              <a:gdLst/>
              <a:ahLst/>
              <a:cxnLst/>
              <a:rect l="l" t="t" r="r" b="b"/>
              <a:pathLst>
                <a:path w="485" h="284" extrusionOk="0">
                  <a:moveTo>
                    <a:pt x="445" y="1"/>
                  </a:moveTo>
                  <a:lnTo>
                    <a:pt x="324" y="41"/>
                  </a:lnTo>
                  <a:cubicBezTo>
                    <a:pt x="283" y="41"/>
                    <a:pt x="253" y="31"/>
                    <a:pt x="218" y="31"/>
                  </a:cubicBezTo>
                  <a:cubicBezTo>
                    <a:pt x="182" y="31"/>
                    <a:pt x="142" y="41"/>
                    <a:pt x="82" y="81"/>
                  </a:cubicBezTo>
                  <a:lnTo>
                    <a:pt x="82" y="122"/>
                  </a:lnTo>
                  <a:lnTo>
                    <a:pt x="1" y="162"/>
                  </a:lnTo>
                  <a:cubicBezTo>
                    <a:pt x="1" y="202"/>
                    <a:pt x="41" y="243"/>
                    <a:pt x="82" y="283"/>
                  </a:cubicBezTo>
                  <a:lnTo>
                    <a:pt x="283" y="283"/>
                  </a:lnTo>
                  <a:cubicBezTo>
                    <a:pt x="404" y="243"/>
                    <a:pt x="485" y="122"/>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6" name="Google Shape;1256;p32"/>
            <p:cNvSpPr/>
            <p:nvPr/>
          </p:nvSpPr>
          <p:spPr>
            <a:xfrm rot="-9527801">
              <a:off x="1469052" y="1387158"/>
              <a:ext cx="15180" cy="10199"/>
            </a:xfrm>
            <a:custGeom>
              <a:avLst/>
              <a:gdLst/>
              <a:ahLst/>
              <a:cxnLst/>
              <a:rect l="l" t="t" r="r" b="b"/>
              <a:pathLst>
                <a:path w="445" h="299" extrusionOk="0">
                  <a:moveTo>
                    <a:pt x="251" y="1"/>
                  </a:moveTo>
                  <a:cubicBezTo>
                    <a:pt x="222" y="1"/>
                    <a:pt x="192" y="6"/>
                    <a:pt x="162" y="16"/>
                  </a:cubicBezTo>
                  <a:cubicBezTo>
                    <a:pt x="121" y="16"/>
                    <a:pt x="81" y="56"/>
                    <a:pt x="41" y="97"/>
                  </a:cubicBezTo>
                  <a:cubicBezTo>
                    <a:pt x="0" y="177"/>
                    <a:pt x="0" y="258"/>
                    <a:pt x="0" y="298"/>
                  </a:cubicBezTo>
                  <a:lnTo>
                    <a:pt x="162" y="258"/>
                  </a:lnTo>
                  <a:cubicBezTo>
                    <a:pt x="162" y="258"/>
                    <a:pt x="198" y="276"/>
                    <a:pt x="245" y="276"/>
                  </a:cubicBezTo>
                  <a:cubicBezTo>
                    <a:pt x="269" y="276"/>
                    <a:pt x="296" y="272"/>
                    <a:pt x="323" y="258"/>
                  </a:cubicBezTo>
                  <a:cubicBezTo>
                    <a:pt x="323" y="258"/>
                    <a:pt x="323" y="218"/>
                    <a:pt x="323" y="218"/>
                  </a:cubicBezTo>
                  <a:lnTo>
                    <a:pt x="444" y="137"/>
                  </a:lnTo>
                  <a:cubicBezTo>
                    <a:pt x="414" y="46"/>
                    <a:pt x="338"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7" name="Google Shape;1257;p32"/>
            <p:cNvSpPr/>
            <p:nvPr/>
          </p:nvSpPr>
          <p:spPr>
            <a:xfrm rot="-9527801">
              <a:off x="1386086" y="423441"/>
              <a:ext cx="19273" cy="15726"/>
            </a:xfrm>
            <a:custGeom>
              <a:avLst/>
              <a:gdLst/>
              <a:ahLst/>
              <a:cxnLst/>
              <a:rect l="l" t="t" r="r" b="b"/>
              <a:pathLst>
                <a:path w="565" h="461" extrusionOk="0">
                  <a:moveTo>
                    <a:pt x="284" y="0"/>
                  </a:moveTo>
                  <a:cubicBezTo>
                    <a:pt x="215" y="0"/>
                    <a:pt x="138" y="29"/>
                    <a:pt x="81" y="57"/>
                  </a:cubicBezTo>
                  <a:lnTo>
                    <a:pt x="0" y="218"/>
                  </a:lnTo>
                  <a:lnTo>
                    <a:pt x="81" y="380"/>
                  </a:lnTo>
                  <a:lnTo>
                    <a:pt x="242" y="460"/>
                  </a:lnTo>
                  <a:cubicBezTo>
                    <a:pt x="323" y="420"/>
                    <a:pt x="363" y="380"/>
                    <a:pt x="403" y="339"/>
                  </a:cubicBezTo>
                  <a:cubicBezTo>
                    <a:pt x="484" y="339"/>
                    <a:pt x="524" y="299"/>
                    <a:pt x="565" y="218"/>
                  </a:cubicBezTo>
                  <a:lnTo>
                    <a:pt x="444" y="17"/>
                  </a:lnTo>
                  <a:lnTo>
                    <a:pt x="363" y="17"/>
                  </a:lnTo>
                  <a:cubicBezTo>
                    <a:pt x="339" y="5"/>
                    <a:pt x="312"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8" name="Google Shape;1258;p32"/>
            <p:cNvSpPr/>
            <p:nvPr/>
          </p:nvSpPr>
          <p:spPr>
            <a:xfrm rot="-9527801">
              <a:off x="2017466" y="332224"/>
              <a:ext cx="17909" cy="16067"/>
            </a:xfrm>
            <a:custGeom>
              <a:avLst/>
              <a:gdLst/>
              <a:ahLst/>
              <a:cxnLst/>
              <a:rect l="l" t="t" r="r" b="b"/>
              <a:pathLst>
                <a:path w="525" h="471" extrusionOk="0">
                  <a:moveTo>
                    <a:pt x="283" y="0"/>
                  </a:moveTo>
                  <a:cubicBezTo>
                    <a:pt x="122" y="0"/>
                    <a:pt x="1" y="162"/>
                    <a:pt x="41" y="363"/>
                  </a:cubicBezTo>
                  <a:lnTo>
                    <a:pt x="122" y="444"/>
                  </a:lnTo>
                  <a:cubicBezTo>
                    <a:pt x="155" y="461"/>
                    <a:pt x="202" y="471"/>
                    <a:pt x="252" y="471"/>
                  </a:cubicBezTo>
                  <a:cubicBezTo>
                    <a:pt x="322" y="471"/>
                    <a:pt x="397" y="451"/>
                    <a:pt x="444" y="404"/>
                  </a:cubicBezTo>
                  <a:cubicBezTo>
                    <a:pt x="525" y="323"/>
                    <a:pt x="525" y="242"/>
                    <a:pt x="525" y="202"/>
                  </a:cubicBezTo>
                  <a:lnTo>
                    <a:pt x="404" y="81"/>
                  </a:lnTo>
                  <a:lnTo>
                    <a:pt x="444" y="81"/>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9" name="Google Shape;1259;p32"/>
            <p:cNvSpPr/>
            <p:nvPr/>
          </p:nvSpPr>
          <p:spPr>
            <a:xfrm rot="-9527801">
              <a:off x="1934750" y="616557"/>
              <a:ext cx="22070" cy="26641"/>
            </a:xfrm>
            <a:custGeom>
              <a:avLst/>
              <a:gdLst/>
              <a:ahLst/>
              <a:cxnLst/>
              <a:rect l="l" t="t" r="r" b="b"/>
              <a:pathLst>
                <a:path w="647" h="781" extrusionOk="0">
                  <a:moveTo>
                    <a:pt x="347" y="1"/>
                  </a:moveTo>
                  <a:cubicBezTo>
                    <a:pt x="322" y="1"/>
                    <a:pt x="300" y="5"/>
                    <a:pt x="283" y="14"/>
                  </a:cubicBezTo>
                  <a:lnTo>
                    <a:pt x="203" y="14"/>
                  </a:lnTo>
                  <a:lnTo>
                    <a:pt x="82" y="94"/>
                  </a:lnTo>
                  <a:lnTo>
                    <a:pt x="41" y="175"/>
                  </a:lnTo>
                  <a:cubicBezTo>
                    <a:pt x="1" y="256"/>
                    <a:pt x="1" y="377"/>
                    <a:pt x="41" y="498"/>
                  </a:cubicBezTo>
                  <a:cubicBezTo>
                    <a:pt x="82" y="619"/>
                    <a:pt x="243" y="740"/>
                    <a:pt x="364" y="780"/>
                  </a:cubicBezTo>
                  <a:lnTo>
                    <a:pt x="525" y="699"/>
                  </a:lnTo>
                  <a:lnTo>
                    <a:pt x="646" y="538"/>
                  </a:lnTo>
                  <a:lnTo>
                    <a:pt x="646" y="336"/>
                  </a:lnTo>
                  <a:lnTo>
                    <a:pt x="646" y="296"/>
                  </a:lnTo>
                  <a:cubicBezTo>
                    <a:pt x="582" y="72"/>
                    <a:pt x="44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0" name="Google Shape;1260;p32"/>
            <p:cNvSpPr/>
            <p:nvPr/>
          </p:nvSpPr>
          <p:spPr>
            <a:xfrm rot="-9527801">
              <a:off x="1761762" y="482213"/>
              <a:ext cx="12417" cy="14020"/>
            </a:xfrm>
            <a:custGeom>
              <a:avLst/>
              <a:gdLst/>
              <a:ahLst/>
              <a:cxnLst/>
              <a:rect l="l" t="t" r="r" b="b"/>
              <a:pathLst>
                <a:path w="364" h="411" extrusionOk="0">
                  <a:moveTo>
                    <a:pt x="172" y="1"/>
                  </a:moveTo>
                  <a:cubicBezTo>
                    <a:pt x="156" y="1"/>
                    <a:pt x="140" y="3"/>
                    <a:pt x="122" y="7"/>
                  </a:cubicBezTo>
                  <a:lnTo>
                    <a:pt x="82" y="88"/>
                  </a:lnTo>
                  <a:lnTo>
                    <a:pt x="1" y="249"/>
                  </a:lnTo>
                  <a:cubicBezTo>
                    <a:pt x="1" y="290"/>
                    <a:pt x="41" y="370"/>
                    <a:pt x="122" y="410"/>
                  </a:cubicBezTo>
                  <a:cubicBezTo>
                    <a:pt x="203" y="410"/>
                    <a:pt x="243" y="410"/>
                    <a:pt x="324" y="370"/>
                  </a:cubicBezTo>
                  <a:lnTo>
                    <a:pt x="364" y="209"/>
                  </a:lnTo>
                  <a:lnTo>
                    <a:pt x="364" y="169"/>
                  </a:lnTo>
                  <a:cubicBezTo>
                    <a:pt x="364" y="133"/>
                    <a:pt x="300"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1" name="Google Shape;1261;p32"/>
            <p:cNvSpPr/>
            <p:nvPr/>
          </p:nvSpPr>
          <p:spPr>
            <a:xfrm rot="-9527801">
              <a:off x="1623811" y="262326"/>
              <a:ext cx="13781" cy="16544"/>
            </a:xfrm>
            <a:custGeom>
              <a:avLst/>
              <a:gdLst/>
              <a:ahLst/>
              <a:cxnLst/>
              <a:rect l="l" t="t" r="r" b="b"/>
              <a:pathLst>
                <a:path w="404" h="485" extrusionOk="0">
                  <a:moveTo>
                    <a:pt x="121" y="1"/>
                  </a:moveTo>
                  <a:lnTo>
                    <a:pt x="0" y="202"/>
                  </a:lnTo>
                  <a:cubicBezTo>
                    <a:pt x="0" y="243"/>
                    <a:pt x="41" y="323"/>
                    <a:pt x="81" y="364"/>
                  </a:cubicBezTo>
                  <a:lnTo>
                    <a:pt x="202" y="485"/>
                  </a:lnTo>
                  <a:cubicBezTo>
                    <a:pt x="283" y="444"/>
                    <a:pt x="323" y="404"/>
                    <a:pt x="363" y="323"/>
                  </a:cubicBezTo>
                  <a:cubicBezTo>
                    <a:pt x="404" y="283"/>
                    <a:pt x="404" y="162"/>
                    <a:pt x="363" y="122"/>
                  </a:cubicBezTo>
                  <a:lnTo>
                    <a:pt x="363" y="81"/>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2" name="Google Shape;1262;p32"/>
            <p:cNvSpPr/>
            <p:nvPr/>
          </p:nvSpPr>
          <p:spPr>
            <a:xfrm rot="-9527801">
              <a:off x="2103455" y="512951"/>
              <a:ext cx="13781" cy="16885"/>
            </a:xfrm>
            <a:custGeom>
              <a:avLst/>
              <a:gdLst/>
              <a:ahLst/>
              <a:cxnLst/>
              <a:rect l="l" t="t" r="r" b="b"/>
              <a:pathLst>
                <a:path w="404" h="495" extrusionOk="0">
                  <a:moveTo>
                    <a:pt x="243" y="0"/>
                  </a:moveTo>
                  <a:cubicBezTo>
                    <a:pt x="162" y="0"/>
                    <a:pt x="81" y="41"/>
                    <a:pt x="41" y="121"/>
                  </a:cubicBezTo>
                  <a:cubicBezTo>
                    <a:pt x="41" y="202"/>
                    <a:pt x="1" y="283"/>
                    <a:pt x="41" y="323"/>
                  </a:cubicBezTo>
                  <a:cubicBezTo>
                    <a:pt x="74" y="422"/>
                    <a:pt x="162" y="495"/>
                    <a:pt x="259" y="495"/>
                  </a:cubicBezTo>
                  <a:cubicBezTo>
                    <a:pt x="280" y="495"/>
                    <a:pt x="302" y="491"/>
                    <a:pt x="323" y="484"/>
                  </a:cubicBezTo>
                  <a:lnTo>
                    <a:pt x="404" y="363"/>
                  </a:lnTo>
                  <a:lnTo>
                    <a:pt x="404" y="323"/>
                  </a:lnTo>
                  <a:cubicBezTo>
                    <a:pt x="404" y="242"/>
                    <a:pt x="404" y="162"/>
                    <a:pt x="404" y="121"/>
                  </a:cubicBezTo>
                  <a:cubicBezTo>
                    <a:pt x="404" y="81"/>
                    <a:pt x="364" y="81"/>
                    <a:pt x="364" y="41"/>
                  </a:cubicBez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3" name="Google Shape;1263;p32"/>
            <p:cNvSpPr/>
            <p:nvPr/>
          </p:nvSpPr>
          <p:spPr>
            <a:xfrm rot="-9527801">
              <a:off x="1245107" y="1351949"/>
              <a:ext cx="13781" cy="17909"/>
            </a:xfrm>
            <a:custGeom>
              <a:avLst/>
              <a:gdLst/>
              <a:ahLst/>
              <a:cxnLst/>
              <a:rect l="l" t="t" r="r" b="b"/>
              <a:pathLst>
                <a:path w="404" h="525" extrusionOk="0">
                  <a:moveTo>
                    <a:pt x="202" y="1"/>
                  </a:moveTo>
                  <a:lnTo>
                    <a:pt x="81" y="162"/>
                  </a:lnTo>
                  <a:cubicBezTo>
                    <a:pt x="81" y="162"/>
                    <a:pt x="81" y="202"/>
                    <a:pt x="41" y="202"/>
                  </a:cubicBezTo>
                  <a:cubicBezTo>
                    <a:pt x="0" y="283"/>
                    <a:pt x="0" y="364"/>
                    <a:pt x="0" y="444"/>
                  </a:cubicBezTo>
                  <a:lnTo>
                    <a:pt x="162" y="525"/>
                  </a:lnTo>
                  <a:cubicBezTo>
                    <a:pt x="323" y="444"/>
                    <a:pt x="404" y="283"/>
                    <a:pt x="363" y="122"/>
                  </a:cubicBezTo>
                  <a:cubicBezTo>
                    <a:pt x="323" y="41"/>
                    <a:pt x="283"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4" name="Google Shape;1264;p32"/>
            <p:cNvSpPr/>
            <p:nvPr/>
          </p:nvSpPr>
          <p:spPr>
            <a:xfrm rot="-9527801">
              <a:off x="1651070" y="1318561"/>
              <a:ext cx="42674" cy="35783"/>
            </a:xfrm>
            <a:custGeom>
              <a:avLst/>
              <a:gdLst/>
              <a:ahLst/>
              <a:cxnLst/>
              <a:rect l="l" t="t" r="r" b="b"/>
              <a:pathLst>
                <a:path w="1251" h="1049" extrusionOk="0">
                  <a:moveTo>
                    <a:pt x="534" y="1"/>
                  </a:moveTo>
                  <a:cubicBezTo>
                    <a:pt x="422" y="1"/>
                    <a:pt x="291" y="38"/>
                    <a:pt x="202" y="97"/>
                  </a:cubicBezTo>
                  <a:cubicBezTo>
                    <a:pt x="81" y="218"/>
                    <a:pt x="0" y="379"/>
                    <a:pt x="41" y="581"/>
                  </a:cubicBezTo>
                  <a:lnTo>
                    <a:pt x="121" y="742"/>
                  </a:lnTo>
                  <a:lnTo>
                    <a:pt x="242" y="863"/>
                  </a:lnTo>
                  <a:lnTo>
                    <a:pt x="363" y="944"/>
                  </a:lnTo>
                  <a:lnTo>
                    <a:pt x="404" y="944"/>
                  </a:lnTo>
                  <a:cubicBezTo>
                    <a:pt x="506" y="1021"/>
                    <a:pt x="624" y="1049"/>
                    <a:pt x="739" y="1049"/>
                  </a:cubicBezTo>
                  <a:cubicBezTo>
                    <a:pt x="804" y="1049"/>
                    <a:pt x="869" y="1039"/>
                    <a:pt x="928" y="1025"/>
                  </a:cubicBezTo>
                  <a:cubicBezTo>
                    <a:pt x="1089" y="944"/>
                    <a:pt x="1210" y="823"/>
                    <a:pt x="1251" y="662"/>
                  </a:cubicBezTo>
                  <a:lnTo>
                    <a:pt x="1170" y="339"/>
                  </a:lnTo>
                  <a:lnTo>
                    <a:pt x="1049" y="218"/>
                  </a:lnTo>
                  <a:lnTo>
                    <a:pt x="1049" y="178"/>
                  </a:lnTo>
                  <a:cubicBezTo>
                    <a:pt x="968" y="57"/>
                    <a:pt x="807" y="16"/>
                    <a:pt x="646" y="16"/>
                  </a:cubicBezTo>
                  <a:cubicBezTo>
                    <a:pt x="613" y="6"/>
                    <a:pt x="575"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5" name="Google Shape;1265;p32"/>
            <p:cNvSpPr/>
            <p:nvPr/>
          </p:nvSpPr>
          <p:spPr>
            <a:xfrm rot="-9527801">
              <a:off x="1347731" y="1099884"/>
              <a:ext cx="23435" cy="25140"/>
            </a:xfrm>
            <a:custGeom>
              <a:avLst/>
              <a:gdLst/>
              <a:ahLst/>
              <a:cxnLst/>
              <a:rect l="l" t="t" r="r" b="b"/>
              <a:pathLst>
                <a:path w="687" h="737" extrusionOk="0">
                  <a:moveTo>
                    <a:pt x="283" y="0"/>
                  </a:moveTo>
                  <a:lnTo>
                    <a:pt x="202" y="41"/>
                  </a:lnTo>
                  <a:lnTo>
                    <a:pt x="122" y="81"/>
                  </a:lnTo>
                  <a:lnTo>
                    <a:pt x="81" y="162"/>
                  </a:lnTo>
                  <a:lnTo>
                    <a:pt x="41" y="202"/>
                  </a:lnTo>
                  <a:cubicBezTo>
                    <a:pt x="1" y="323"/>
                    <a:pt x="1" y="404"/>
                    <a:pt x="41" y="525"/>
                  </a:cubicBezTo>
                  <a:cubicBezTo>
                    <a:pt x="75" y="658"/>
                    <a:pt x="191" y="737"/>
                    <a:pt x="322" y="737"/>
                  </a:cubicBezTo>
                  <a:cubicBezTo>
                    <a:pt x="349" y="737"/>
                    <a:pt x="376" y="733"/>
                    <a:pt x="404" y="726"/>
                  </a:cubicBezTo>
                  <a:lnTo>
                    <a:pt x="525" y="686"/>
                  </a:lnTo>
                  <a:lnTo>
                    <a:pt x="646" y="444"/>
                  </a:lnTo>
                  <a:cubicBezTo>
                    <a:pt x="686" y="363"/>
                    <a:pt x="686" y="283"/>
                    <a:pt x="646" y="202"/>
                  </a:cubicBezTo>
                  <a:lnTo>
                    <a:pt x="606" y="121"/>
                  </a:lnTo>
                  <a:lnTo>
                    <a:pt x="52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6" name="Google Shape;1266;p32"/>
            <p:cNvSpPr/>
            <p:nvPr/>
          </p:nvSpPr>
          <p:spPr>
            <a:xfrm rot="-9527801">
              <a:off x="2026810" y="1372567"/>
              <a:ext cx="23435" cy="25686"/>
            </a:xfrm>
            <a:custGeom>
              <a:avLst/>
              <a:gdLst/>
              <a:ahLst/>
              <a:cxnLst/>
              <a:rect l="l" t="t" r="r" b="b"/>
              <a:pathLst>
                <a:path w="687" h="753" extrusionOk="0">
                  <a:moveTo>
                    <a:pt x="375" y="0"/>
                  </a:moveTo>
                  <a:cubicBezTo>
                    <a:pt x="304" y="0"/>
                    <a:pt x="233" y="20"/>
                    <a:pt x="162" y="67"/>
                  </a:cubicBezTo>
                  <a:lnTo>
                    <a:pt x="122" y="147"/>
                  </a:lnTo>
                  <a:lnTo>
                    <a:pt x="1" y="309"/>
                  </a:lnTo>
                  <a:lnTo>
                    <a:pt x="1" y="430"/>
                  </a:lnTo>
                  <a:cubicBezTo>
                    <a:pt x="41" y="591"/>
                    <a:pt x="202" y="752"/>
                    <a:pt x="404" y="752"/>
                  </a:cubicBezTo>
                  <a:lnTo>
                    <a:pt x="485" y="752"/>
                  </a:lnTo>
                  <a:lnTo>
                    <a:pt x="606" y="712"/>
                  </a:lnTo>
                  <a:lnTo>
                    <a:pt x="646" y="631"/>
                  </a:lnTo>
                  <a:cubicBezTo>
                    <a:pt x="686" y="510"/>
                    <a:pt x="686" y="389"/>
                    <a:pt x="646" y="268"/>
                  </a:cubicBezTo>
                  <a:cubicBezTo>
                    <a:pt x="646" y="188"/>
                    <a:pt x="565" y="67"/>
                    <a:pt x="525" y="26"/>
                  </a:cubicBezTo>
                  <a:cubicBezTo>
                    <a:pt x="475" y="10"/>
                    <a:pt x="425" y="0"/>
                    <a:pt x="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7" name="Google Shape;1267;p32"/>
            <p:cNvSpPr/>
            <p:nvPr/>
          </p:nvSpPr>
          <p:spPr>
            <a:xfrm rot="-9527801">
              <a:off x="2035269" y="1138251"/>
              <a:ext cx="23401" cy="24799"/>
            </a:xfrm>
            <a:custGeom>
              <a:avLst/>
              <a:gdLst/>
              <a:ahLst/>
              <a:cxnLst/>
              <a:rect l="l" t="t" r="r" b="b"/>
              <a:pathLst>
                <a:path w="686" h="727" extrusionOk="0">
                  <a:moveTo>
                    <a:pt x="242" y="0"/>
                  </a:moveTo>
                  <a:lnTo>
                    <a:pt x="162" y="81"/>
                  </a:lnTo>
                  <a:lnTo>
                    <a:pt x="41" y="242"/>
                  </a:lnTo>
                  <a:cubicBezTo>
                    <a:pt x="0" y="323"/>
                    <a:pt x="0" y="404"/>
                    <a:pt x="41" y="444"/>
                  </a:cubicBezTo>
                  <a:lnTo>
                    <a:pt x="81" y="565"/>
                  </a:lnTo>
                  <a:lnTo>
                    <a:pt x="283" y="686"/>
                  </a:lnTo>
                  <a:cubicBezTo>
                    <a:pt x="323" y="726"/>
                    <a:pt x="363" y="726"/>
                    <a:pt x="444" y="726"/>
                  </a:cubicBezTo>
                  <a:lnTo>
                    <a:pt x="524" y="646"/>
                  </a:lnTo>
                  <a:lnTo>
                    <a:pt x="686" y="444"/>
                  </a:lnTo>
                  <a:cubicBezTo>
                    <a:pt x="686" y="363"/>
                    <a:pt x="686" y="323"/>
                    <a:pt x="686" y="242"/>
                  </a:cubicBezTo>
                  <a:lnTo>
                    <a:pt x="605" y="162"/>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8" name="Google Shape;1268;p32"/>
            <p:cNvSpPr/>
            <p:nvPr/>
          </p:nvSpPr>
          <p:spPr>
            <a:xfrm rot="-9527801">
              <a:off x="1361634" y="1227433"/>
              <a:ext cx="24799" cy="25686"/>
            </a:xfrm>
            <a:custGeom>
              <a:avLst/>
              <a:gdLst/>
              <a:ahLst/>
              <a:cxnLst/>
              <a:rect l="l" t="t" r="r" b="b"/>
              <a:pathLst>
                <a:path w="727" h="753" extrusionOk="0">
                  <a:moveTo>
                    <a:pt x="323" y="0"/>
                  </a:moveTo>
                  <a:lnTo>
                    <a:pt x="202" y="40"/>
                  </a:lnTo>
                  <a:lnTo>
                    <a:pt x="121" y="121"/>
                  </a:lnTo>
                  <a:lnTo>
                    <a:pt x="41" y="282"/>
                  </a:lnTo>
                  <a:cubicBezTo>
                    <a:pt x="0" y="363"/>
                    <a:pt x="0" y="403"/>
                    <a:pt x="41" y="484"/>
                  </a:cubicBezTo>
                  <a:lnTo>
                    <a:pt x="81" y="605"/>
                  </a:lnTo>
                  <a:lnTo>
                    <a:pt x="283" y="726"/>
                  </a:lnTo>
                  <a:cubicBezTo>
                    <a:pt x="333" y="743"/>
                    <a:pt x="383" y="753"/>
                    <a:pt x="430" y="753"/>
                  </a:cubicBezTo>
                  <a:cubicBezTo>
                    <a:pt x="497" y="753"/>
                    <a:pt x="558" y="733"/>
                    <a:pt x="605" y="686"/>
                  </a:cubicBezTo>
                  <a:lnTo>
                    <a:pt x="646" y="605"/>
                  </a:lnTo>
                  <a:lnTo>
                    <a:pt x="726" y="444"/>
                  </a:lnTo>
                  <a:lnTo>
                    <a:pt x="726" y="323"/>
                  </a:lnTo>
                  <a:lnTo>
                    <a:pt x="646" y="161"/>
                  </a:lnTo>
                  <a:lnTo>
                    <a:pt x="565"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9" name="Google Shape;1269;p32"/>
            <p:cNvSpPr/>
            <p:nvPr/>
          </p:nvSpPr>
          <p:spPr>
            <a:xfrm rot="-9527801">
              <a:off x="1359652" y="1561676"/>
              <a:ext cx="13781" cy="19682"/>
            </a:xfrm>
            <a:custGeom>
              <a:avLst/>
              <a:gdLst/>
              <a:ahLst/>
              <a:cxnLst/>
              <a:rect l="l" t="t" r="r" b="b"/>
              <a:pathLst>
                <a:path w="404" h="577" extrusionOk="0">
                  <a:moveTo>
                    <a:pt x="246" y="1"/>
                  </a:moveTo>
                  <a:cubicBezTo>
                    <a:pt x="232" y="1"/>
                    <a:pt x="217" y="4"/>
                    <a:pt x="202" y="11"/>
                  </a:cubicBezTo>
                  <a:lnTo>
                    <a:pt x="122" y="213"/>
                  </a:lnTo>
                  <a:cubicBezTo>
                    <a:pt x="41" y="253"/>
                    <a:pt x="1" y="334"/>
                    <a:pt x="1" y="455"/>
                  </a:cubicBezTo>
                  <a:lnTo>
                    <a:pt x="162" y="576"/>
                  </a:lnTo>
                  <a:cubicBezTo>
                    <a:pt x="162" y="556"/>
                    <a:pt x="172" y="546"/>
                    <a:pt x="187" y="546"/>
                  </a:cubicBezTo>
                  <a:cubicBezTo>
                    <a:pt x="202" y="546"/>
                    <a:pt x="222" y="556"/>
                    <a:pt x="243" y="576"/>
                  </a:cubicBezTo>
                  <a:lnTo>
                    <a:pt x="404" y="415"/>
                  </a:lnTo>
                  <a:cubicBezTo>
                    <a:pt x="404" y="374"/>
                    <a:pt x="404" y="374"/>
                    <a:pt x="404" y="334"/>
                  </a:cubicBezTo>
                  <a:cubicBezTo>
                    <a:pt x="404" y="253"/>
                    <a:pt x="404" y="173"/>
                    <a:pt x="404" y="132"/>
                  </a:cubicBezTo>
                  <a:cubicBezTo>
                    <a:pt x="371" y="67"/>
                    <a:pt x="311"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0" name="Google Shape;1270;p32"/>
            <p:cNvSpPr/>
            <p:nvPr/>
          </p:nvSpPr>
          <p:spPr>
            <a:xfrm rot="-9527801">
              <a:off x="1565233" y="1589795"/>
              <a:ext cx="16544" cy="14702"/>
            </a:xfrm>
            <a:custGeom>
              <a:avLst/>
              <a:gdLst/>
              <a:ahLst/>
              <a:cxnLst/>
              <a:rect l="l" t="t" r="r" b="b"/>
              <a:pathLst>
                <a:path w="485" h="431" extrusionOk="0">
                  <a:moveTo>
                    <a:pt x="212" y="1"/>
                  </a:moveTo>
                  <a:cubicBezTo>
                    <a:pt x="155" y="1"/>
                    <a:pt x="98" y="29"/>
                    <a:pt x="41" y="58"/>
                  </a:cubicBezTo>
                  <a:lnTo>
                    <a:pt x="1" y="179"/>
                  </a:lnTo>
                  <a:cubicBezTo>
                    <a:pt x="35" y="347"/>
                    <a:pt x="124" y="431"/>
                    <a:pt x="223" y="431"/>
                  </a:cubicBezTo>
                  <a:cubicBezTo>
                    <a:pt x="243" y="431"/>
                    <a:pt x="263" y="427"/>
                    <a:pt x="283" y="421"/>
                  </a:cubicBezTo>
                  <a:cubicBezTo>
                    <a:pt x="404" y="340"/>
                    <a:pt x="485" y="219"/>
                    <a:pt x="445" y="98"/>
                  </a:cubicBezTo>
                  <a:lnTo>
                    <a:pt x="324" y="17"/>
                  </a:lnTo>
                  <a:lnTo>
                    <a:pt x="283" y="17"/>
                  </a:lnTo>
                  <a:cubicBezTo>
                    <a:pt x="260" y="5"/>
                    <a:pt x="236"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1" name="Google Shape;1271;p32"/>
            <p:cNvSpPr/>
            <p:nvPr/>
          </p:nvSpPr>
          <p:spPr>
            <a:xfrm rot="-9527801">
              <a:off x="1704325" y="1438955"/>
              <a:ext cx="28927" cy="27528"/>
            </a:xfrm>
            <a:custGeom>
              <a:avLst/>
              <a:gdLst/>
              <a:ahLst/>
              <a:cxnLst/>
              <a:rect l="l" t="t" r="r" b="b"/>
              <a:pathLst>
                <a:path w="848" h="807" extrusionOk="0">
                  <a:moveTo>
                    <a:pt x="444" y="0"/>
                  </a:moveTo>
                  <a:lnTo>
                    <a:pt x="323" y="41"/>
                  </a:lnTo>
                  <a:cubicBezTo>
                    <a:pt x="122" y="81"/>
                    <a:pt x="1" y="242"/>
                    <a:pt x="1" y="444"/>
                  </a:cubicBezTo>
                  <a:lnTo>
                    <a:pt x="81" y="565"/>
                  </a:lnTo>
                  <a:lnTo>
                    <a:pt x="122" y="605"/>
                  </a:lnTo>
                  <a:cubicBezTo>
                    <a:pt x="202" y="726"/>
                    <a:pt x="323" y="807"/>
                    <a:pt x="485" y="807"/>
                  </a:cubicBezTo>
                  <a:lnTo>
                    <a:pt x="565" y="767"/>
                  </a:lnTo>
                  <a:lnTo>
                    <a:pt x="646" y="686"/>
                  </a:lnTo>
                  <a:cubicBezTo>
                    <a:pt x="807" y="605"/>
                    <a:pt x="848" y="404"/>
                    <a:pt x="767" y="242"/>
                  </a:cubicBezTo>
                  <a:cubicBezTo>
                    <a:pt x="767" y="162"/>
                    <a:pt x="727" y="121"/>
                    <a:pt x="646" y="41"/>
                  </a:cubicBezTo>
                  <a:lnTo>
                    <a:pt x="565" y="4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2" name="Google Shape;1272;p32"/>
            <p:cNvSpPr/>
            <p:nvPr/>
          </p:nvSpPr>
          <p:spPr>
            <a:xfrm rot="-9527801">
              <a:off x="1583564" y="1460904"/>
              <a:ext cx="26164" cy="27562"/>
            </a:xfrm>
            <a:custGeom>
              <a:avLst/>
              <a:gdLst/>
              <a:ahLst/>
              <a:cxnLst/>
              <a:rect l="l" t="t" r="r" b="b"/>
              <a:pathLst>
                <a:path w="767" h="808" extrusionOk="0">
                  <a:moveTo>
                    <a:pt x="323" y="1"/>
                  </a:moveTo>
                  <a:cubicBezTo>
                    <a:pt x="121" y="122"/>
                    <a:pt x="0" y="324"/>
                    <a:pt x="0" y="525"/>
                  </a:cubicBezTo>
                  <a:lnTo>
                    <a:pt x="41" y="687"/>
                  </a:lnTo>
                  <a:lnTo>
                    <a:pt x="202" y="807"/>
                  </a:lnTo>
                  <a:lnTo>
                    <a:pt x="323" y="807"/>
                  </a:lnTo>
                  <a:cubicBezTo>
                    <a:pt x="484" y="767"/>
                    <a:pt x="646" y="687"/>
                    <a:pt x="726" y="525"/>
                  </a:cubicBezTo>
                  <a:cubicBezTo>
                    <a:pt x="767" y="445"/>
                    <a:pt x="767" y="324"/>
                    <a:pt x="726" y="203"/>
                  </a:cubicBezTo>
                  <a:cubicBezTo>
                    <a:pt x="686" y="162"/>
                    <a:pt x="686" y="162"/>
                    <a:pt x="686" y="122"/>
                  </a:cubicBezTo>
                  <a:lnTo>
                    <a:pt x="605" y="41"/>
                  </a:lnTo>
                  <a:lnTo>
                    <a:pt x="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3" name="Google Shape;1273;p32"/>
            <p:cNvSpPr/>
            <p:nvPr/>
          </p:nvSpPr>
          <p:spPr>
            <a:xfrm rot="-9527801">
              <a:off x="1857953" y="1560406"/>
              <a:ext cx="15180" cy="16885"/>
            </a:xfrm>
            <a:custGeom>
              <a:avLst/>
              <a:gdLst/>
              <a:ahLst/>
              <a:cxnLst/>
              <a:rect l="l" t="t" r="r" b="b"/>
              <a:pathLst>
                <a:path w="445" h="495" extrusionOk="0">
                  <a:moveTo>
                    <a:pt x="224" y="0"/>
                  </a:moveTo>
                  <a:cubicBezTo>
                    <a:pt x="203" y="0"/>
                    <a:pt x="183" y="4"/>
                    <a:pt x="162" y="11"/>
                  </a:cubicBezTo>
                  <a:lnTo>
                    <a:pt x="41" y="212"/>
                  </a:lnTo>
                  <a:cubicBezTo>
                    <a:pt x="41" y="253"/>
                    <a:pt x="0" y="293"/>
                    <a:pt x="0" y="373"/>
                  </a:cubicBezTo>
                  <a:lnTo>
                    <a:pt x="121" y="494"/>
                  </a:lnTo>
                  <a:lnTo>
                    <a:pt x="162" y="494"/>
                  </a:lnTo>
                  <a:cubicBezTo>
                    <a:pt x="242" y="494"/>
                    <a:pt x="323" y="494"/>
                    <a:pt x="404" y="454"/>
                  </a:cubicBezTo>
                  <a:lnTo>
                    <a:pt x="444" y="293"/>
                  </a:lnTo>
                  <a:lnTo>
                    <a:pt x="444" y="212"/>
                  </a:lnTo>
                  <a:cubicBezTo>
                    <a:pt x="411" y="79"/>
                    <a:pt x="322" y="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4" name="Google Shape;1274;p32"/>
            <p:cNvSpPr/>
            <p:nvPr/>
          </p:nvSpPr>
          <p:spPr>
            <a:xfrm rot="-9527801">
              <a:off x="1537989" y="815669"/>
              <a:ext cx="39911" cy="49428"/>
            </a:xfrm>
            <a:custGeom>
              <a:avLst/>
              <a:gdLst/>
              <a:ahLst/>
              <a:cxnLst/>
              <a:rect l="l" t="t" r="r" b="b"/>
              <a:pathLst>
                <a:path w="1170" h="1449" extrusionOk="0">
                  <a:moveTo>
                    <a:pt x="701" y="1"/>
                  </a:moveTo>
                  <a:cubicBezTo>
                    <a:pt x="668" y="1"/>
                    <a:pt x="636" y="4"/>
                    <a:pt x="605" y="11"/>
                  </a:cubicBezTo>
                  <a:lnTo>
                    <a:pt x="403" y="172"/>
                  </a:lnTo>
                  <a:lnTo>
                    <a:pt x="323" y="252"/>
                  </a:lnTo>
                  <a:cubicBezTo>
                    <a:pt x="282" y="293"/>
                    <a:pt x="202" y="414"/>
                    <a:pt x="202" y="494"/>
                  </a:cubicBezTo>
                  <a:lnTo>
                    <a:pt x="121" y="615"/>
                  </a:lnTo>
                  <a:lnTo>
                    <a:pt x="40" y="736"/>
                  </a:lnTo>
                  <a:lnTo>
                    <a:pt x="40" y="817"/>
                  </a:lnTo>
                  <a:cubicBezTo>
                    <a:pt x="0" y="898"/>
                    <a:pt x="0" y="978"/>
                    <a:pt x="0" y="1059"/>
                  </a:cubicBezTo>
                  <a:lnTo>
                    <a:pt x="121" y="1301"/>
                  </a:lnTo>
                  <a:lnTo>
                    <a:pt x="282" y="1382"/>
                  </a:lnTo>
                  <a:lnTo>
                    <a:pt x="363" y="1422"/>
                  </a:lnTo>
                  <a:cubicBezTo>
                    <a:pt x="430" y="1439"/>
                    <a:pt x="490" y="1449"/>
                    <a:pt x="546" y="1449"/>
                  </a:cubicBezTo>
                  <a:cubicBezTo>
                    <a:pt x="625" y="1449"/>
                    <a:pt x="695" y="1429"/>
                    <a:pt x="766" y="1382"/>
                  </a:cubicBezTo>
                  <a:lnTo>
                    <a:pt x="887" y="1220"/>
                  </a:lnTo>
                  <a:lnTo>
                    <a:pt x="968" y="1059"/>
                  </a:lnTo>
                  <a:lnTo>
                    <a:pt x="968" y="978"/>
                  </a:lnTo>
                  <a:lnTo>
                    <a:pt x="1089" y="817"/>
                  </a:lnTo>
                  <a:lnTo>
                    <a:pt x="1170" y="656"/>
                  </a:lnTo>
                  <a:lnTo>
                    <a:pt x="1170" y="373"/>
                  </a:lnTo>
                  <a:cubicBezTo>
                    <a:pt x="1067" y="101"/>
                    <a:pt x="879"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5" name="Google Shape;1275;p32"/>
            <p:cNvSpPr/>
            <p:nvPr/>
          </p:nvSpPr>
          <p:spPr>
            <a:xfrm rot="-9527801">
              <a:off x="1736219" y="702689"/>
              <a:ext cx="22070" cy="25891"/>
            </a:xfrm>
            <a:custGeom>
              <a:avLst/>
              <a:gdLst/>
              <a:ahLst/>
              <a:cxnLst/>
              <a:rect l="l" t="t" r="r" b="b"/>
              <a:pathLst>
                <a:path w="647" h="759" extrusionOk="0">
                  <a:moveTo>
                    <a:pt x="348" y="0"/>
                  </a:moveTo>
                  <a:cubicBezTo>
                    <a:pt x="248" y="0"/>
                    <a:pt x="142" y="46"/>
                    <a:pt x="81" y="137"/>
                  </a:cubicBezTo>
                  <a:cubicBezTo>
                    <a:pt x="1" y="217"/>
                    <a:pt x="1" y="379"/>
                    <a:pt x="41" y="500"/>
                  </a:cubicBezTo>
                  <a:cubicBezTo>
                    <a:pt x="81" y="621"/>
                    <a:pt x="162" y="701"/>
                    <a:pt x="243" y="741"/>
                  </a:cubicBezTo>
                  <a:cubicBezTo>
                    <a:pt x="266" y="753"/>
                    <a:pt x="294" y="758"/>
                    <a:pt x="322" y="758"/>
                  </a:cubicBezTo>
                  <a:cubicBezTo>
                    <a:pt x="391" y="758"/>
                    <a:pt x="468" y="730"/>
                    <a:pt x="525" y="701"/>
                  </a:cubicBezTo>
                  <a:lnTo>
                    <a:pt x="565" y="621"/>
                  </a:lnTo>
                  <a:lnTo>
                    <a:pt x="606" y="540"/>
                  </a:lnTo>
                  <a:lnTo>
                    <a:pt x="646" y="419"/>
                  </a:lnTo>
                  <a:lnTo>
                    <a:pt x="646" y="298"/>
                  </a:lnTo>
                  <a:lnTo>
                    <a:pt x="606" y="177"/>
                  </a:lnTo>
                  <a:lnTo>
                    <a:pt x="565" y="137"/>
                  </a:lnTo>
                  <a:lnTo>
                    <a:pt x="485" y="56"/>
                  </a:lnTo>
                  <a:lnTo>
                    <a:pt x="444" y="16"/>
                  </a:lnTo>
                  <a:cubicBezTo>
                    <a:pt x="414" y="5"/>
                    <a:pt x="381"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6" name="Google Shape;1276;p32"/>
            <p:cNvSpPr/>
            <p:nvPr/>
          </p:nvSpPr>
          <p:spPr>
            <a:xfrm rot="-9527801">
              <a:off x="1875528" y="835184"/>
              <a:ext cx="39911" cy="42708"/>
            </a:xfrm>
            <a:custGeom>
              <a:avLst/>
              <a:gdLst/>
              <a:ahLst/>
              <a:cxnLst/>
              <a:rect l="l" t="t" r="r" b="b"/>
              <a:pathLst>
                <a:path w="1170" h="1252" extrusionOk="0">
                  <a:moveTo>
                    <a:pt x="525" y="1"/>
                  </a:moveTo>
                  <a:cubicBezTo>
                    <a:pt x="162" y="122"/>
                    <a:pt x="0" y="525"/>
                    <a:pt x="81" y="888"/>
                  </a:cubicBezTo>
                  <a:cubicBezTo>
                    <a:pt x="121" y="969"/>
                    <a:pt x="162" y="1090"/>
                    <a:pt x="242" y="1130"/>
                  </a:cubicBezTo>
                  <a:lnTo>
                    <a:pt x="404" y="1211"/>
                  </a:lnTo>
                  <a:lnTo>
                    <a:pt x="525" y="1251"/>
                  </a:lnTo>
                  <a:lnTo>
                    <a:pt x="686" y="1251"/>
                  </a:lnTo>
                  <a:lnTo>
                    <a:pt x="928" y="1170"/>
                  </a:lnTo>
                  <a:lnTo>
                    <a:pt x="1089" y="1009"/>
                  </a:lnTo>
                  <a:lnTo>
                    <a:pt x="1170" y="807"/>
                  </a:lnTo>
                  <a:lnTo>
                    <a:pt x="1170" y="565"/>
                  </a:lnTo>
                  <a:lnTo>
                    <a:pt x="1049" y="243"/>
                  </a:lnTo>
                  <a:lnTo>
                    <a:pt x="888" y="81"/>
                  </a:lnTo>
                  <a:lnTo>
                    <a:pt x="7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7" name="Google Shape;1277;p32"/>
            <p:cNvSpPr/>
            <p:nvPr/>
          </p:nvSpPr>
          <p:spPr>
            <a:xfrm rot="-9527801">
              <a:off x="1619619" y="834683"/>
              <a:ext cx="39945" cy="39297"/>
            </a:xfrm>
            <a:custGeom>
              <a:avLst/>
              <a:gdLst/>
              <a:ahLst/>
              <a:cxnLst/>
              <a:rect l="l" t="t" r="r" b="b"/>
              <a:pathLst>
                <a:path w="1171" h="1152" extrusionOk="0">
                  <a:moveTo>
                    <a:pt x="556" y="0"/>
                  </a:moveTo>
                  <a:cubicBezTo>
                    <a:pt x="413" y="0"/>
                    <a:pt x="270" y="36"/>
                    <a:pt x="162" y="144"/>
                  </a:cubicBezTo>
                  <a:lnTo>
                    <a:pt x="81" y="305"/>
                  </a:lnTo>
                  <a:lnTo>
                    <a:pt x="1" y="426"/>
                  </a:lnTo>
                  <a:lnTo>
                    <a:pt x="1" y="708"/>
                  </a:lnTo>
                  <a:cubicBezTo>
                    <a:pt x="122" y="991"/>
                    <a:pt x="364" y="1152"/>
                    <a:pt x="646" y="1152"/>
                  </a:cubicBezTo>
                  <a:lnTo>
                    <a:pt x="727" y="1152"/>
                  </a:lnTo>
                  <a:lnTo>
                    <a:pt x="888" y="1112"/>
                  </a:lnTo>
                  <a:lnTo>
                    <a:pt x="1009" y="1031"/>
                  </a:lnTo>
                  <a:lnTo>
                    <a:pt x="1130" y="870"/>
                  </a:lnTo>
                  <a:cubicBezTo>
                    <a:pt x="1170" y="708"/>
                    <a:pt x="1170" y="587"/>
                    <a:pt x="1130" y="426"/>
                  </a:cubicBezTo>
                  <a:cubicBezTo>
                    <a:pt x="1090" y="224"/>
                    <a:pt x="928" y="103"/>
                    <a:pt x="767" y="23"/>
                  </a:cubicBezTo>
                  <a:cubicBezTo>
                    <a:pt x="700" y="9"/>
                    <a:pt x="628" y="0"/>
                    <a:pt x="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8" name="Google Shape;1278;p32"/>
            <p:cNvSpPr/>
            <p:nvPr/>
          </p:nvSpPr>
          <p:spPr>
            <a:xfrm rot="-9527801">
              <a:off x="1217568" y="696867"/>
              <a:ext cx="22070" cy="26198"/>
            </a:xfrm>
            <a:custGeom>
              <a:avLst/>
              <a:gdLst/>
              <a:ahLst/>
              <a:cxnLst/>
              <a:rect l="l" t="t" r="r" b="b"/>
              <a:pathLst>
                <a:path w="647" h="768" extrusionOk="0">
                  <a:moveTo>
                    <a:pt x="243" y="1"/>
                  </a:moveTo>
                  <a:lnTo>
                    <a:pt x="82" y="41"/>
                  </a:lnTo>
                  <a:cubicBezTo>
                    <a:pt x="1" y="162"/>
                    <a:pt x="1" y="323"/>
                    <a:pt x="82" y="444"/>
                  </a:cubicBezTo>
                  <a:cubicBezTo>
                    <a:pt x="122" y="525"/>
                    <a:pt x="162" y="565"/>
                    <a:pt x="162" y="646"/>
                  </a:cubicBezTo>
                  <a:lnTo>
                    <a:pt x="324" y="767"/>
                  </a:lnTo>
                  <a:lnTo>
                    <a:pt x="606" y="646"/>
                  </a:lnTo>
                  <a:lnTo>
                    <a:pt x="646" y="444"/>
                  </a:lnTo>
                  <a:cubicBezTo>
                    <a:pt x="566" y="364"/>
                    <a:pt x="525" y="323"/>
                    <a:pt x="485" y="243"/>
                  </a:cubicBezTo>
                  <a:cubicBezTo>
                    <a:pt x="404" y="162"/>
                    <a:pt x="324" y="8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9" name="Google Shape;1279;p32"/>
            <p:cNvSpPr/>
            <p:nvPr/>
          </p:nvSpPr>
          <p:spPr>
            <a:xfrm rot="-9527801">
              <a:off x="1673170" y="1032396"/>
              <a:ext cx="33054" cy="35920"/>
            </a:xfrm>
            <a:custGeom>
              <a:avLst/>
              <a:gdLst/>
              <a:ahLst/>
              <a:cxnLst/>
              <a:rect l="l" t="t" r="r" b="b"/>
              <a:pathLst>
                <a:path w="969" h="1053" extrusionOk="0">
                  <a:moveTo>
                    <a:pt x="404" y="1"/>
                  </a:moveTo>
                  <a:lnTo>
                    <a:pt x="323" y="41"/>
                  </a:lnTo>
                  <a:lnTo>
                    <a:pt x="162" y="202"/>
                  </a:lnTo>
                  <a:lnTo>
                    <a:pt x="41" y="404"/>
                  </a:lnTo>
                  <a:cubicBezTo>
                    <a:pt x="41" y="485"/>
                    <a:pt x="0" y="565"/>
                    <a:pt x="41" y="646"/>
                  </a:cubicBezTo>
                  <a:lnTo>
                    <a:pt x="162" y="888"/>
                  </a:lnTo>
                  <a:lnTo>
                    <a:pt x="323" y="969"/>
                  </a:lnTo>
                  <a:lnTo>
                    <a:pt x="404" y="1009"/>
                  </a:lnTo>
                  <a:cubicBezTo>
                    <a:pt x="450" y="1040"/>
                    <a:pt x="502" y="1053"/>
                    <a:pt x="555" y="1053"/>
                  </a:cubicBezTo>
                  <a:cubicBezTo>
                    <a:pt x="642" y="1053"/>
                    <a:pt x="732" y="1018"/>
                    <a:pt x="807" y="969"/>
                  </a:cubicBezTo>
                  <a:lnTo>
                    <a:pt x="928" y="807"/>
                  </a:lnTo>
                  <a:lnTo>
                    <a:pt x="968" y="646"/>
                  </a:lnTo>
                  <a:lnTo>
                    <a:pt x="968" y="444"/>
                  </a:lnTo>
                  <a:lnTo>
                    <a:pt x="928" y="283"/>
                  </a:lnTo>
                  <a:lnTo>
                    <a:pt x="767" y="81"/>
                  </a:lnTo>
                  <a:lnTo>
                    <a:pt x="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0" name="Google Shape;1280;p32"/>
            <p:cNvSpPr/>
            <p:nvPr/>
          </p:nvSpPr>
          <p:spPr>
            <a:xfrm rot="-9527801">
              <a:off x="1547831" y="1050862"/>
              <a:ext cx="35783" cy="37182"/>
            </a:xfrm>
            <a:custGeom>
              <a:avLst/>
              <a:gdLst/>
              <a:ahLst/>
              <a:cxnLst/>
              <a:rect l="l" t="t" r="r" b="b"/>
              <a:pathLst>
                <a:path w="1049" h="1090" extrusionOk="0">
                  <a:moveTo>
                    <a:pt x="282" y="0"/>
                  </a:moveTo>
                  <a:lnTo>
                    <a:pt x="161" y="81"/>
                  </a:lnTo>
                  <a:lnTo>
                    <a:pt x="81" y="202"/>
                  </a:lnTo>
                  <a:cubicBezTo>
                    <a:pt x="0" y="363"/>
                    <a:pt x="0" y="525"/>
                    <a:pt x="81" y="686"/>
                  </a:cubicBezTo>
                  <a:cubicBezTo>
                    <a:pt x="121" y="847"/>
                    <a:pt x="242" y="1009"/>
                    <a:pt x="444" y="1089"/>
                  </a:cubicBezTo>
                  <a:lnTo>
                    <a:pt x="645" y="1089"/>
                  </a:lnTo>
                  <a:lnTo>
                    <a:pt x="807" y="1009"/>
                  </a:lnTo>
                  <a:lnTo>
                    <a:pt x="968" y="888"/>
                  </a:lnTo>
                  <a:cubicBezTo>
                    <a:pt x="1049" y="726"/>
                    <a:pt x="1049" y="525"/>
                    <a:pt x="1008" y="363"/>
                  </a:cubicBezTo>
                  <a:cubicBezTo>
                    <a:pt x="928" y="121"/>
                    <a:pt x="686"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1" name="Google Shape;1281;p32"/>
            <p:cNvSpPr/>
            <p:nvPr/>
          </p:nvSpPr>
          <p:spPr>
            <a:xfrm rot="-9527801">
              <a:off x="1295543" y="1023597"/>
              <a:ext cx="15146" cy="19307"/>
            </a:xfrm>
            <a:custGeom>
              <a:avLst/>
              <a:gdLst/>
              <a:ahLst/>
              <a:cxnLst/>
              <a:rect l="l" t="t" r="r" b="b"/>
              <a:pathLst>
                <a:path w="444" h="566" extrusionOk="0">
                  <a:moveTo>
                    <a:pt x="282" y="1"/>
                  </a:moveTo>
                  <a:cubicBezTo>
                    <a:pt x="202" y="1"/>
                    <a:pt x="121" y="41"/>
                    <a:pt x="81" y="122"/>
                  </a:cubicBezTo>
                  <a:cubicBezTo>
                    <a:pt x="0" y="283"/>
                    <a:pt x="41" y="445"/>
                    <a:pt x="162" y="566"/>
                  </a:cubicBezTo>
                  <a:lnTo>
                    <a:pt x="323" y="566"/>
                  </a:lnTo>
                  <a:lnTo>
                    <a:pt x="363" y="364"/>
                  </a:lnTo>
                  <a:cubicBezTo>
                    <a:pt x="444" y="283"/>
                    <a:pt x="444" y="203"/>
                    <a:pt x="403" y="122"/>
                  </a:cubicBezTo>
                  <a:lnTo>
                    <a:pt x="363" y="41"/>
                  </a:lnTo>
                  <a:lnTo>
                    <a:pt x="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2" name="Google Shape;1282;p32"/>
            <p:cNvSpPr/>
            <p:nvPr/>
          </p:nvSpPr>
          <p:spPr>
            <a:xfrm rot="-9527801">
              <a:off x="1343161" y="928295"/>
              <a:ext cx="23435" cy="26710"/>
            </a:xfrm>
            <a:custGeom>
              <a:avLst/>
              <a:gdLst/>
              <a:ahLst/>
              <a:cxnLst/>
              <a:rect l="l" t="t" r="r" b="b"/>
              <a:pathLst>
                <a:path w="687" h="783" extrusionOk="0">
                  <a:moveTo>
                    <a:pt x="404" y="1"/>
                  </a:moveTo>
                  <a:cubicBezTo>
                    <a:pt x="283" y="1"/>
                    <a:pt x="162" y="41"/>
                    <a:pt x="81" y="162"/>
                  </a:cubicBezTo>
                  <a:cubicBezTo>
                    <a:pt x="1" y="283"/>
                    <a:pt x="1" y="404"/>
                    <a:pt x="41" y="525"/>
                  </a:cubicBezTo>
                  <a:cubicBezTo>
                    <a:pt x="81" y="646"/>
                    <a:pt x="162" y="767"/>
                    <a:pt x="283" y="767"/>
                  </a:cubicBezTo>
                  <a:cubicBezTo>
                    <a:pt x="313" y="777"/>
                    <a:pt x="343" y="782"/>
                    <a:pt x="373" y="782"/>
                  </a:cubicBezTo>
                  <a:cubicBezTo>
                    <a:pt x="462" y="782"/>
                    <a:pt x="545" y="737"/>
                    <a:pt x="606" y="646"/>
                  </a:cubicBezTo>
                  <a:lnTo>
                    <a:pt x="646" y="606"/>
                  </a:lnTo>
                  <a:lnTo>
                    <a:pt x="686" y="445"/>
                  </a:lnTo>
                  <a:lnTo>
                    <a:pt x="686" y="364"/>
                  </a:lnTo>
                  <a:lnTo>
                    <a:pt x="646" y="203"/>
                  </a:lnTo>
                  <a:lnTo>
                    <a:pt x="565" y="12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3" name="Google Shape;1283;p32"/>
            <p:cNvSpPr/>
            <p:nvPr/>
          </p:nvSpPr>
          <p:spPr>
            <a:xfrm rot="-9527801">
              <a:off x="1606046" y="475556"/>
              <a:ext cx="15180" cy="16544"/>
            </a:xfrm>
            <a:custGeom>
              <a:avLst/>
              <a:gdLst/>
              <a:ahLst/>
              <a:cxnLst/>
              <a:rect l="l" t="t" r="r" b="b"/>
              <a:pathLst>
                <a:path w="445" h="485" extrusionOk="0">
                  <a:moveTo>
                    <a:pt x="121" y="1"/>
                  </a:moveTo>
                  <a:lnTo>
                    <a:pt x="0" y="202"/>
                  </a:lnTo>
                  <a:lnTo>
                    <a:pt x="41" y="243"/>
                  </a:lnTo>
                  <a:cubicBezTo>
                    <a:pt x="41" y="283"/>
                    <a:pt x="41" y="283"/>
                    <a:pt x="41" y="323"/>
                  </a:cubicBezTo>
                  <a:cubicBezTo>
                    <a:pt x="41" y="364"/>
                    <a:pt x="81" y="444"/>
                    <a:pt x="162" y="485"/>
                  </a:cubicBezTo>
                  <a:cubicBezTo>
                    <a:pt x="242" y="485"/>
                    <a:pt x="323" y="485"/>
                    <a:pt x="404" y="444"/>
                  </a:cubicBezTo>
                  <a:lnTo>
                    <a:pt x="404" y="364"/>
                  </a:lnTo>
                  <a:cubicBezTo>
                    <a:pt x="444" y="323"/>
                    <a:pt x="444" y="243"/>
                    <a:pt x="404" y="202"/>
                  </a:cubicBezTo>
                  <a:cubicBezTo>
                    <a:pt x="363" y="41"/>
                    <a:pt x="202" y="4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4" name="Google Shape;1284;p32"/>
            <p:cNvSpPr/>
            <p:nvPr/>
          </p:nvSpPr>
          <p:spPr>
            <a:xfrm rot="-9527801">
              <a:off x="1560542" y="1180655"/>
              <a:ext cx="39945" cy="39911"/>
            </a:xfrm>
            <a:custGeom>
              <a:avLst/>
              <a:gdLst/>
              <a:ahLst/>
              <a:cxnLst/>
              <a:rect l="l" t="t" r="r" b="b"/>
              <a:pathLst>
                <a:path w="1171" h="1170" extrusionOk="0">
                  <a:moveTo>
                    <a:pt x="606" y="0"/>
                  </a:moveTo>
                  <a:cubicBezTo>
                    <a:pt x="364" y="0"/>
                    <a:pt x="162" y="121"/>
                    <a:pt x="41" y="323"/>
                  </a:cubicBezTo>
                  <a:lnTo>
                    <a:pt x="1" y="484"/>
                  </a:lnTo>
                  <a:lnTo>
                    <a:pt x="1" y="645"/>
                  </a:lnTo>
                  <a:lnTo>
                    <a:pt x="41" y="807"/>
                  </a:lnTo>
                  <a:cubicBezTo>
                    <a:pt x="162" y="968"/>
                    <a:pt x="364" y="1089"/>
                    <a:pt x="566" y="1170"/>
                  </a:cubicBezTo>
                  <a:lnTo>
                    <a:pt x="727" y="1170"/>
                  </a:lnTo>
                  <a:lnTo>
                    <a:pt x="848" y="1129"/>
                  </a:lnTo>
                  <a:lnTo>
                    <a:pt x="1009" y="1008"/>
                  </a:lnTo>
                  <a:cubicBezTo>
                    <a:pt x="1130" y="847"/>
                    <a:pt x="1170" y="645"/>
                    <a:pt x="1090" y="444"/>
                  </a:cubicBezTo>
                  <a:cubicBezTo>
                    <a:pt x="1049" y="202"/>
                    <a:pt x="848" y="4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5" name="Google Shape;1285;p32"/>
            <p:cNvSpPr/>
            <p:nvPr/>
          </p:nvSpPr>
          <p:spPr>
            <a:xfrm rot="-9527801">
              <a:off x="2063771" y="930861"/>
              <a:ext cx="27562" cy="27085"/>
            </a:xfrm>
            <a:custGeom>
              <a:avLst/>
              <a:gdLst/>
              <a:ahLst/>
              <a:cxnLst/>
              <a:rect l="l" t="t" r="r" b="b"/>
              <a:pathLst>
                <a:path w="808" h="794" extrusionOk="0">
                  <a:moveTo>
                    <a:pt x="364" y="1"/>
                  </a:moveTo>
                  <a:cubicBezTo>
                    <a:pt x="283" y="41"/>
                    <a:pt x="202" y="82"/>
                    <a:pt x="122" y="162"/>
                  </a:cubicBezTo>
                  <a:lnTo>
                    <a:pt x="81" y="162"/>
                  </a:lnTo>
                  <a:lnTo>
                    <a:pt x="1" y="323"/>
                  </a:lnTo>
                  <a:lnTo>
                    <a:pt x="1" y="444"/>
                  </a:lnTo>
                  <a:lnTo>
                    <a:pt x="1" y="525"/>
                  </a:lnTo>
                  <a:cubicBezTo>
                    <a:pt x="41" y="646"/>
                    <a:pt x="122" y="727"/>
                    <a:pt x="243" y="767"/>
                  </a:cubicBezTo>
                  <a:cubicBezTo>
                    <a:pt x="293" y="784"/>
                    <a:pt x="350" y="794"/>
                    <a:pt x="411" y="794"/>
                  </a:cubicBezTo>
                  <a:cubicBezTo>
                    <a:pt x="497" y="794"/>
                    <a:pt x="592" y="774"/>
                    <a:pt x="686" y="727"/>
                  </a:cubicBezTo>
                  <a:lnTo>
                    <a:pt x="727" y="646"/>
                  </a:lnTo>
                  <a:lnTo>
                    <a:pt x="807" y="485"/>
                  </a:lnTo>
                  <a:lnTo>
                    <a:pt x="807" y="364"/>
                  </a:lnTo>
                  <a:lnTo>
                    <a:pt x="807" y="323"/>
                  </a:lnTo>
                  <a:cubicBezTo>
                    <a:pt x="767" y="203"/>
                    <a:pt x="686" y="82"/>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6" name="Google Shape;1286;p32"/>
            <p:cNvSpPr/>
            <p:nvPr/>
          </p:nvSpPr>
          <p:spPr>
            <a:xfrm rot="-9527801">
              <a:off x="1766592" y="1057350"/>
              <a:ext cx="31690" cy="36602"/>
            </a:xfrm>
            <a:custGeom>
              <a:avLst/>
              <a:gdLst/>
              <a:ahLst/>
              <a:cxnLst/>
              <a:rect l="l" t="t" r="r" b="b"/>
              <a:pathLst>
                <a:path w="929" h="1073" extrusionOk="0">
                  <a:moveTo>
                    <a:pt x="404" y="1"/>
                  </a:moveTo>
                  <a:lnTo>
                    <a:pt x="243" y="41"/>
                  </a:lnTo>
                  <a:lnTo>
                    <a:pt x="81" y="243"/>
                  </a:lnTo>
                  <a:lnTo>
                    <a:pt x="1" y="445"/>
                  </a:lnTo>
                  <a:lnTo>
                    <a:pt x="1" y="687"/>
                  </a:lnTo>
                  <a:cubicBezTo>
                    <a:pt x="115" y="1002"/>
                    <a:pt x="291" y="1073"/>
                    <a:pt x="427" y="1073"/>
                  </a:cubicBezTo>
                  <a:cubicBezTo>
                    <a:pt x="482" y="1073"/>
                    <a:pt x="530" y="1061"/>
                    <a:pt x="565" y="1049"/>
                  </a:cubicBezTo>
                  <a:lnTo>
                    <a:pt x="727" y="928"/>
                  </a:lnTo>
                  <a:lnTo>
                    <a:pt x="888" y="727"/>
                  </a:lnTo>
                  <a:cubicBezTo>
                    <a:pt x="928" y="606"/>
                    <a:pt x="928" y="485"/>
                    <a:pt x="928" y="364"/>
                  </a:cubicBezTo>
                  <a:lnTo>
                    <a:pt x="807" y="122"/>
                  </a:lnTo>
                  <a:lnTo>
                    <a:pt x="646"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7" name="Google Shape;1287;p32"/>
            <p:cNvSpPr/>
            <p:nvPr/>
          </p:nvSpPr>
          <p:spPr>
            <a:xfrm rot="-9527801">
              <a:off x="1809023" y="1291630"/>
              <a:ext cx="38546" cy="42810"/>
            </a:xfrm>
            <a:custGeom>
              <a:avLst/>
              <a:gdLst/>
              <a:ahLst/>
              <a:cxnLst/>
              <a:rect l="l" t="t" r="r" b="b"/>
              <a:pathLst>
                <a:path w="1130" h="1255" extrusionOk="0">
                  <a:moveTo>
                    <a:pt x="528" y="1"/>
                  </a:moveTo>
                  <a:cubicBezTo>
                    <a:pt x="417" y="1"/>
                    <a:pt x="301" y="35"/>
                    <a:pt x="202" y="85"/>
                  </a:cubicBezTo>
                  <a:lnTo>
                    <a:pt x="81" y="246"/>
                  </a:lnTo>
                  <a:lnTo>
                    <a:pt x="0" y="408"/>
                  </a:lnTo>
                  <a:lnTo>
                    <a:pt x="0" y="609"/>
                  </a:lnTo>
                  <a:cubicBezTo>
                    <a:pt x="0" y="649"/>
                    <a:pt x="40" y="690"/>
                    <a:pt x="40" y="730"/>
                  </a:cubicBezTo>
                  <a:cubicBezTo>
                    <a:pt x="121" y="1053"/>
                    <a:pt x="403" y="1254"/>
                    <a:pt x="726" y="1254"/>
                  </a:cubicBezTo>
                  <a:lnTo>
                    <a:pt x="887" y="1174"/>
                  </a:lnTo>
                  <a:lnTo>
                    <a:pt x="968" y="1093"/>
                  </a:lnTo>
                  <a:lnTo>
                    <a:pt x="1089" y="972"/>
                  </a:lnTo>
                  <a:cubicBezTo>
                    <a:pt x="1129" y="770"/>
                    <a:pt x="1129" y="609"/>
                    <a:pt x="1089" y="448"/>
                  </a:cubicBezTo>
                  <a:cubicBezTo>
                    <a:pt x="1008" y="246"/>
                    <a:pt x="887" y="125"/>
                    <a:pt x="726" y="45"/>
                  </a:cubicBezTo>
                  <a:cubicBezTo>
                    <a:pt x="664" y="14"/>
                    <a:pt x="59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8" name="Google Shape;1288;p32"/>
            <p:cNvSpPr/>
            <p:nvPr/>
          </p:nvSpPr>
          <p:spPr>
            <a:xfrm rot="-9527801">
              <a:off x="1474706" y="666969"/>
              <a:ext cx="23401" cy="23401"/>
            </a:xfrm>
            <a:custGeom>
              <a:avLst/>
              <a:gdLst/>
              <a:ahLst/>
              <a:cxnLst/>
              <a:rect l="l" t="t" r="r" b="b"/>
              <a:pathLst>
                <a:path w="686" h="686" extrusionOk="0">
                  <a:moveTo>
                    <a:pt x="242" y="0"/>
                  </a:moveTo>
                  <a:lnTo>
                    <a:pt x="161" y="81"/>
                  </a:lnTo>
                  <a:lnTo>
                    <a:pt x="40" y="242"/>
                  </a:lnTo>
                  <a:cubicBezTo>
                    <a:pt x="0" y="283"/>
                    <a:pt x="0" y="363"/>
                    <a:pt x="40" y="444"/>
                  </a:cubicBezTo>
                  <a:lnTo>
                    <a:pt x="81" y="565"/>
                  </a:lnTo>
                  <a:lnTo>
                    <a:pt x="282" y="686"/>
                  </a:lnTo>
                  <a:lnTo>
                    <a:pt x="444" y="686"/>
                  </a:lnTo>
                  <a:lnTo>
                    <a:pt x="524" y="605"/>
                  </a:lnTo>
                  <a:lnTo>
                    <a:pt x="645" y="404"/>
                  </a:lnTo>
                  <a:cubicBezTo>
                    <a:pt x="686" y="363"/>
                    <a:pt x="686" y="283"/>
                    <a:pt x="686" y="242"/>
                  </a:cubicBezTo>
                  <a:lnTo>
                    <a:pt x="605" y="162"/>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9" name="Google Shape;1289;p32"/>
            <p:cNvSpPr/>
            <p:nvPr/>
          </p:nvSpPr>
          <p:spPr>
            <a:xfrm rot="-9527801">
              <a:off x="2100858" y="669152"/>
              <a:ext cx="19307" cy="15419"/>
            </a:xfrm>
            <a:custGeom>
              <a:avLst/>
              <a:gdLst/>
              <a:ahLst/>
              <a:cxnLst/>
              <a:rect l="l" t="t" r="r" b="b"/>
              <a:pathLst>
                <a:path w="566" h="452" extrusionOk="0">
                  <a:moveTo>
                    <a:pt x="330" y="0"/>
                  </a:moveTo>
                  <a:cubicBezTo>
                    <a:pt x="289" y="0"/>
                    <a:pt x="245" y="10"/>
                    <a:pt x="202" y="32"/>
                  </a:cubicBezTo>
                  <a:cubicBezTo>
                    <a:pt x="81" y="72"/>
                    <a:pt x="1" y="193"/>
                    <a:pt x="41" y="355"/>
                  </a:cubicBezTo>
                  <a:lnTo>
                    <a:pt x="121" y="435"/>
                  </a:lnTo>
                  <a:cubicBezTo>
                    <a:pt x="154" y="446"/>
                    <a:pt x="189" y="451"/>
                    <a:pt x="225" y="451"/>
                  </a:cubicBezTo>
                  <a:cubicBezTo>
                    <a:pt x="323" y="451"/>
                    <a:pt x="425" y="414"/>
                    <a:pt x="484" y="355"/>
                  </a:cubicBezTo>
                  <a:lnTo>
                    <a:pt x="565" y="234"/>
                  </a:lnTo>
                  <a:lnTo>
                    <a:pt x="565" y="193"/>
                  </a:lnTo>
                  <a:cubicBezTo>
                    <a:pt x="536" y="75"/>
                    <a:pt x="441"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90" name="Google Shape;1290;p32"/>
          <p:cNvGrpSpPr/>
          <p:nvPr/>
        </p:nvGrpSpPr>
        <p:grpSpPr>
          <a:xfrm>
            <a:off x="-1421220" y="3336749"/>
            <a:ext cx="5560890" cy="4799448"/>
            <a:chOff x="-1068559" y="2502562"/>
            <a:chExt cx="4181011" cy="3599586"/>
          </a:xfrm>
        </p:grpSpPr>
        <p:sp>
          <p:nvSpPr>
            <p:cNvPr id="1291" name="Google Shape;1291;p32"/>
            <p:cNvSpPr/>
            <p:nvPr/>
          </p:nvSpPr>
          <p:spPr>
            <a:xfrm rot="6704763">
              <a:off x="-214760" y="2544978"/>
              <a:ext cx="2473413" cy="3514755"/>
            </a:xfrm>
            <a:custGeom>
              <a:avLst/>
              <a:gdLst/>
              <a:ahLst/>
              <a:cxnLst/>
              <a:rect l="l" t="t" r="r" b="b"/>
              <a:pathLst>
                <a:path w="72513" h="103042" extrusionOk="0">
                  <a:moveTo>
                    <a:pt x="56380" y="1"/>
                  </a:moveTo>
                  <a:cubicBezTo>
                    <a:pt x="45008" y="20044"/>
                    <a:pt x="21415" y="28675"/>
                    <a:pt x="9679" y="48436"/>
                  </a:cubicBezTo>
                  <a:cubicBezTo>
                    <a:pt x="1" y="64648"/>
                    <a:pt x="444" y="87273"/>
                    <a:pt x="10728" y="103042"/>
                  </a:cubicBezTo>
                  <a:lnTo>
                    <a:pt x="22504" y="99815"/>
                  </a:lnTo>
                  <a:cubicBezTo>
                    <a:pt x="21496" y="98323"/>
                    <a:pt x="21657" y="96266"/>
                    <a:pt x="21940" y="94451"/>
                  </a:cubicBezTo>
                  <a:cubicBezTo>
                    <a:pt x="23391" y="86144"/>
                    <a:pt x="27908" y="78562"/>
                    <a:pt x="34240" y="73682"/>
                  </a:cubicBezTo>
                  <a:cubicBezTo>
                    <a:pt x="43556" y="66584"/>
                    <a:pt x="56138" y="65495"/>
                    <a:pt x="64608" y="57268"/>
                  </a:cubicBezTo>
                  <a:cubicBezTo>
                    <a:pt x="68721" y="53235"/>
                    <a:pt x="71463" y="47992"/>
                    <a:pt x="72512" y="42346"/>
                  </a:cubicBezTo>
                  <a:lnTo>
                    <a:pt x="563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2" name="Google Shape;1292;p32"/>
            <p:cNvSpPr/>
            <p:nvPr/>
          </p:nvSpPr>
          <p:spPr>
            <a:xfrm rot="7217726">
              <a:off x="802535" y="4312647"/>
              <a:ext cx="16544" cy="9687"/>
            </a:xfrm>
            <a:custGeom>
              <a:avLst/>
              <a:gdLst/>
              <a:ahLst/>
              <a:cxnLst/>
              <a:rect l="l" t="t" r="r" b="b"/>
              <a:pathLst>
                <a:path w="485" h="284" extrusionOk="0">
                  <a:moveTo>
                    <a:pt x="445" y="1"/>
                  </a:moveTo>
                  <a:lnTo>
                    <a:pt x="324" y="41"/>
                  </a:lnTo>
                  <a:cubicBezTo>
                    <a:pt x="283" y="41"/>
                    <a:pt x="253" y="31"/>
                    <a:pt x="218" y="31"/>
                  </a:cubicBezTo>
                  <a:cubicBezTo>
                    <a:pt x="182" y="31"/>
                    <a:pt x="142" y="41"/>
                    <a:pt x="82" y="81"/>
                  </a:cubicBezTo>
                  <a:lnTo>
                    <a:pt x="82" y="122"/>
                  </a:lnTo>
                  <a:lnTo>
                    <a:pt x="1" y="162"/>
                  </a:lnTo>
                  <a:cubicBezTo>
                    <a:pt x="1" y="202"/>
                    <a:pt x="41" y="243"/>
                    <a:pt x="82" y="283"/>
                  </a:cubicBezTo>
                  <a:lnTo>
                    <a:pt x="283" y="283"/>
                  </a:lnTo>
                  <a:cubicBezTo>
                    <a:pt x="404" y="243"/>
                    <a:pt x="485" y="122"/>
                    <a:pt x="4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3" name="Google Shape;1293;p32"/>
            <p:cNvSpPr/>
            <p:nvPr/>
          </p:nvSpPr>
          <p:spPr>
            <a:xfrm rot="7217726">
              <a:off x="1155721" y="3963156"/>
              <a:ext cx="15179" cy="10199"/>
            </a:xfrm>
            <a:custGeom>
              <a:avLst/>
              <a:gdLst/>
              <a:ahLst/>
              <a:cxnLst/>
              <a:rect l="l" t="t" r="r" b="b"/>
              <a:pathLst>
                <a:path w="445" h="299" extrusionOk="0">
                  <a:moveTo>
                    <a:pt x="251" y="1"/>
                  </a:moveTo>
                  <a:cubicBezTo>
                    <a:pt x="222" y="1"/>
                    <a:pt x="192" y="6"/>
                    <a:pt x="162" y="16"/>
                  </a:cubicBezTo>
                  <a:cubicBezTo>
                    <a:pt x="121" y="16"/>
                    <a:pt x="81" y="56"/>
                    <a:pt x="41" y="97"/>
                  </a:cubicBezTo>
                  <a:cubicBezTo>
                    <a:pt x="0" y="177"/>
                    <a:pt x="0" y="258"/>
                    <a:pt x="0" y="298"/>
                  </a:cubicBezTo>
                  <a:lnTo>
                    <a:pt x="162" y="258"/>
                  </a:lnTo>
                  <a:cubicBezTo>
                    <a:pt x="162" y="258"/>
                    <a:pt x="198" y="276"/>
                    <a:pt x="245" y="276"/>
                  </a:cubicBezTo>
                  <a:cubicBezTo>
                    <a:pt x="269" y="276"/>
                    <a:pt x="296" y="272"/>
                    <a:pt x="323" y="258"/>
                  </a:cubicBezTo>
                  <a:cubicBezTo>
                    <a:pt x="323" y="258"/>
                    <a:pt x="323" y="218"/>
                    <a:pt x="323" y="218"/>
                  </a:cubicBezTo>
                  <a:lnTo>
                    <a:pt x="444" y="137"/>
                  </a:lnTo>
                  <a:cubicBezTo>
                    <a:pt x="414" y="46"/>
                    <a:pt x="338" y="1"/>
                    <a:pt x="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4" name="Google Shape;1294;p32"/>
            <p:cNvSpPr/>
            <p:nvPr/>
          </p:nvSpPr>
          <p:spPr>
            <a:xfrm rot="7217726">
              <a:off x="192044" y="3888462"/>
              <a:ext cx="19273" cy="15725"/>
            </a:xfrm>
            <a:custGeom>
              <a:avLst/>
              <a:gdLst/>
              <a:ahLst/>
              <a:cxnLst/>
              <a:rect l="l" t="t" r="r" b="b"/>
              <a:pathLst>
                <a:path w="565" h="461" extrusionOk="0">
                  <a:moveTo>
                    <a:pt x="284" y="0"/>
                  </a:moveTo>
                  <a:cubicBezTo>
                    <a:pt x="215" y="0"/>
                    <a:pt x="138" y="29"/>
                    <a:pt x="81" y="57"/>
                  </a:cubicBezTo>
                  <a:lnTo>
                    <a:pt x="0" y="218"/>
                  </a:lnTo>
                  <a:lnTo>
                    <a:pt x="81" y="380"/>
                  </a:lnTo>
                  <a:lnTo>
                    <a:pt x="242" y="460"/>
                  </a:lnTo>
                  <a:cubicBezTo>
                    <a:pt x="323" y="420"/>
                    <a:pt x="363" y="380"/>
                    <a:pt x="403" y="339"/>
                  </a:cubicBezTo>
                  <a:cubicBezTo>
                    <a:pt x="484" y="339"/>
                    <a:pt x="524" y="299"/>
                    <a:pt x="565" y="218"/>
                  </a:cubicBezTo>
                  <a:lnTo>
                    <a:pt x="444" y="17"/>
                  </a:lnTo>
                  <a:lnTo>
                    <a:pt x="363" y="17"/>
                  </a:lnTo>
                  <a:cubicBezTo>
                    <a:pt x="339" y="5"/>
                    <a:pt x="312" y="0"/>
                    <a:pt x="2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5" name="Google Shape;1295;p32"/>
            <p:cNvSpPr/>
            <p:nvPr/>
          </p:nvSpPr>
          <p:spPr>
            <a:xfrm rot="7217726">
              <a:off x="202477" y="3251155"/>
              <a:ext cx="17908" cy="16066"/>
            </a:xfrm>
            <a:custGeom>
              <a:avLst/>
              <a:gdLst/>
              <a:ahLst/>
              <a:cxnLst/>
              <a:rect l="l" t="t" r="r" b="b"/>
              <a:pathLst>
                <a:path w="525" h="471" extrusionOk="0">
                  <a:moveTo>
                    <a:pt x="283" y="0"/>
                  </a:moveTo>
                  <a:cubicBezTo>
                    <a:pt x="122" y="0"/>
                    <a:pt x="1" y="162"/>
                    <a:pt x="41" y="363"/>
                  </a:cubicBezTo>
                  <a:lnTo>
                    <a:pt x="122" y="444"/>
                  </a:lnTo>
                  <a:cubicBezTo>
                    <a:pt x="155" y="461"/>
                    <a:pt x="202" y="471"/>
                    <a:pt x="252" y="471"/>
                  </a:cubicBezTo>
                  <a:cubicBezTo>
                    <a:pt x="322" y="471"/>
                    <a:pt x="397" y="451"/>
                    <a:pt x="444" y="404"/>
                  </a:cubicBezTo>
                  <a:cubicBezTo>
                    <a:pt x="525" y="323"/>
                    <a:pt x="525" y="242"/>
                    <a:pt x="525" y="202"/>
                  </a:cubicBezTo>
                  <a:lnTo>
                    <a:pt x="404" y="81"/>
                  </a:lnTo>
                  <a:lnTo>
                    <a:pt x="444" y="81"/>
                  </a:lnTo>
                  <a:lnTo>
                    <a:pt x="2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6" name="Google Shape;1296;p32"/>
            <p:cNvSpPr/>
            <p:nvPr/>
          </p:nvSpPr>
          <p:spPr>
            <a:xfrm rot="7217726">
              <a:off x="473627" y="3371247"/>
              <a:ext cx="22070" cy="26641"/>
            </a:xfrm>
            <a:custGeom>
              <a:avLst/>
              <a:gdLst/>
              <a:ahLst/>
              <a:cxnLst/>
              <a:rect l="l" t="t" r="r" b="b"/>
              <a:pathLst>
                <a:path w="647" h="781" extrusionOk="0">
                  <a:moveTo>
                    <a:pt x="347" y="1"/>
                  </a:moveTo>
                  <a:cubicBezTo>
                    <a:pt x="322" y="1"/>
                    <a:pt x="300" y="5"/>
                    <a:pt x="283" y="14"/>
                  </a:cubicBezTo>
                  <a:lnTo>
                    <a:pt x="203" y="14"/>
                  </a:lnTo>
                  <a:lnTo>
                    <a:pt x="82" y="94"/>
                  </a:lnTo>
                  <a:lnTo>
                    <a:pt x="41" y="175"/>
                  </a:lnTo>
                  <a:cubicBezTo>
                    <a:pt x="1" y="256"/>
                    <a:pt x="1" y="377"/>
                    <a:pt x="41" y="498"/>
                  </a:cubicBezTo>
                  <a:cubicBezTo>
                    <a:pt x="82" y="619"/>
                    <a:pt x="243" y="740"/>
                    <a:pt x="364" y="780"/>
                  </a:cubicBezTo>
                  <a:lnTo>
                    <a:pt x="525" y="699"/>
                  </a:lnTo>
                  <a:lnTo>
                    <a:pt x="646" y="538"/>
                  </a:lnTo>
                  <a:lnTo>
                    <a:pt x="646" y="336"/>
                  </a:lnTo>
                  <a:lnTo>
                    <a:pt x="646" y="296"/>
                  </a:lnTo>
                  <a:cubicBezTo>
                    <a:pt x="582" y="72"/>
                    <a:pt x="442" y="1"/>
                    <a:pt x="3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7" name="Google Shape;1297;p32"/>
            <p:cNvSpPr/>
            <p:nvPr/>
          </p:nvSpPr>
          <p:spPr>
            <a:xfrm rot="7217726">
              <a:off x="311477" y="3530909"/>
              <a:ext cx="12416" cy="14020"/>
            </a:xfrm>
            <a:custGeom>
              <a:avLst/>
              <a:gdLst/>
              <a:ahLst/>
              <a:cxnLst/>
              <a:rect l="l" t="t" r="r" b="b"/>
              <a:pathLst>
                <a:path w="364" h="411" extrusionOk="0">
                  <a:moveTo>
                    <a:pt x="172" y="1"/>
                  </a:moveTo>
                  <a:cubicBezTo>
                    <a:pt x="156" y="1"/>
                    <a:pt x="140" y="3"/>
                    <a:pt x="122" y="7"/>
                  </a:cubicBezTo>
                  <a:lnTo>
                    <a:pt x="82" y="88"/>
                  </a:lnTo>
                  <a:lnTo>
                    <a:pt x="1" y="249"/>
                  </a:lnTo>
                  <a:cubicBezTo>
                    <a:pt x="1" y="290"/>
                    <a:pt x="41" y="370"/>
                    <a:pt x="122" y="410"/>
                  </a:cubicBezTo>
                  <a:cubicBezTo>
                    <a:pt x="203" y="410"/>
                    <a:pt x="243" y="410"/>
                    <a:pt x="324" y="370"/>
                  </a:cubicBezTo>
                  <a:lnTo>
                    <a:pt x="364" y="209"/>
                  </a:lnTo>
                  <a:lnTo>
                    <a:pt x="364" y="169"/>
                  </a:lnTo>
                  <a:cubicBezTo>
                    <a:pt x="364" y="133"/>
                    <a:pt x="300" y="1"/>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8" name="Google Shape;1298;p32"/>
            <p:cNvSpPr/>
            <p:nvPr/>
          </p:nvSpPr>
          <p:spPr>
            <a:xfrm rot="7217726">
              <a:off x="73236" y="3630643"/>
              <a:ext cx="13781" cy="16544"/>
            </a:xfrm>
            <a:custGeom>
              <a:avLst/>
              <a:gdLst/>
              <a:ahLst/>
              <a:cxnLst/>
              <a:rect l="l" t="t" r="r" b="b"/>
              <a:pathLst>
                <a:path w="404" h="485" extrusionOk="0">
                  <a:moveTo>
                    <a:pt x="121" y="1"/>
                  </a:moveTo>
                  <a:lnTo>
                    <a:pt x="0" y="202"/>
                  </a:lnTo>
                  <a:cubicBezTo>
                    <a:pt x="0" y="243"/>
                    <a:pt x="41" y="323"/>
                    <a:pt x="81" y="364"/>
                  </a:cubicBezTo>
                  <a:lnTo>
                    <a:pt x="202" y="485"/>
                  </a:lnTo>
                  <a:cubicBezTo>
                    <a:pt x="283" y="444"/>
                    <a:pt x="323" y="404"/>
                    <a:pt x="363" y="323"/>
                  </a:cubicBezTo>
                  <a:cubicBezTo>
                    <a:pt x="404" y="283"/>
                    <a:pt x="404" y="162"/>
                    <a:pt x="363" y="122"/>
                  </a:cubicBezTo>
                  <a:lnTo>
                    <a:pt x="363" y="81"/>
                  </a:lnTo>
                  <a:lnTo>
                    <a:pt x="2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9" name="Google Shape;1299;p32"/>
            <p:cNvSpPr/>
            <p:nvPr/>
          </p:nvSpPr>
          <p:spPr>
            <a:xfrm rot="7217726">
              <a:off x="396655" y="3196498"/>
              <a:ext cx="13781" cy="16885"/>
            </a:xfrm>
            <a:custGeom>
              <a:avLst/>
              <a:gdLst/>
              <a:ahLst/>
              <a:cxnLst/>
              <a:rect l="l" t="t" r="r" b="b"/>
              <a:pathLst>
                <a:path w="404" h="495" extrusionOk="0">
                  <a:moveTo>
                    <a:pt x="243" y="0"/>
                  </a:moveTo>
                  <a:cubicBezTo>
                    <a:pt x="162" y="0"/>
                    <a:pt x="81" y="41"/>
                    <a:pt x="41" y="121"/>
                  </a:cubicBezTo>
                  <a:cubicBezTo>
                    <a:pt x="41" y="202"/>
                    <a:pt x="1" y="283"/>
                    <a:pt x="41" y="323"/>
                  </a:cubicBezTo>
                  <a:cubicBezTo>
                    <a:pt x="74" y="422"/>
                    <a:pt x="162" y="495"/>
                    <a:pt x="259" y="495"/>
                  </a:cubicBezTo>
                  <a:cubicBezTo>
                    <a:pt x="280" y="495"/>
                    <a:pt x="302" y="491"/>
                    <a:pt x="323" y="484"/>
                  </a:cubicBezTo>
                  <a:lnTo>
                    <a:pt x="404" y="363"/>
                  </a:lnTo>
                  <a:lnTo>
                    <a:pt x="404" y="323"/>
                  </a:lnTo>
                  <a:cubicBezTo>
                    <a:pt x="404" y="242"/>
                    <a:pt x="404" y="162"/>
                    <a:pt x="404" y="121"/>
                  </a:cubicBezTo>
                  <a:cubicBezTo>
                    <a:pt x="404" y="81"/>
                    <a:pt x="364" y="81"/>
                    <a:pt x="364" y="41"/>
                  </a:cubicBezTo>
                  <a:lnTo>
                    <a:pt x="2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0" name="Google Shape;1300;p32"/>
            <p:cNvSpPr/>
            <p:nvPr/>
          </p:nvSpPr>
          <p:spPr>
            <a:xfrm rot="7217726">
              <a:off x="1089968" y="4176162"/>
              <a:ext cx="13781" cy="17908"/>
            </a:xfrm>
            <a:custGeom>
              <a:avLst/>
              <a:gdLst/>
              <a:ahLst/>
              <a:cxnLst/>
              <a:rect l="l" t="t" r="r" b="b"/>
              <a:pathLst>
                <a:path w="404" h="525" extrusionOk="0">
                  <a:moveTo>
                    <a:pt x="202" y="1"/>
                  </a:moveTo>
                  <a:lnTo>
                    <a:pt x="81" y="162"/>
                  </a:lnTo>
                  <a:cubicBezTo>
                    <a:pt x="81" y="162"/>
                    <a:pt x="81" y="202"/>
                    <a:pt x="41" y="202"/>
                  </a:cubicBezTo>
                  <a:cubicBezTo>
                    <a:pt x="0" y="283"/>
                    <a:pt x="0" y="364"/>
                    <a:pt x="0" y="444"/>
                  </a:cubicBezTo>
                  <a:lnTo>
                    <a:pt x="162" y="525"/>
                  </a:lnTo>
                  <a:cubicBezTo>
                    <a:pt x="323" y="444"/>
                    <a:pt x="404" y="283"/>
                    <a:pt x="363" y="122"/>
                  </a:cubicBezTo>
                  <a:cubicBezTo>
                    <a:pt x="323" y="41"/>
                    <a:pt x="283"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1" name="Google Shape;1301;p32"/>
            <p:cNvSpPr/>
            <p:nvPr/>
          </p:nvSpPr>
          <p:spPr>
            <a:xfrm rot="7217726">
              <a:off x="1117804" y="3748249"/>
              <a:ext cx="42673" cy="35782"/>
            </a:xfrm>
            <a:custGeom>
              <a:avLst/>
              <a:gdLst/>
              <a:ahLst/>
              <a:cxnLst/>
              <a:rect l="l" t="t" r="r" b="b"/>
              <a:pathLst>
                <a:path w="1251" h="1049" extrusionOk="0">
                  <a:moveTo>
                    <a:pt x="534" y="1"/>
                  </a:moveTo>
                  <a:cubicBezTo>
                    <a:pt x="422" y="1"/>
                    <a:pt x="291" y="38"/>
                    <a:pt x="202" y="97"/>
                  </a:cubicBezTo>
                  <a:cubicBezTo>
                    <a:pt x="81" y="218"/>
                    <a:pt x="0" y="379"/>
                    <a:pt x="41" y="581"/>
                  </a:cubicBezTo>
                  <a:lnTo>
                    <a:pt x="121" y="742"/>
                  </a:lnTo>
                  <a:lnTo>
                    <a:pt x="242" y="863"/>
                  </a:lnTo>
                  <a:lnTo>
                    <a:pt x="363" y="944"/>
                  </a:lnTo>
                  <a:lnTo>
                    <a:pt x="404" y="944"/>
                  </a:lnTo>
                  <a:cubicBezTo>
                    <a:pt x="506" y="1021"/>
                    <a:pt x="624" y="1049"/>
                    <a:pt x="739" y="1049"/>
                  </a:cubicBezTo>
                  <a:cubicBezTo>
                    <a:pt x="804" y="1049"/>
                    <a:pt x="869" y="1039"/>
                    <a:pt x="928" y="1025"/>
                  </a:cubicBezTo>
                  <a:cubicBezTo>
                    <a:pt x="1089" y="944"/>
                    <a:pt x="1210" y="823"/>
                    <a:pt x="1251" y="662"/>
                  </a:cubicBezTo>
                  <a:lnTo>
                    <a:pt x="1170" y="339"/>
                  </a:lnTo>
                  <a:lnTo>
                    <a:pt x="1049" y="218"/>
                  </a:lnTo>
                  <a:lnTo>
                    <a:pt x="1049" y="178"/>
                  </a:lnTo>
                  <a:cubicBezTo>
                    <a:pt x="968" y="57"/>
                    <a:pt x="807" y="16"/>
                    <a:pt x="646" y="16"/>
                  </a:cubicBezTo>
                  <a:cubicBezTo>
                    <a:pt x="613" y="6"/>
                    <a:pt x="575" y="1"/>
                    <a:pt x="5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2" name="Google Shape;1302;p32"/>
            <p:cNvSpPr/>
            <p:nvPr/>
          </p:nvSpPr>
          <p:spPr>
            <a:xfrm rot="7217726">
              <a:off x="856800" y="4027194"/>
              <a:ext cx="23434" cy="25140"/>
            </a:xfrm>
            <a:custGeom>
              <a:avLst/>
              <a:gdLst/>
              <a:ahLst/>
              <a:cxnLst/>
              <a:rect l="l" t="t" r="r" b="b"/>
              <a:pathLst>
                <a:path w="687" h="737" extrusionOk="0">
                  <a:moveTo>
                    <a:pt x="283" y="0"/>
                  </a:moveTo>
                  <a:lnTo>
                    <a:pt x="202" y="41"/>
                  </a:lnTo>
                  <a:lnTo>
                    <a:pt x="122" y="81"/>
                  </a:lnTo>
                  <a:lnTo>
                    <a:pt x="81" y="162"/>
                  </a:lnTo>
                  <a:lnTo>
                    <a:pt x="41" y="202"/>
                  </a:lnTo>
                  <a:cubicBezTo>
                    <a:pt x="1" y="323"/>
                    <a:pt x="1" y="404"/>
                    <a:pt x="41" y="525"/>
                  </a:cubicBezTo>
                  <a:cubicBezTo>
                    <a:pt x="75" y="658"/>
                    <a:pt x="191" y="737"/>
                    <a:pt x="322" y="737"/>
                  </a:cubicBezTo>
                  <a:cubicBezTo>
                    <a:pt x="349" y="737"/>
                    <a:pt x="376" y="733"/>
                    <a:pt x="404" y="726"/>
                  </a:cubicBezTo>
                  <a:lnTo>
                    <a:pt x="525" y="686"/>
                  </a:lnTo>
                  <a:lnTo>
                    <a:pt x="646" y="444"/>
                  </a:lnTo>
                  <a:cubicBezTo>
                    <a:pt x="686" y="363"/>
                    <a:pt x="686" y="283"/>
                    <a:pt x="646" y="202"/>
                  </a:cubicBezTo>
                  <a:lnTo>
                    <a:pt x="606" y="121"/>
                  </a:lnTo>
                  <a:lnTo>
                    <a:pt x="525" y="4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3" name="Google Shape;1303;p32"/>
            <p:cNvSpPr/>
            <p:nvPr/>
          </p:nvSpPr>
          <p:spPr>
            <a:xfrm rot="7217726">
              <a:off x="1233611" y="3399525"/>
              <a:ext cx="23434" cy="25685"/>
            </a:xfrm>
            <a:custGeom>
              <a:avLst/>
              <a:gdLst/>
              <a:ahLst/>
              <a:cxnLst/>
              <a:rect l="l" t="t" r="r" b="b"/>
              <a:pathLst>
                <a:path w="687" h="753" extrusionOk="0">
                  <a:moveTo>
                    <a:pt x="375" y="0"/>
                  </a:moveTo>
                  <a:cubicBezTo>
                    <a:pt x="304" y="0"/>
                    <a:pt x="233" y="20"/>
                    <a:pt x="162" y="67"/>
                  </a:cubicBezTo>
                  <a:lnTo>
                    <a:pt x="122" y="147"/>
                  </a:lnTo>
                  <a:lnTo>
                    <a:pt x="1" y="309"/>
                  </a:lnTo>
                  <a:lnTo>
                    <a:pt x="1" y="430"/>
                  </a:lnTo>
                  <a:cubicBezTo>
                    <a:pt x="41" y="591"/>
                    <a:pt x="202" y="752"/>
                    <a:pt x="404" y="752"/>
                  </a:cubicBezTo>
                  <a:lnTo>
                    <a:pt x="485" y="752"/>
                  </a:lnTo>
                  <a:lnTo>
                    <a:pt x="606" y="712"/>
                  </a:lnTo>
                  <a:lnTo>
                    <a:pt x="646" y="631"/>
                  </a:lnTo>
                  <a:cubicBezTo>
                    <a:pt x="686" y="510"/>
                    <a:pt x="686" y="389"/>
                    <a:pt x="646" y="268"/>
                  </a:cubicBezTo>
                  <a:cubicBezTo>
                    <a:pt x="646" y="188"/>
                    <a:pt x="565" y="67"/>
                    <a:pt x="525" y="26"/>
                  </a:cubicBezTo>
                  <a:cubicBezTo>
                    <a:pt x="475" y="10"/>
                    <a:pt x="425" y="0"/>
                    <a:pt x="3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4" name="Google Shape;1304;p32"/>
            <p:cNvSpPr/>
            <p:nvPr/>
          </p:nvSpPr>
          <p:spPr>
            <a:xfrm rot="7217726">
              <a:off x="1003160" y="3354541"/>
              <a:ext cx="23400" cy="24799"/>
            </a:xfrm>
            <a:custGeom>
              <a:avLst/>
              <a:gdLst/>
              <a:ahLst/>
              <a:cxnLst/>
              <a:rect l="l" t="t" r="r" b="b"/>
              <a:pathLst>
                <a:path w="686" h="727" extrusionOk="0">
                  <a:moveTo>
                    <a:pt x="242" y="0"/>
                  </a:moveTo>
                  <a:lnTo>
                    <a:pt x="162" y="81"/>
                  </a:lnTo>
                  <a:lnTo>
                    <a:pt x="41" y="242"/>
                  </a:lnTo>
                  <a:cubicBezTo>
                    <a:pt x="0" y="323"/>
                    <a:pt x="0" y="404"/>
                    <a:pt x="41" y="444"/>
                  </a:cubicBezTo>
                  <a:lnTo>
                    <a:pt x="81" y="565"/>
                  </a:lnTo>
                  <a:lnTo>
                    <a:pt x="283" y="686"/>
                  </a:lnTo>
                  <a:cubicBezTo>
                    <a:pt x="323" y="726"/>
                    <a:pt x="363" y="726"/>
                    <a:pt x="444" y="726"/>
                  </a:cubicBezTo>
                  <a:lnTo>
                    <a:pt x="524" y="646"/>
                  </a:lnTo>
                  <a:lnTo>
                    <a:pt x="686" y="444"/>
                  </a:lnTo>
                  <a:cubicBezTo>
                    <a:pt x="686" y="363"/>
                    <a:pt x="686" y="323"/>
                    <a:pt x="686" y="242"/>
                  </a:cubicBezTo>
                  <a:lnTo>
                    <a:pt x="605" y="162"/>
                  </a:lnTo>
                  <a:lnTo>
                    <a:pt x="4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5" name="Google Shape;1305;p32"/>
            <p:cNvSpPr/>
            <p:nvPr/>
          </p:nvSpPr>
          <p:spPr>
            <a:xfrm rot="7217726">
              <a:off x="984633" y="4032715"/>
              <a:ext cx="24799" cy="25685"/>
            </a:xfrm>
            <a:custGeom>
              <a:avLst/>
              <a:gdLst/>
              <a:ahLst/>
              <a:cxnLst/>
              <a:rect l="l" t="t" r="r" b="b"/>
              <a:pathLst>
                <a:path w="727" h="753" extrusionOk="0">
                  <a:moveTo>
                    <a:pt x="323" y="0"/>
                  </a:moveTo>
                  <a:lnTo>
                    <a:pt x="202" y="40"/>
                  </a:lnTo>
                  <a:lnTo>
                    <a:pt x="121" y="121"/>
                  </a:lnTo>
                  <a:lnTo>
                    <a:pt x="41" y="282"/>
                  </a:lnTo>
                  <a:cubicBezTo>
                    <a:pt x="0" y="363"/>
                    <a:pt x="0" y="403"/>
                    <a:pt x="41" y="484"/>
                  </a:cubicBezTo>
                  <a:lnTo>
                    <a:pt x="81" y="605"/>
                  </a:lnTo>
                  <a:lnTo>
                    <a:pt x="283" y="726"/>
                  </a:lnTo>
                  <a:cubicBezTo>
                    <a:pt x="333" y="743"/>
                    <a:pt x="383" y="753"/>
                    <a:pt x="430" y="753"/>
                  </a:cubicBezTo>
                  <a:cubicBezTo>
                    <a:pt x="497" y="753"/>
                    <a:pt x="558" y="733"/>
                    <a:pt x="605" y="686"/>
                  </a:cubicBezTo>
                  <a:lnTo>
                    <a:pt x="646" y="605"/>
                  </a:lnTo>
                  <a:lnTo>
                    <a:pt x="726" y="444"/>
                  </a:lnTo>
                  <a:lnTo>
                    <a:pt x="726" y="323"/>
                  </a:lnTo>
                  <a:lnTo>
                    <a:pt x="646" y="161"/>
                  </a:lnTo>
                  <a:lnTo>
                    <a:pt x="565" y="81"/>
                  </a:lnTo>
                  <a:lnTo>
                    <a:pt x="4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6" name="Google Shape;1306;p32"/>
            <p:cNvSpPr/>
            <p:nvPr/>
          </p:nvSpPr>
          <p:spPr>
            <a:xfrm rot="7217726">
              <a:off x="1316026" y="4095450"/>
              <a:ext cx="13781" cy="19682"/>
            </a:xfrm>
            <a:custGeom>
              <a:avLst/>
              <a:gdLst/>
              <a:ahLst/>
              <a:cxnLst/>
              <a:rect l="l" t="t" r="r" b="b"/>
              <a:pathLst>
                <a:path w="404" h="577" extrusionOk="0">
                  <a:moveTo>
                    <a:pt x="246" y="1"/>
                  </a:moveTo>
                  <a:cubicBezTo>
                    <a:pt x="232" y="1"/>
                    <a:pt x="217" y="4"/>
                    <a:pt x="202" y="11"/>
                  </a:cubicBezTo>
                  <a:lnTo>
                    <a:pt x="122" y="213"/>
                  </a:lnTo>
                  <a:cubicBezTo>
                    <a:pt x="41" y="253"/>
                    <a:pt x="1" y="334"/>
                    <a:pt x="1" y="455"/>
                  </a:cubicBezTo>
                  <a:lnTo>
                    <a:pt x="162" y="576"/>
                  </a:lnTo>
                  <a:cubicBezTo>
                    <a:pt x="162" y="556"/>
                    <a:pt x="172" y="546"/>
                    <a:pt x="187" y="546"/>
                  </a:cubicBezTo>
                  <a:cubicBezTo>
                    <a:pt x="202" y="546"/>
                    <a:pt x="222" y="556"/>
                    <a:pt x="243" y="576"/>
                  </a:cubicBezTo>
                  <a:lnTo>
                    <a:pt x="404" y="415"/>
                  </a:lnTo>
                  <a:cubicBezTo>
                    <a:pt x="404" y="374"/>
                    <a:pt x="404" y="374"/>
                    <a:pt x="404" y="334"/>
                  </a:cubicBezTo>
                  <a:cubicBezTo>
                    <a:pt x="404" y="253"/>
                    <a:pt x="404" y="173"/>
                    <a:pt x="404" y="132"/>
                  </a:cubicBezTo>
                  <a:cubicBezTo>
                    <a:pt x="371" y="67"/>
                    <a:pt x="311" y="1"/>
                    <a:pt x="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7" name="Google Shape;1307;p32"/>
            <p:cNvSpPr/>
            <p:nvPr/>
          </p:nvSpPr>
          <p:spPr>
            <a:xfrm rot="7217726">
              <a:off x="1372651" y="3897634"/>
              <a:ext cx="16544" cy="14702"/>
            </a:xfrm>
            <a:custGeom>
              <a:avLst/>
              <a:gdLst/>
              <a:ahLst/>
              <a:cxnLst/>
              <a:rect l="l" t="t" r="r" b="b"/>
              <a:pathLst>
                <a:path w="485" h="431" extrusionOk="0">
                  <a:moveTo>
                    <a:pt x="212" y="1"/>
                  </a:moveTo>
                  <a:cubicBezTo>
                    <a:pt x="155" y="1"/>
                    <a:pt x="98" y="29"/>
                    <a:pt x="41" y="58"/>
                  </a:cubicBezTo>
                  <a:lnTo>
                    <a:pt x="1" y="179"/>
                  </a:lnTo>
                  <a:cubicBezTo>
                    <a:pt x="35" y="347"/>
                    <a:pt x="124" y="431"/>
                    <a:pt x="223" y="431"/>
                  </a:cubicBezTo>
                  <a:cubicBezTo>
                    <a:pt x="243" y="431"/>
                    <a:pt x="263" y="427"/>
                    <a:pt x="283" y="421"/>
                  </a:cubicBezTo>
                  <a:cubicBezTo>
                    <a:pt x="404" y="340"/>
                    <a:pt x="485" y="219"/>
                    <a:pt x="445" y="98"/>
                  </a:cubicBezTo>
                  <a:lnTo>
                    <a:pt x="324" y="17"/>
                  </a:lnTo>
                  <a:lnTo>
                    <a:pt x="283" y="17"/>
                  </a:lnTo>
                  <a:cubicBezTo>
                    <a:pt x="260" y="5"/>
                    <a:pt x="236" y="1"/>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8" name="Google Shape;1308;p32"/>
            <p:cNvSpPr/>
            <p:nvPr/>
          </p:nvSpPr>
          <p:spPr>
            <a:xfrm rot="7217726">
              <a:off x="1246806" y="3724950"/>
              <a:ext cx="28926" cy="27527"/>
            </a:xfrm>
            <a:custGeom>
              <a:avLst/>
              <a:gdLst/>
              <a:ahLst/>
              <a:cxnLst/>
              <a:rect l="l" t="t" r="r" b="b"/>
              <a:pathLst>
                <a:path w="848" h="807" extrusionOk="0">
                  <a:moveTo>
                    <a:pt x="444" y="0"/>
                  </a:moveTo>
                  <a:lnTo>
                    <a:pt x="323" y="41"/>
                  </a:lnTo>
                  <a:cubicBezTo>
                    <a:pt x="122" y="81"/>
                    <a:pt x="1" y="242"/>
                    <a:pt x="1" y="444"/>
                  </a:cubicBezTo>
                  <a:lnTo>
                    <a:pt x="81" y="565"/>
                  </a:lnTo>
                  <a:lnTo>
                    <a:pt x="122" y="605"/>
                  </a:lnTo>
                  <a:cubicBezTo>
                    <a:pt x="202" y="726"/>
                    <a:pt x="323" y="807"/>
                    <a:pt x="485" y="807"/>
                  </a:cubicBezTo>
                  <a:lnTo>
                    <a:pt x="565" y="767"/>
                  </a:lnTo>
                  <a:lnTo>
                    <a:pt x="646" y="686"/>
                  </a:lnTo>
                  <a:cubicBezTo>
                    <a:pt x="807" y="605"/>
                    <a:pt x="848" y="404"/>
                    <a:pt x="767" y="242"/>
                  </a:cubicBezTo>
                  <a:cubicBezTo>
                    <a:pt x="767" y="162"/>
                    <a:pt x="727" y="121"/>
                    <a:pt x="646" y="41"/>
                  </a:cubicBezTo>
                  <a:lnTo>
                    <a:pt x="565" y="41"/>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9" name="Google Shape;1309;p32"/>
            <p:cNvSpPr/>
            <p:nvPr/>
          </p:nvSpPr>
          <p:spPr>
            <a:xfrm rot="7217726">
              <a:off x="1250579" y="3849006"/>
              <a:ext cx="26163" cy="27562"/>
            </a:xfrm>
            <a:custGeom>
              <a:avLst/>
              <a:gdLst/>
              <a:ahLst/>
              <a:cxnLst/>
              <a:rect l="l" t="t" r="r" b="b"/>
              <a:pathLst>
                <a:path w="767" h="808" extrusionOk="0">
                  <a:moveTo>
                    <a:pt x="323" y="1"/>
                  </a:moveTo>
                  <a:cubicBezTo>
                    <a:pt x="121" y="122"/>
                    <a:pt x="0" y="324"/>
                    <a:pt x="0" y="525"/>
                  </a:cubicBezTo>
                  <a:lnTo>
                    <a:pt x="41" y="687"/>
                  </a:lnTo>
                  <a:lnTo>
                    <a:pt x="202" y="807"/>
                  </a:lnTo>
                  <a:lnTo>
                    <a:pt x="323" y="807"/>
                  </a:lnTo>
                  <a:cubicBezTo>
                    <a:pt x="484" y="767"/>
                    <a:pt x="646" y="687"/>
                    <a:pt x="726" y="525"/>
                  </a:cubicBezTo>
                  <a:cubicBezTo>
                    <a:pt x="767" y="445"/>
                    <a:pt x="767" y="324"/>
                    <a:pt x="726" y="203"/>
                  </a:cubicBezTo>
                  <a:cubicBezTo>
                    <a:pt x="686" y="162"/>
                    <a:pt x="686" y="162"/>
                    <a:pt x="686" y="122"/>
                  </a:cubicBezTo>
                  <a:lnTo>
                    <a:pt x="605" y="41"/>
                  </a:lnTo>
                  <a:lnTo>
                    <a:pt x="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0" name="Google Shape;1310;p32"/>
            <p:cNvSpPr/>
            <p:nvPr/>
          </p:nvSpPr>
          <p:spPr>
            <a:xfrm rot="7217726">
              <a:off x="1391534" y="3603714"/>
              <a:ext cx="15179" cy="16885"/>
            </a:xfrm>
            <a:custGeom>
              <a:avLst/>
              <a:gdLst/>
              <a:ahLst/>
              <a:cxnLst/>
              <a:rect l="l" t="t" r="r" b="b"/>
              <a:pathLst>
                <a:path w="445" h="495" extrusionOk="0">
                  <a:moveTo>
                    <a:pt x="224" y="0"/>
                  </a:moveTo>
                  <a:cubicBezTo>
                    <a:pt x="203" y="0"/>
                    <a:pt x="183" y="4"/>
                    <a:pt x="162" y="11"/>
                  </a:cubicBezTo>
                  <a:lnTo>
                    <a:pt x="41" y="212"/>
                  </a:lnTo>
                  <a:cubicBezTo>
                    <a:pt x="41" y="253"/>
                    <a:pt x="0" y="293"/>
                    <a:pt x="0" y="373"/>
                  </a:cubicBezTo>
                  <a:lnTo>
                    <a:pt x="121" y="494"/>
                  </a:lnTo>
                  <a:lnTo>
                    <a:pt x="162" y="494"/>
                  </a:lnTo>
                  <a:cubicBezTo>
                    <a:pt x="242" y="494"/>
                    <a:pt x="323" y="494"/>
                    <a:pt x="404" y="454"/>
                  </a:cubicBezTo>
                  <a:lnTo>
                    <a:pt x="444" y="293"/>
                  </a:lnTo>
                  <a:lnTo>
                    <a:pt x="444" y="212"/>
                  </a:lnTo>
                  <a:cubicBezTo>
                    <a:pt x="411" y="79"/>
                    <a:pt x="322" y="0"/>
                    <a:pt x="2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1" name="Google Shape;1311;p32"/>
            <p:cNvSpPr/>
            <p:nvPr/>
          </p:nvSpPr>
          <p:spPr>
            <a:xfrm rot="7217726">
              <a:off x="611281" y="3776068"/>
              <a:ext cx="39910" cy="49427"/>
            </a:xfrm>
            <a:custGeom>
              <a:avLst/>
              <a:gdLst/>
              <a:ahLst/>
              <a:cxnLst/>
              <a:rect l="l" t="t" r="r" b="b"/>
              <a:pathLst>
                <a:path w="1170" h="1449" extrusionOk="0">
                  <a:moveTo>
                    <a:pt x="701" y="1"/>
                  </a:moveTo>
                  <a:cubicBezTo>
                    <a:pt x="668" y="1"/>
                    <a:pt x="636" y="4"/>
                    <a:pt x="605" y="11"/>
                  </a:cubicBezTo>
                  <a:lnTo>
                    <a:pt x="403" y="172"/>
                  </a:lnTo>
                  <a:lnTo>
                    <a:pt x="323" y="252"/>
                  </a:lnTo>
                  <a:cubicBezTo>
                    <a:pt x="282" y="293"/>
                    <a:pt x="202" y="414"/>
                    <a:pt x="202" y="494"/>
                  </a:cubicBezTo>
                  <a:lnTo>
                    <a:pt x="121" y="615"/>
                  </a:lnTo>
                  <a:lnTo>
                    <a:pt x="40" y="736"/>
                  </a:lnTo>
                  <a:lnTo>
                    <a:pt x="40" y="817"/>
                  </a:lnTo>
                  <a:cubicBezTo>
                    <a:pt x="0" y="898"/>
                    <a:pt x="0" y="978"/>
                    <a:pt x="0" y="1059"/>
                  </a:cubicBezTo>
                  <a:lnTo>
                    <a:pt x="121" y="1301"/>
                  </a:lnTo>
                  <a:lnTo>
                    <a:pt x="282" y="1382"/>
                  </a:lnTo>
                  <a:lnTo>
                    <a:pt x="363" y="1422"/>
                  </a:lnTo>
                  <a:cubicBezTo>
                    <a:pt x="430" y="1439"/>
                    <a:pt x="490" y="1449"/>
                    <a:pt x="546" y="1449"/>
                  </a:cubicBezTo>
                  <a:cubicBezTo>
                    <a:pt x="625" y="1449"/>
                    <a:pt x="695" y="1429"/>
                    <a:pt x="766" y="1382"/>
                  </a:cubicBezTo>
                  <a:lnTo>
                    <a:pt x="887" y="1220"/>
                  </a:lnTo>
                  <a:lnTo>
                    <a:pt x="968" y="1059"/>
                  </a:lnTo>
                  <a:lnTo>
                    <a:pt x="968" y="978"/>
                  </a:lnTo>
                  <a:lnTo>
                    <a:pt x="1089" y="817"/>
                  </a:lnTo>
                  <a:lnTo>
                    <a:pt x="1170" y="656"/>
                  </a:lnTo>
                  <a:lnTo>
                    <a:pt x="1170" y="373"/>
                  </a:lnTo>
                  <a:cubicBezTo>
                    <a:pt x="1067" y="101"/>
                    <a:pt x="879" y="1"/>
                    <a:pt x="7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2" name="Google Shape;1312;p32"/>
            <p:cNvSpPr/>
            <p:nvPr/>
          </p:nvSpPr>
          <p:spPr>
            <a:xfrm rot="7217726">
              <a:off x="526935" y="3581202"/>
              <a:ext cx="22070" cy="25890"/>
            </a:xfrm>
            <a:custGeom>
              <a:avLst/>
              <a:gdLst/>
              <a:ahLst/>
              <a:cxnLst/>
              <a:rect l="l" t="t" r="r" b="b"/>
              <a:pathLst>
                <a:path w="647" h="759" extrusionOk="0">
                  <a:moveTo>
                    <a:pt x="348" y="0"/>
                  </a:moveTo>
                  <a:cubicBezTo>
                    <a:pt x="248" y="0"/>
                    <a:pt x="142" y="46"/>
                    <a:pt x="81" y="137"/>
                  </a:cubicBezTo>
                  <a:cubicBezTo>
                    <a:pt x="1" y="217"/>
                    <a:pt x="1" y="379"/>
                    <a:pt x="41" y="500"/>
                  </a:cubicBezTo>
                  <a:cubicBezTo>
                    <a:pt x="81" y="621"/>
                    <a:pt x="162" y="701"/>
                    <a:pt x="243" y="741"/>
                  </a:cubicBezTo>
                  <a:cubicBezTo>
                    <a:pt x="266" y="753"/>
                    <a:pt x="294" y="758"/>
                    <a:pt x="322" y="758"/>
                  </a:cubicBezTo>
                  <a:cubicBezTo>
                    <a:pt x="391" y="758"/>
                    <a:pt x="468" y="730"/>
                    <a:pt x="525" y="701"/>
                  </a:cubicBezTo>
                  <a:lnTo>
                    <a:pt x="565" y="621"/>
                  </a:lnTo>
                  <a:lnTo>
                    <a:pt x="606" y="540"/>
                  </a:lnTo>
                  <a:lnTo>
                    <a:pt x="646" y="419"/>
                  </a:lnTo>
                  <a:lnTo>
                    <a:pt x="646" y="298"/>
                  </a:lnTo>
                  <a:lnTo>
                    <a:pt x="606" y="177"/>
                  </a:lnTo>
                  <a:lnTo>
                    <a:pt x="565" y="137"/>
                  </a:lnTo>
                  <a:lnTo>
                    <a:pt x="485" y="56"/>
                  </a:lnTo>
                  <a:lnTo>
                    <a:pt x="444" y="16"/>
                  </a:lnTo>
                  <a:cubicBezTo>
                    <a:pt x="414" y="5"/>
                    <a:pt x="381" y="0"/>
                    <a:pt x="3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3" name="Google Shape;1313;p32"/>
            <p:cNvSpPr/>
            <p:nvPr/>
          </p:nvSpPr>
          <p:spPr>
            <a:xfrm rot="7217726">
              <a:off x="680564" y="3448694"/>
              <a:ext cx="39910" cy="42707"/>
            </a:xfrm>
            <a:custGeom>
              <a:avLst/>
              <a:gdLst/>
              <a:ahLst/>
              <a:cxnLst/>
              <a:rect l="l" t="t" r="r" b="b"/>
              <a:pathLst>
                <a:path w="1170" h="1252" extrusionOk="0">
                  <a:moveTo>
                    <a:pt x="525" y="1"/>
                  </a:moveTo>
                  <a:cubicBezTo>
                    <a:pt x="162" y="122"/>
                    <a:pt x="0" y="525"/>
                    <a:pt x="81" y="888"/>
                  </a:cubicBezTo>
                  <a:cubicBezTo>
                    <a:pt x="121" y="969"/>
                    <a:pt x="162" y="1090"/>
                    <a:pt x="242" y="1130"/>
                  </a:cubicBezTo>
                  <a:lnTo>
                    <a:pt x="404" y="1211"/>
                  </a:lnTo>
                  <a:lnTo>
                    <a:pt x="525" y="1251"/>
                  </a:lnTo>
                  <a:lnTo>
                    <a:pt x="686" y="1251"/>
                  </a:lnTo>
                  <a:lnTo>
                    <a:pt x="928" y="1170"/>
                  </a:lnTo>
                  <a:lnTo>
                    <a:pt x="1089" y="1009"/>
                  </a:lnTo>
                  <a:lnTo>
                    <a:pt x="1170" y="807"/>
                  </a:lnTo>
                  <a:lnTo>
                    <a:pt x="1170" y="565"/>
                  </a:lnTo>
                  <a:lnTo>
                    <a:pt x="1049" y="243"/>
                  </a:lnTo>
                  <a:lnTo>
                    <a:pt x="888" y="81"/>
                  </a:lnTo>
                  <a:lnTo>
                    <a:pt x="7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4" name="Google Shape;1314;p32"/>
            <p:cNvSpPr/>
            <p:nvPr/>
          </p:nvSpPr>
          <p:spPr>
            <a:xfrm rot="7217726">
              <a:off x="637937" y="3702719"/>
              <a:ext cx="39944" cy="39296"/>
            </a:xfrm>
            <a:custGeom>
              <a:avLst/>
              <a:gdLst/>
              <a:ahLst/>
              <a:cxnLst/>
              <a:rect l="l" t="t" r="r" b="b"/>
              <a:pathLst>
                <a:path w="1171" h="1152" extrusionOk="0">
                  <a:moveTo>
                    <a:pt x="556" y="0"/>
                  </a:moveTo>
                  <a:cubicBezTo>
                    <a:pt x="413" y="0"/>
                    <a:pt x="270" y="36"/>
                    <a:pt x="162" y="144"/>
                  </a:cubicBezTo>
                  <a:lnTo>
                    <a:pt x="81" y="305"/>
                  </a:lnTo>
                  <a:lnTo>
                    <a:pt x="1" y="426"/>
                  </a:lnTo>
                  <a:lnTo>
                    <a:pt x="1" y="708"/>
                  </a:lnTo>
                  <a:cubicBezTo>
                    <a:pt x="122" y="991"/>
                    <a:pt x="364" y="1152"/>
                    <a:pt x="646" y="1152"/>
                  </a:cubicBezTo>
                  <a:lnTo>
                    <a:pt x="727" y="1152"/>
                  </a:lnTo>
                  <a:lnTo>
                    <a:pt x="888" y="1112"/>
                  </a:lnTo>
                  <a:lnTo>
                    <a:pt x="1009" y="1031"/>
                  </a:lnTo>
                  <a:lnTo>
                    <a:pt x="1130" y="870"/>
                  </a:lnTo>
                  <a:cubicBezTo>
                    <a:pt x="1170" y="708"/>
                    <a:pt x="1170" y="587"/>
                    <a:pt x="1130" y="426"/>
                  </a:cubicBezTo>
                  <a:cubicBezTo>
                    <a:pt x="1090" y="224"/>
                    <a:pt x="928" y="103"/>
                    <a:pt x="767" y="23"/>
                  </a:cubicBezTo>
                  <a:cubicBezTo>
                    <a:pt x="700" y="9"/>
                    <a:pt x="628" y="0"/>
                    <a:pt x="5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5" name="Google Shape;1315;p32"/>
            <p:cNvSpPr/>
            <p:nvPr/>
          </p:nvSpPr>
          <p:spPr>
            <a:xfrm rot="7217726">
              <a:off x="439392" y="4092269"/>
              <a:ext cx="22070" cy="26197"/>
            </a:xfrm>
            <a:custGeom>
              <a:avLst/>
              <a:gdLst/>
              <a:ahLst/>
              <a:cxnLst/>
              <a:rect l="l" t="t" r="r" b="b"/>
              <a:pathLst>
                <a:path w="647" h="768" extrusionOk="0">
                  <a:moveTo>
                    <a:pt x="243" y="1"/>
                  </a:moveTo>
                  <a:lnTo>
                    <a:pt x="82" y="41"/>
                  </a:lnTo>
                  <a:cubicBezTo>
                    <a:pt x="1" y="162"/>
                    <a:pt x="1" y="323"/>
                    <a:pt x="82" y="444"/>
                  </a:cubicBezTo>
                  <a:cubicBezTo>
                    <a:pt x="122" y="525"/>
                    <a:pt x="162" y="565"/>
                    <a:pt x="162" y="646"/>
                  </a:cubicBezTo>
                  <a:lnTo>
                    <a:pt x="324" y="767"/>
                  </a:lnTo>
                  <a:lnTo>
                    <a:pt x="606" y="646"/>
                  </a:lnTo>
                  <a:lnTo>
                    <a:pt x="646" y="444"/>
                  </a:lnTo>
                  <a:cubicBezTo>
                    <a:pt x="566" y="364"/>
                    <a:pt x="525" y="323"/>
                    <a:pt x="485" y="243"/>
                  </a:cubicBezTo>
                  <a:cubicBezTo>
                    <a:pt x="404" y="162"/>
                    <a:pt x="324" y="8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6" name="Google Shape;1316;p32"/>
            <p:cNvSpPr/>
            <p:nvPr/>
          </p:nvSpPr>
          <p:spPr>
            <a:xfrm rot="7217726">
              <a:off x="842854" y="3685905"/>
              <a:ext cx="33053" cy="35919"/>
            </a:xfrm>
            <a:custGeom>
              <a:avLst/>
              <a:gdLst/>
              <a:ahLst/>
              <a:cxnLst/>
              <a:rect l="l" t="t" r="r" b="b"/>
              <a:pathLst>
                <a:path w="969" h="1053" extrusionOk="0">
                  <a:moveTo>
                    <a:pt x="404" y="1"/>
                  </a:moveTo>
                  <a:lnTo>
                    <a:pt x="323" y="41"/>
                  </a:lnTo>
                  <a:lnTo>
                    <a:pt x="162" y="202"/>
                  </a:lnTo>
                  <a:lnTo>
                    <a:pt x="41" y="404"/>
                  </a:lnTo>
                  <a:cubicBezTo>
                    <a:pt x="41" y="485"/>
                    <a:pt x="0" y="565"/>
                    <a:pt x="41" y="646"/>
                  </a:cubicBezTo>
                  <a:lnTo>
                    <a:pt x="162" y="888"/>
                  </a:lnTo>
                  <a:lnTo>
                    <a:pt x="323" y="969"/>
                  </a:lnTo>
                  <a:lnTo>
                    <a:pt x="404" y="1009"/>
                  </a:lnTo>
                  <a:cubicBezTo>
                    <a:pt x="450" y="1040"/>
                    <a:pt x="502" y="1053"/>
                    <a:pt x="555" y="1053"/>
                  </a:cubicBezTo>
                  <a:cubicBezTo>
                    <a:pt x="642" y="1053"/>
                    <a:pt x="732" y="1018"/>
                    <a:pt x="807" y="969"/>
                  </a:cubicBezTo>
                  <a:lnTo>
                    <a:pt x="928" y="807"/>
                  </a:lnTo>
                  <a:lnTo>
                    <a:pt x="968" y="646"/>
                  </a:lnTo>
                  <a:lnTo>
                    <a:pt x="968" y="444"/>
                  </a:lnTo>
                  <a:lnTo>
                    <a:pt x="928" y="283"/>
                  </a:lnTo>
                  <a:lnTo>
                    <a:pt x="767" y="81"/>
                  </a:lnTo>
                  <a:lnTo>
                    <a:pt x="6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7" name="Google Shape;1317;p32"/>
            <p:cNvSpPr/>
            <p:nvPr/>
          </p:nvSpPr>
          <p:spPr>
            <a:xfrm rot="7217726">
              <a:off x="840757" y="3810704"/>
              <a:ext cx="35782" cy="37181"/>
            </a:xfrm>
            <a:custGeom>
              <a:avLst/>
              <a:gdLst/>
              <a:ahLst/>
              <a:cxnLst/>
              <a:rect l="l" t="t" r="r" b="b"/>
              <a:pathLst>
                <a:path w="1049" h="1090" extrusionOk="0">
                  <a:moveTo>
                    <a:pt x="282" y="0"/>
                  </a:moveTo>
                  <a:lnTo>
                    <a:pt x="161" y="81"/>
                  </a:lnTo>
                  <a:lnTo>
                    <a:pt x="81" y="202"/>
                  </a:lnTo>
                  <a:cubicBezTo>
                    <a:pt x="0" y="363"/>
                    <a:pt x="0" y="525"/>
                    <a:pt x="81" y="686"/>
                  </a:cubicBezTo>
                  <a:cubicBezTo>
                    <a:pt x="121" y="847"/>
                    <a:pt x="242" y="1009"/>
                    <a:pt x="444" y="1089"/>
                  </a:cubicBezTo>
                  <a:lnTo>
                    <a:pt x="645" y="1089"/>
                  </a:lnTo>
                  <a:lnTo>
                    <a:pt x="807" y="1009"/>
                  </a:lnTo>
                  <a:lnTo>
                    <a:pt x="968" y="888"/>
                  </a:lnTo>
                  <a:cubicBezTo>
                    <a:pt x="1049" y="726"/>
                    <a:pt x="1049" y="525"/>
                    <a:pt x="1008" y="363"/>
                  </a:cubicBezTo>
                  <a:cubicBezTo>
                    <a:pt x="928" y="121"/>
                    <a:pt x="686" y="0"/>
                    <a:pt x="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8" name="Google Shape;1318;p32"/>
            <p:cNvSpPr/>
            <p:nvPr/>
          </p:nvSpPr>
          <p:spPr>
            <a:xfrm rot="7217726">
              <a:off x="773838" y="4073218"/>
              <a:ext cx="15145" cy="19307"/>
            </a:xfrm>
            <a:custGeom>
              <a:avLst/>
              <a:gdLst/>
              <a:ahLst/>
              <a:cxnLst/>
              <a:rect l="l" t="t" r="r" b="b"/>
              <a:pathLst>
                <a:path w="444" h="566" extrusionOk="0">
                  <a:moveTo>
                    <a:pt x="282" y="1"/>
                  </a:moveTo>
                  <a:cubicBezTo>
                    <a:pt x="202" y="1"/>
                    <a:pt x="121" y="41"/>
                    <a:pt x="81" y="122"/>
                  </a:cubicBezTo>
                  <a:cubicBezTo>
                    <a:pt x="0" y="283"/>
                    <a:pt x="41" y="445"/>
                    <a:pt x="162" y="566"/>
                  </a:cubicBezTo>
                  <a:lnTo>
                    <a:pt x="323" y="566"/>
                  </a:lnTo>
                  <a:lnTo>
                    <a:pt x="363" y="364"/>
                  </a:lnTo>
                  <a:cubicBezTo>
                    <a:pt x="444" y="283"/>
                    <a:pt x="444" y="203"/>
                    <a:pt x="403" y="122"/>
                  </a:cubicBezTo>
                  <a:lnTo>
                    <a:pt x="363" y="41"/>
                  </a:lnTo>
                  <a:lnTo>
                    <a:pt x="2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9" name="Google Shape;1319;p32"/>
            <p:cNvSpPr/>
            <p:nvPr/>
          </p:nvSpPr>
          <p:spPr>
            <a:xfrm rot="7217726">
              <a:off x="687425" y="4003935"/>
              <a:ext cx="23434" cy="26709"/>
            </a:xfrm>
            <a:custGeom>
              <a:avLst/>
              <a:gdLst/>
              <a:ahLst/>
              <a:cxnLst/>
              <a:rect l="l" t="t" r="r" b="b"/>
              <a:pathLst>
                <a:path w="687" h="783" extrusionOk="0">
                  <a:moveTo>
                    <a:pt x="404" y="1"/>
                  </a:moveTo>
                  <a:cubicBezTo>
                    <a:pt x="283" y="1"/>
                    <a:pt x="162" y="41"/>
                    <a:pt x="81" y="162"/>
                  </a:cubicBezTo>
                  <a:cubicBezTo>
                    <a:pt x="1" y="283"/>
                    <a:pt x="1" y="404"/>
                    <a:pt x="41" y="525"/>
                  </a:cubicBezTo>
                  <a:cubicBezTo>
                    <a:pt x="81" y="646"/>
                    <a:pt x="162" y="767"/>
                    <a:pt x="283" y="767"/>
                  </a:cubicBezTo>
                  <a:cubicBezTo>
                    <a:pt x="313" y="777"/>
                    <a:pt x="343" y="782"/>
                    <a:pt x="373" y="782"/>
                  </a:cubicBezTo>
                  <a:cubicBezTo>
                    <a:pt x="462" y="782"/>
                    <a:pt x="545" y="737"/>
                    <a:pt x="606" y="646"/>
                  </a:cubicBezTo>
                  <a:lnTo>
                    <a:pt x="646" y="606"/>
                  </a:lnTo>
                  <a:lnTo>
                    <a:pt x="686" y="445"/>
                  </a:lnTo>
                  <a:lnTo>
                    <a:pt x="686" y="364"/>
                  </a:lnTo>
                  <a:lnTo>
                    <a:pt x="646" y="203"/>
                  </a:lnTo>
                  <a:lnTo>
                    <a:pt x="565" y="122"/>
                  </a:lnTo>
                  <a:lnTo>
                    <a:pt x="485"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0" name="Google Shape;1320;p32"/>
            <p:cNvSpPr/>
            <p:nvPr/>
          </p:nvSpPr>
          <p:spPr>
            <a:xfrm rot="7217726">
              <a:off x="280383" y="3681184"/>
              <a:ext cx="15179" cy="16544"/>
            </a:xfrm>
            <a:custGeom>
              <a:avLst/>
              <a:gdLst/>
              <a:ahLst/>
              <a:cxnLst/>
              <a:rect l="l" t="t" r="r" b="b"/>
              <a:pathLst>
                <a:path w="445" h="485" extrusionOk="0">
                  <a:moveTo>
                    <a:pt x="121" y="1"/>
                  </a:moveTo>
                  <a:lnTo>
                    <a:pt x="0" y="202"/>
                  </a:lnTo>
                  <a:lnTo>
                    <a:pt x="41" y="243"/>
                  </a:lnTo>
                  <a:cubicBezTo>
                    <a:pt x="41" y="283"/>
                    <a:pt x="41" y="283"/>
                    <a:pt x="41" y="323"/>
                  </a:cubicBezTo>
                  <a:cubicBezTo>
                    <a:pt x="41" y="364"/>
                    <a:pt x="81" y="444"/>
                    <a:pt x="162" y="485"/>
                  </a:cubicBezTo>
                  <a:cubicBezTo>
                    <a:pt x="242" y="485"/>
                    <a:pt x="323" y="485"/>
                    <a:pt x="404" y="444"/>
                  </a:cubicBezTo>
                  <a:lnTo>
                    <a:pt x="404" y="364"/>
                  </a:lnTo>
                  <a:cubicBezTo>
                    <a:pt x="444" y="323"/>
                    <a:pt x="444" y="243"/>
                    <a:pt x="404" y="202"/>
                  </a:cubicBezTo>
                  <a:cubicBezTo>
                    <a:pt x="363" y="41"/>
                    <a:pt x="202" y="4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1" name="Google Shape;1321;p32"/>
            <p:cNvSpPr/>
            <p:nvPr/>
          </p:nvSpPr>
          <p:spPr>
            <a:xfrm rot="7217726">
              <a:off x="970519" y="3815457"/>
              <a:ext cx="39944" cy="39910"/>
            </a:xfrm>
            <a:custGeom>
              <a:avLst/>
              <a:gdLst/>
              <a:ahLst/>
              <a:cxnLst/>
              <a:rect l="l" t="t" r="r" b="b"/>
              <a:pathLst>
                <a:path w="1171" h="1170" extrusionOk="0">
                  <a:moveTo>
                    <a:pt x="606" y="0"/>
                  </a:moveTo>
                  <a:cubicBezTo>
                    <a:pt x="364" y="0"/>
                    <a:pt x="162" y="121"/>
                    <a:pt x="41" y="323"/>
                  </a:cubicBezTo>
                  <a:lnTo>
                    <a:pt x="1" y="484"/>
                  </a:lnTo>
                  <a:lnTo>
                    <a:pt x="1" y="645"/>
                  </a:lnTo>
                  <a:lnTo>
                    <a:pt x="41" y="807"/>
                  </a:lnTo>
                  <a:cubicBezTo>
                    <a:pt x="162" y="968"/>
                    <a:pt x="364" y="1089"/>
                    <a:pt x="566" y="1170"/>
                  </a:cubicBezTo>
                  <a:lnTo>
                    <a:pt x="727" y="1170"/>
                  </a:lnTo>
                  <a:lnTo>
                    <a:pt x="848" y="1129"/>
                  </a:lnTo>
                  <a:lnTo>
                    <a:pt x="1009" y="1008"/>
                  </a:lnTo>
                  <a:cubicBezTo>
                    <a:pt x="1130" y="847"/>
                    <a:pt x="1170" y="645"/>
                    <a:pt x="1090" y="444"/>
                  </a:cubicBezTo>
                  <a:cubicBezTo>
                    <a:pt x="1049" y="202"/>
                    <a:pt x="848" y="40"/>
                    <a:pt x="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2" name="Google Shape;1322;p32"/>
            <p:cNvSpPr/>
            <p:nvPr/>
          </p:nvSpPr>
          <p:spPr>
            <a:xfrm rot="7217726">
              <a:off x="802263" y="3290613"/>
              <a:ext cx="27562" cy="27084"/>
            </a:xfrm>
            <a:custGeom>
              <a:avLst/>
              <a:gdLst/>
              <a:ahLst/>
              <a:cxnLst/>
              <a:rect l="l" t="t" r="r" b="b"/>
              <a:pathLst>
                <a:path w="808" h="794" extrusionOk="0">
                  <a:moveTo>
                    <a:pt x="364" y="1"/>
                  </a:moveTo>
                  <a:cubicBezTo>
                    <a:pt x="283" y="41"/>
                    <a:pt x="202" y="82"/>
                    <a:pt x="122" y="162"/>
                  </a:cubicBezTo>
                  <a:lnTo>
                    <a:pt x="81" y="162"/>
                  </a:lnTo>
                  <a:lnTo>
                    <a:pt x="1" y="323"/>
                  </a:lnTo>
                  <a:lnTo>
                    <a:pt x="1" y="444"/>
                  </a:lnTo>
                  <a:lnTo>
                    <a:pt x="1" y="525"/>
                  </a:lnTo>
                  <a:cubicBezTo>
                    <a:pt x="41" y="646"/>
                    <a:pt x="122" y="727"/>
                    <a:pt x="243" y="767"/>
                  </a:cubicBezTo>
                  <a:cubicBezTo>
                    <a:pt x="293" y="784"/>
                    <a:pt x="350" y="794"/>
                    <a:pt x="411" y="794"/>
                  </a:cubicBezTo>
                  <a:cubicBezTo>
                    <a:pt x="497" y="794"/>
                    <a:pt x="592" y="774"/>
                    <a:pt x="686" y="727"/>
                  </a:cubicBezTo>
                  <a:lnTo>
                    <a:pt x="727" y="646"/>
                  </a:lnTo>
                  <a:lnTo>
                    <a:pt x="807" y="485"/>
                  </a:lnTo>
                  <a:lnTo>
                    <a:pt x="807" y="364"/>
                  </a:lnTo>
                  <a:lnTo>
                    <a:pt x="807" y="323"/>
                  </a:lnTo>
                  <a:cubicBezTo>
                    <a:pt x="767" y="203"/>
                    <a:pt x="686" y="82"/>
                    <a:pt x="5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3" name="Google Shape;1323;p32"/>
            <p:cNvSpPr/>
            <p:nvPr/>
          </p:nvSpPr>
          <p:spPr>
            <a:xfrm rot="7217726">
              <a:off x="883164" y="3597989"/>
              <a:ext cx="31689" cy="36601"/>
            </a:xfrm>
            <a:custGeom>
              <a:avLst/>
              <a:gdLst/>
              <a:ahLst/>
              <a:cxnLst/>
              <a:rect l="l" t="t" r="r" b="b"/>
              <a:pathLst>
                <a:path w="929" h="1073" extrusionOk="0">
                  <a:moveTo>
                    <a:pt x="404" y="1"/>
                  </a:moveTo>
                  <a:lnTo>
                    <a:pt x="243" y="41"/>
                  </a:lnTo>
                  <a:lnTo>
                    <a:pt x="81" y="243"/>
                  </a:lnTo>
                  <a:lnTo>
                    <a:pt x="1" y="445"/>
                  </a:lnTo>
                  <a:lnTo>
                    <a:pt x="1" y="687"/>
                  </a:lnTo>
                  <a:cubicBezTo>
                    <a:pt x="115" y="1002"/>
                    <a:pt x="291" y="1073"/>
                    <a:pt x="427" y="1073"/>
                  </a:cubicBezTo>
                  <a:cubicBezTo>
                    <a:pt x="482" y="1073"/>
                    <a:pt x="530" y="1061"/>
                    <a:pt x="565" y="1049"/>
                  </a:cubicBezTo>
                  <a:lnTo>
                    <a:pt x="727" y="928"/>
                  </a:lnTo>
                  <a:lnTo>
                    <a:pt x="888" y="727"/>
                  </a:lnTo>
                  <a:cubicBezTo>
                    <a:pt x="928" y="606"/>
                    <a:pt x="928" y="485"/>
                    <a:pt x="928" y="364"/>
                  </a:cubicBezTo>
                  <a:lnTo>
                    <a:pt x="807" y="122"/>
                  </a:lnTo>
                  <a:lnTo>
                    <a:pt x="646" y="41"/>
                  </a:lnTo>
                  <a:lnTo>
                    <a:pt x="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4" name="Google Shape;1324;p32"/>
            <p:cNvSpPr/>
            <p:nvPr/>
          </p:nvSpPr>
          <p:spPr>
            <a:xfrm rot="7217726">
              <a:off x="1121376" y="3587110"/>
              <a:ext cx="38545" cy="42809"/>
            </a:xfrm>
            <a:custGeom>
              <a:avLst/>
              <a:gdLst/>
              <a:ahLst/>
              <a:cxnLst/>
              <a:rect l="l" t="t" r="r" b="b"/>
              <a:pathLst>
                <a:path w="1130" h="1255" extrusionOk="0">
                  <a:moveTo>
                    <a:pt x="528" y="1"/>
                  </a:moveTo>
                  <a:cubicBezTo>
                    <a:pt x="417" y="1"/>
                    <a:pt x="301" y="35"/>
                    <a:pt x="202" y="85"/>
                  </a:cubicBezTo>
                  <a:lnTo>
                    <a:pt x="81" y="246"/>
                  </a:lnTo>
                  <a:lnTo>
                    <a:pt x="0" y="408"/>
                  </a:lnTo>
                  <a:lnTo>
                    <a:pt x="0" y="609"/>
                  </a:lnTo>
                  <a:cubicBezTo>
                    <a:pt x="0" y="649"/>
                    <a:pt x="40" y="690"/>
                    <a:pt x="40" y="730"/>
                  </a:cubicBezTo>
                  <a:cubicBezTo>
                    <a:pt x="121" y="1053"/>
                    <a:pt x="403" y="1254"/>
                    <a:pt x="726" y="1254"/>
                  </a:cubicBezTo>
                  <a:lnTo>
                    <a:pt x="887" y="1174"/>
                  </a:lnTo>
                  <a:lnTo>
                    <a:pt x="968" y="1093"/>
                  </a:lnTo>
                  <a:lnTo>
                    <a:pt x="1089" y="972"/>
                  </a:lnTo>
                  <a:cubicBezTo>
                    <a:pt x="1129" y="770"/>
                    <a:pt x="1129" y="609"/>
                    <a:pt x="1089" y="448"/>
                  </a:cubicBezTo>
                  <a:cubicBezTo>
                    <a:pt x="1008" y="246"/>
                    <a:pt x="887" y="125"/>
                    <a:pt x="726" y="45"/>
                  </a:cubicBezTo>
                  <a:cubicBezTo>
                    <a:pt x="664" y="14"/>
                    <a:pt x="597" y="1"/>
                    <a:pt x="5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5" name="Google Shape;1325;p32"/>
            <p:cNvSpPr/>
            <p:nvPr/>
          </p:nvSpPr>
          <p:spPr>
            <a:xfrm rot="7217726">
              <a:off x="448557" y="3834167"/>
              <a:ext cx="23400" cy="23400"/>
            </a:xfrm>
            <a:custGeom>
              <a:avLst/>
              <a:gdLst/>
              <a:ahLst/>
              <a:cxnLst/>
              <a:rect l="l" t="t" r="r" b="b"/>
              <a:pathLst>
                <a:path w="686" h="686" extrusionOk="0">
                  <a:moveTo>
                    <a:pt x="242" y="0"/>
                  </a:moveTo>
                  <a:lnTo>
                    <a:pt x="161" y="81"/>
                  </a:lnTo>
                  <a:lnTo>
                    <a:pt x="40" y="242"/>
                  </a:lnTo>
                  <a:cubicBezTo>
                    <a:pt x="0" y="283"/>
                    <a:pt x="0" y="363"/>
                    <a:pt x="40" y="444"/>
                  </a:cubicBezTo>
                  <a:lnTo>
                    <a:pt x="81" y="565"/>
                  </a:lnTo>
                  <a:lnTo>
                    <a:pt x="282" y="686"/>
                  </a:lnTo>
                  <a:lnTo>
                    <a:pt x="444" y="686"/>
                  </a:lnTo>
                  <a:lnTo>
                    <a:pt x="524" y="605"/>
                  </a:lnTo>
                  <a:lnTo>
                    <a:pt x="645" y="404"/>
                  </a:lnTo>
                  <a:cubicBezTo>
                    <a:pt x="686" y="363"/>
                    <a:pt x="686" y="283"/>
                    <a:pt x="686" y="242"/>
                  </a:cubicBezTo>
                  <a:lnTo>
                    <a:pt x="605" y="162"/>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6" name="Google Shape;1326;p32"/>
            <p:cNvSpPr/>
            <p:nvPr/>
          </p:nvSpPr>
          <p:spPr>
            <a:xfrm rot="7217726">
              <a:off x="547427" y="3221631"/>
              <a:ext cx="19307" cy="15418"/>
            </a:xfrm>
            <a:custGeom>
              <a:avLst/>
              <a:gdLst/>
              <a:ahLst/>
              <a:cxnLst/>
              <a:rect l="l" t="t" r="r" b="b"/>
              <a:pathLst>
                <a:path w="566" h="452" extrusionOk="0">
                  <a:moveTo>
                    <a:pt x="330" y="0"/>
                  </a:moveTo>
                  <a:cubicBezTo>
                    <a:pt x="289" y="0"/>
                    <a:pt x="245" y="10"/>
                    <a:pt x="202" y="32"/>
                  </a:cubicBezTo>
                  <a:cubicBezTo>
                    <a:pt x="81" y="72"/>
                    <a:pt x="1" y="193"/>
                    <a:pt x="41" y="355"/>
                  </a:cubicBezTo>
                  <a:lnTo>
                    <a:pt x="121" y="435"/>
                  </a:lnTo>
                  <a:cubicBezTo>
                    <a:pt x="154" y="446"/>
                    <a:pt x="189" y="451"/>
                    <a:pt x="225" y="451"/>
                  </a:cubicBezTo>
                  <a:cubicBezTo>
                    <a:pt x="323" y="451"/>
                    <a:pt x="425" y="414"/>
                    <a:pt x="484" y="355"/>
                  </a:cubicBezTo>
                  <a:lnTo>
                    <a:pt x="565" y="234"/>
                  </a:lnTo>
                  <a:lnTo>
                    <a:pt x="565" y="193"/>
                  </a:lnTo>
                  <a:cubicBezTo>
                    <a:pt x="536" y="75"/>
                    <a:pt x="441"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644"/>
        <p:cNvGrpSpPr/>
        <p:nvPr/>
      </p:nvGrpSpPr>
      <p:grpSpPr>
        <a:xfrm>
          <a:off x="0" y="0"/>
          <a:ext cx="0" cy="0"/>
          <a:chOff x="0" y="0"/>
          <a:chExt cx="0" cy="0"/>
        </a:xfrm>
      </p:grpSpPr>
      <p:sp>
        <p:nvSpPr>
          <p:cNvPr id="2645" name="Google Shape;2645;p23"/>
          <p:cNvSpPr txBox="1">
            <a:spLocks noGrp="1"/>
          </p:cNvSpPr>
          <p:nvPr>
            <p:ph type="title"/>
          </p:nvPr>
        </p:nvSpPr>
        <p:spPr>
          <a:xfrm>
            <a:off x="957625" y="415200"/>
            <a:ext cx="10246588" cy="7896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Fredoka One"/>
              <a:buNone/>
              <a:defRPr/>
            </a:lvl1pPr>
            <a:lvl2pPr lvl="1"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788">
                <a:solidFill>
                  <a:schemeClr val="dk1"/>
                </a:solidFill>
                <a:latin typeface="Fredoka One"/>
                <a:ea typeface="Fredoka One"/>
                <a:cs typeface="Fredoka One"/>
                <a:sym typeface="Fredoka One"/>
              </a:defRPr>
            </a:lvl9pPr>
          </a:lstStyle>
          <a:p>
            <a:endParaRPr/>
          </a:p>
        </p:txBody>
      </p:sp>
      <p:grpSp>
        <p:nvGrpSpPr>
          <p:cNvPr id="2646" name="Google Shape;2646;p23"/>
          <p:cNvGrpSpPr/>
          <p:nvPr/>
        </p:nvGrpSpPr>
        <p:grpSpPr>
          <a:xfrm>
            <a:off x="192648" y="171773"/>
            <a:ext cx="11776544" cy="3550699"/>
            <a:chOff x="110509" y="128830"/>
            <a:chExt cx="8854313" cy="2663024"/>
          </a:xfrm>
        </p:grpSpPr>
        <p:grpSp>
          <p:nvGrpSpPr>
            <p:cNvPr id="2647" name="Google Shape;2647;p23"/>
            <p:cNvGrpSpPr/>
            <p:nvPr/>
          </p:nvGrpSpPr>
          <p:grpSpPr>
            <a:xfrm>
              <a:off x="8484528" y="2117262"/>
              <a:ext cx="424423" cy="381701"/>
              <a:chOff x="882850" y="2647922"/>
              <a:chExt cx="1064250" cy="957125"/>
            </a:xfrm>
          </p:grpSpPr>
          <p:grpSp>
            <p:nvGrpSpPr>
              <p:cNvPr id="2648" name="Google Shape;2648;p23"/>
              <p:cNvGrpSpPr/>
              <p:nvPr/>
            </p:nvGrpSpPr>
            <p:grpSpPr>
              <a:xfrm>
                <a:off x="882850" y="2647922"/>
                <a:ext cx="1064250" cy="957125"/>
                <a:chOff x="6069100" y="3009725"/>
                <a:chExt cx="1064250" cy="957125"/>
              </a:xfrm>
            </p:grpSpPr>
            <p:sp>
              <p:nvSpPr>
                <p:cNvPr id="2649" name="Google Shape;2649;p2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0" name="Google Shape;2650;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51" name="Google Shape;2651;p23"/>
              <p:cNvGrpSpPr/>
              <p:nvPr/>
            </p:nvGrpSpPr>
            <p:grpSpPr>
              <a:xfrm rot="10800000">
                <a:off x="1008698" y="2761102"/>
                <a:ext cx="812555" cy="730765"/>
                <a:chOff x="6069100" y="3009725"/>
                <a:chExt cx="1064250" cy="957125"/>
              </a:xfrm>
            </p:grpSpPr>
            <p:sp>
              <p:nvSpPr>
                <p:cNvPr id="2652" name="Google Shape;2652;p23"/>
                <p:cNvSpPr/>
                <p:nvPr/>
              </p:nvSpPr>
              <p:spPr>
                <a:xfrm>
                  <a:off x="6178775" y="3741950"/>
                  <a:ext cx="25" cy="25"/>
                </a:xfrm>
                <a:custGeom>
                  <a:avLst/>
                  <a:gdLst/>
                  <a:ahLst/>
                  <a:cxnLst/>
                  <a:rect l="l" t="t" r="r" b="b"/>
                  <a:pathLst>
                    <a:path w="1" h="1" extrusionOk="0">
                      <a:moveTo>
                        <a:pt x="0" y="0"/>
                      </a:move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3" name="Google Shape;2653;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9BBFBC">
                    <a:alpha val="70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54" name="Google Shape;2654;p23"/>
            <p:cNvGrpSpPr/>
            <p:nvPr/>
          </p:nvGrpSpPr>
          <p:grpSpPr>
            <a:xfrm>
              <a:off x="6249277" y="128830"/>
              <a:ext cx="424423" cy="381701"/>
              <a:chOff x="882850" y="2647922"/>
              <a:chExt cx="1064250" cy="957125"/>
            </a:xfrm>
          </p:grpSpPr>
          <p:grpSp>
            <p:nvGrpSpPr>
              <p:cNvPr id="2655" name="Google Shape;2655;p23"/>
              <p:cNvGrpSpPr/>
              <p:nvPr/>
            </p:nvGrpSpPr>
            <p:grpSpPr>
              <a:xfrm>
                <a:off x="882850" y="2647922"/>
                <a:ext cx="1064250" cy="957125"/>
                <a:chOff x="6069100" y="3009725"/>
                <a:chExt cx="1064250" cy="957125"/>
              </a:xfrm>
            </p:grpSpPr>
            <p:sp>
              <p:nvSpPr>
                <p:cNvPr id="2656" name="Google Shape;2656;p23"/>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57" name="Google Shape;2657;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58" name="Google Shape;2658;p23"/>
              <p:cNvGrpSpPr/>
              <p:nvPr/>
            </p:nvGrpSpPr>
            <p:grpSpPr>
              <a:xfrm rot="10800000">
                <a:off x="1008698" y="2761102"/>
                <a:ext cx="812555" cy="730765"/>
                <a:chOff x="6069100" y="3009725"/>
                <a:chExt cx="1064250" cy="957125"/>
              </a:xfrm>
            </p:grpSpPr>
            <p:sp>
              <p:nvSpPr>
                <p:cNvPr id="2659" name="Google Shape;2659;p23"/>
                <p:cNvSpPr/>
                <p:nvPr/>
              </p:nvSpPr>
              <p:spPr>
                <a:xfrm>
                  <a:off x="6178775" y="3741950"/>
                  <a:ext cx="25" cy="25"/>
                </a:xfrm>
                <a:custGeom>
                  <a:avLst/>
                  <a:gdLst/>
                  <a:ahLst/>
                  <a:cxnLst/>
                  <a:rect l="l" t="t" r="r" b="b"/>
                  <a:pathLst>
                    <a:path w="1" h="1" extrusionOk="0">
                      <a:moveTo>
                        <a:pt x="0" y="0"/>
                      </a:move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0" name="Google Shape;2660;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61" name="Google Shape;2661;p23"/>
            <p:cNvGrpSpPr/>
            <p:nvPr/>
          </p:nvGrpSpPr>
          <p:grpSpPr>
            <a:xfrm>
              <a:off x="7070514" y="735352"/>
              <a:ext cx="424347" cy="431480"/>
              <a:chOff x="4023775" y="1855149"/>
              <a:chExt cx="1174825" cy="1194575"/>
            </a:xfrm>
          </p:grpSpPr>
          <p:grpSp>
            <p:nvGrpSpPr>
              <p:cNvPr id="2662" name="Google Shape;2662;p23"/>
              <p:cNvGrpSpPr/>
              <p:nvPr/>
            </p:nvGrpSpPr>
            <p:grpSpPr>
              <a:xfrm>
                <a:off x="4023775" y="1855149"/>
                <a:ext cx="1174825" cy="1194575"/>
                <a:chOff x="4023775" y="1778925"/>
                <a:chExt cx="1174825" cy="1194575"/>
              </a:xfrm>
            </p:grpSpPr>
            <p:sp>
              <p:nvSpPr>
                <p:cNvPr id="2663" name="Google Shape;2663;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4" name="Google Shape;2664;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5" name="Google Shape;2665;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6" name="Google Shape;2666;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7" name="Google Shape;2667;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68" name="Google Shape;2668;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69" name="Google Shape;2669;p23"/>
              <p:cNvGrpSpPr/>
              <p:nvPr/>
            </p:nvGrpSpPr>
            <p:grpSpPr>
              <a:xfrm rot="10800000">
                <a:off x="4212099" y="2046639"/>
                <a:ext cx="798176" cy="811594"/>
                <a:chOff x="4023775" y="1778925"/>
                <a:chExt cx="1174825" cy="1194575"/>
              </a:xfrm>
            </p:grpSpPr>
            <p:sp>
              <p:nvSpPr>
                <p:cNvPr id="2670" name="Google Shape;2670;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1" name="Google Shape;2671;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2" name="Google Shape;2672;p23"/>
                <p:cNvSpPr/>
                <p:nvPr/>
              </p:nvSpPr>
              <p:spPr>
                <a:xfrm>
                  <a:off x="4151667" y="1982309"/>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3" name="Google Shape;2673;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4" name="Google Shape;2674;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5" name="Google Shape;2675;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76" name="Google Shape;2676;p23"/>
            <p:cNvGrpSpPr/>
            <p:nvPr/>
          </p:nvGrpSpPr>
          <p:grpSpPr>
            <a:xfrm>
              <a:off x="8540475" y="1086582"/>
              <a:ext cx="424347" cy="431480"/>
              <a:chOff x="4023775" y="1855149"/>
              <a:chExt cx="1174825" cy="1194575"/>
            </a:xfrm>
          </p:grpSpPr>
          <p:grpSp>
            <p:nvGrpSpPr>
              <p:cNvPr id="2677" name="Google Shape;2677;p23"/>
              <p:cNvGrpSpPr/>
              <p:nvPr/>
            </p:nvGrpSpPr>
            <p:grpSpPr>
              <a:xfrm>
                <a:off x="4023775" y="1855149"/>
                <a:ext cx="1174825" cy="1194575"/>
                <a:chOff x="4023775" y="1778925"/>
                <a:chExt cx="1174825" cy="1194575"/>
              </a:xfrm>
            </p:grpSpPr>
            <p:sp>
              <p:nvSpPr>
                <p:cNvPr id="2678" name="Google Shape;2678;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79" name="Google Shape;2679;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0" name="Google Shape;2680;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1" name="Google Shape;2681;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2" name="Google Shape;2682;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3" name="Google Shape;2683;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84" name="Google Shape;2684;p23"/>
              <p:cNvGrpSpPr/>
              <p:nvPr/>
            </p:nvGrpSpPr>
            <p:grpSpPr>
              <a:xfrm rot="10800000">
                <a:off x="4212099" y="2046639"/>
                <a:ext cx="798176" cy="811594"/>
                <a:chOff x="4023775" y="1778925"/>
                <a:chExt cx="1174825" cy="1194575"/>
              </a:xfrm>
            </p:grpSpPr>
            <p:sp>
              <p:nvSpPr>
                <p:cNvPr id="2685" name="Google Shape;2685;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6" name="Google Shape;2686;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7" name="Google Shape;2687;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8" name="Google Shape;2688;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89" name="Google Shape;2689;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0" name="Google Shape;2690;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B1A2">
                    <a:alpha val="73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691" name="Google Shape;2691;p23"/>
            <p:cNvGrpSpPr/>
            <p:nvPr/>
          </p:nvGrpSpPr>
          <p:grpSpPr>
            <a:xfrm>
              <a:off x="7891675" y="151670"/>
              <a:ext cx="424322" cy="335712"/>
              <a:chOff x="4414850" y="3021000"/>
              <a:chExt cx="1302400" cy="1030425"/>
            </a:xfrm>
          </p:grpSpPr>
          <p:sp>
            <p:nvSpPr>
              <p:cNvPr id="2692" name="Google Shape;2692;p23"/>
              <p:cNvSpPr/>
              <p:nvPr/>
            </p:nvSpPr>
            <p:spPr>
              <a:xfrm>
                <a:off x="4414850" y="3021000"/>
                <a:ext cx="1302400" cy="1030425"/>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3" name="Google Shape;2693;p23"/>
              <p:cNvSpPr/>
              <p:nvPr/>
            </p:nvSpPr>
            <p:spPr>
              <a:xfrm rot="10799469">
                <a:off x="4644599" y="3202812"/>
                <a:ext cx="842913" cy="666788"/>
              </a:xfrm>
              <a:custGeom>
                <a:avLst/>
                <a:gdLst/>
                <a:ahLst/>
                <a:cxnLst/>
                <a:rect l="l" t="t" r="r" b="b"/>
                <a:pathLst>
                  <a:path w="52096" h="41217" extrusionOk="0">
                    <a:moveTo>
                      <a:pt x="13464" y="15389"/>
                    </a:moveTo>
                    <a:cubicBezTo>
                      <a:pt x="13704" y="15443"/>
                      <a:pt x="13951" y="15475"/>
                      <a:pt x="14202" y="15483"/>
                    </a:cubicBezTo>
                    <a:lnTo>
                      <a:pt x="14202" y="15483"/>
                    </a:lnTo>
                    <a:cubicBezTo>
                      <a:pt x="14138" y="15495"/>
                      <a:pt x="14076" y="15500"/>
                      <a:pt x="14015" y="15500"/>
                    </a:cubicBezTo>
                    <a:cubicBezTo>
                      <a:pt x="13827" y="15500"/>
                      <a:pt x="13646" y="15450"/>
                      <a:pt x="13464" y="15389"/>
                    </a:cubicBezTo>
                    <a:close/>
                    <a:moveTo>
                      <a:pt x="8980" y="29428"/>
                    </a:moveTo>
                    <a:lnTo>
                      <a:pt x="8980" y="29428"/>
                    </a:lnTo>
                    <a:cubicBezTo>
                      <a:pt x="9102" y="29832"/>
                      <a:pt x="9289" y="30304"/>
                      <a:pt x="8815" y="30304"/>
                    </a:cubicBezTo>
                    <a:cubicBezTo>
                      <a:pt x="8792" y="30304"/>
                      <a:pt x="8768" y="30303"/>
                      <a:pt x="8741" y="30300"/>
                    </a:cubicBezTo>
                    <a:lnTo>
                      <a:pt x="8741" y="30267"/>
                    </a:lnTo>
                    <a:cubicBezTo>
                      <a:pt x="8482" y="30383"/>
                      <a:pt x="8272" y="30323"/>
                      <a:pt x="8156" y="30370"/>
                    </a:cubicBezTo>
                    <a:lnTo>
                      <a:pt x="8156" y="30370"/>
                    </a:lnTo>
                    <a:cubicBezTo>
                      <a:pt x="8486" y="30161"/>
                      <a:pt x="8970" y="29938"/>
                      <a:pt x="8980" y="29428"/>
                    </a:cubicBezTo>
                    <a:close/>
                    <a:moveTo>
                      <a:pt x="11070" y="33294"/>
                    </a:moveTo>
                    <a:lnTo>
                      <a:pt x="11070" y="33294"/>
                    </a:lnTo>
                    <a:cubicBezTo>
                      <a:pt x="11158" y="33341"/>
                      <a:pt x="11246" y="33392"/>
                      <a:pt x="11334" y="33458"/>
                    </a:cubicBezTo>
                    <a:cubicBezTo>
                      <a:pt x="11235" y="33392"/>
                      <a:pt x="11137" y="33359"/>
                      <a:pt x="11070" y="33294"/>
                    </a:cubicBezTo>
                    <a:close/>
                    <a:moveTo>
                      <a:pt x="11334" y="33458"/>
                    </a:moveTo>
                    <a:lnTo>
                      <a:pt x="11334" y="33458"/>
                    </a:lnTo>
                    <a:cubicBezTo>
                      <a:pt x="11433" y="33491"/>
                      <a:pt x="11533" y="33591"/>
                      <a:pt x="11600" y="33657"/>
                    </a:cubicBezTo>
                    <a:cubicBezTo>
                      <a:pt x="11533" y="33591"/>
                      <a:pt x="11433" y="33524"/>
                      <a:pt x="11334" y="33458"/>
                    </a:cubicBezTo>
                    <a:close/>
                    <a:moveTo>
                      <a:pt x="30997" y="0"/>
                    </a:moveTo>
                    <a:cubicBezTo>
                      <a:pt x="27336" y="0"/>
                      <a:pt x="23621" y="1037"/>
                      <a:pt x="20287" y="3325"/>
                    </a:cubicBezTo>
                    <a:lnTo>
                      <a:pt x="20287" y="3325"/>
                    </a:lnTo>
                    <a:cubicBezTo>
                      <a:pt x="16048" y="4530"/>
                      <a:pt x="12956" y="7922"/>
                      <a:pt x="9705" y="10393"/>
                    </a:cubicBezTo>
                    <a:cubicBezTo>
                      <a:pt x="832" y="14281"/>
                      <a:pt x="1" y="27409"/>
                      <a:pt x="5750" y="34289"/>
                    </a:cubicBezTo>
                    <a:cubicBezTo>
                      <a:pt x="11459" y="38684"/>
                      <a:pt x="19905" y="41217"/>
                      <a:pt x="27962" y="41217"/>
                    </a:cubicBezTo>
                    <a:cubicBezTo>
                      <a:pt x="40499" y="41217"/>
                      <a:pt x="52095" y="35086"/>
                      <a:pt x="50982" y="20297"/>
                    </a:cubicBezTo>
                    <a:cubicBezTo>
                      <a:pt x="51461" y="8437"/>
                      <a:pt x="41445" y="0"/>
                      <a:pt x="3099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94" name="Google Shape;2694;p23"/>
            <p:cNvGrpSpPr/>
            <p:nvPr/>
          </p:nvGrpSpPr>
          <p:grpSpPr>
            <a:xfrm flipH="1">
              <a:off x="110509" y="2360374"/>
              <a:ext cx="424347" cy="431480"/>
              <a:chOff x="4023775" y="1855149"/>
              <a:chExt cx="1174825" cy="1194575"/>
            </a:xfrm>
          </p:grpSpPr>
          <p:grpSp>
            <p:nvGrpSpPr>
              <p:cNvPr id="2695" name="Google Shape;2695;p23"/>
              <p:cNvGrpSpPr/>
              <p:nvPr/>
            </p:nvGrpSpPr>
            <p:grpSpPr>
              <a:xfrm>
                <a:off x="4023775" y="1855149"/>
                <a:ext cx="1174825" cy="1194575"/>
                <a:chOff x="4023775" y="1778925"/>
                <a:chExt cx="1174825" cy="1194575"/>
              </a:xfrm>
            </p:grpSpPr>
            <p:sp>
              <p:nvSpPr>
                <p:cNvPr id="2696" name="Google Shape;2696;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7" name="Google Shape;2697;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8" name="Google Shape;2698;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99" name="Google Shape;2699;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0" name="Google Shape;2700;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1" name="Google Shape;2701;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02" name="Google Shape;2702;p23"/>
              <p:cNvGrpSpPr/>
              <p:nvPr/>
            </p:nvGrpSpPr>
            <p:grpSpPr>
              <a:xfrm rot="10800000">
                <a:off x="4212099" y="2046639"/>
                <a:ext cx="798176" cy="811594"/>
                <a:chOff x="4023775" y="1778925"/>
                <a:chExt cx="1174825" cy="1194575"/>
              </a:xfrm>
            </p:grpSpPr>
            <p:sp>
              <p:nvSpPr>
                <p:cNvPr id="2703" name="Google Shape;2703;p23"/>
                <p:cNvSpPr/>
                <p:nvPr/>
              </p:nvSpPr>
              <p:spPr>
                <a:xfrm>
                  <a:off x="4023775" y="1778925"/>
                  <a:ext cx="1174825" cy="1194575"/>
                </a:xfrm>
                <a:custGeom>
                  <a:avLst/>
                  <a:gdLst/>
                  <a:ahLst/>
                  <a:cxnLst/>
                  <a:rect l="l" t="t" r="r" b="b"/>
                  <a:pathLst>
                    <a:path w="46993" h="47783" extrusionOk="0">
                      <a:moveTo>
                        <a:pt x="23952" y="88"/>
                      </a:moveTo>
                      <a:cubicBezTo>
                        <a:pt x="23635" y="88"/>
                        <a:pt x="23318" y="96"/>
                        <a:pt x="23000" y="105"/>
                      </a:cubicBezTo>
                      <a:lnTo>
                        <a:pt x="23000" y="105"/>
                      </a:lnTo>
                      <a:cubicBezTo>
                        <a:pt x="23318" y="88"/>
                        <a:pt x="23635" y="88"/>
                        <a:pt x="23952" y="88"/>
                      </a:cubicBezTo>
                      <a:close/>
                      <a:moveTo>
                        <a:pt x="20376" y="351"/>
                      </a:moveTo>
                      <a:lnTo>
                        <a:pt x="20376" y="351"/>
                      </a:lnTo>
                      <a:cubicBezTo>
                        <a:pt x="20294" y="366"/>
                        <a:pt x="20215" y="387"/>
                        <a:pt x="20142" y="421"/>
                      </a:cubicBezTo>
                      <a:lnTo>
                        <a:pt x="20142" y="421"/>
                      </a:lnTo>
                      <a:cubicBezTo>
                        <a:pt x="20150" y="411"/>
                        <a:pt x="20157" y="399"/>
                        <a:pt x="20164" y="387"/>
                      </a:cubicBezTo>
                      <a:cubicBezTo>
                        <a:pt x="20232" y="370"/>
                        <a:pt x="20303" y="359"/>
                        <a:pt x="20376" y="351"/>
                      </a:cubicBezTo>
                      <a:close/>
                      <a:moveTo>
                        <a:pt x="19484" y="487"/>
                      </a:moveTo>
                      <a:lnTo>
                        <a:pt x="19484" y="487"/>
                      </a:lnTo>
                      <a:cubicBezTo>
                        <a:pt x="19363" y="514"/>
                        <a:pt x="19237" y="533"/>
                        <a:pt x="19100" y="553"/>
                      </a:cubicBezTo>
                      <a:cubicBezTo>
                        <a:pt x="19228" y="502"/>
                        <a:pt x="19356" y="490"/>
                        <a:pt x="19484" y="487"/>
                      </a:cubicBezTo>
                      <a:close/>
                      <a:moveTo>
                        <a:pt x="28505" y="719"/>
                      </a:moveTo>
                      <a:lnTo>
                        <a:pt x="28505" y="719"/>
                      </a:lnTo>
                      <a:cubicBezTo>
                        <a:pt x="28419" y="737"/>
                        <a:pt x="28332" y="754"/>
                        <a:pt x="28245" y="767"/>
                      </a:cubicBezTo>
                      <a:lnTo>
                        <a:pt x="28245" y="767"/>
                      </a:lnTo>
                      <a:lnTo>
                        <a:pt x="28505" y="719"/>
                      </a:lnTo>
                      <a:close/>
                      <a:moveTo>
                        <a:pt x="27519" y="778"/>
                      </a:moveTo>
                      <a:cubicBezTo>
                        <a:pt x="27523" y="780"/>
                        <a:pt x="27528" y="783"/>
                        <a:pt x="27532" y="786"/>
                      </a:cubicBezTo>
                      <a:lnTo>
                        <a:pt x="27532" y="786"/>
                      </a:lnTo>
                      <a:cubicBezTo>
                        <a:pt x="27528" y="783"/>
                        <a:pt x="27523" y="781"/>
                        <a:pt x="27519" y="778"/>
                      </a:cubicBezTo>
                      <a:close/>
                      <a:moveTo>
                        <a:pt x="16973" y="752"/>
                      </a:moveTo>
                      <a:cubicBezTo>
                        <a:pt x="16873" y="752"/>
                        <a:pt x="16807" y="786"/>
                        <a:pt x="16740" y="852"/>
                      </a:cubicBezTo>
                      <a:cubicBezTo>
                        <a:pt x="16807" y="786"/>
                        <a:pt x="16907" y="786"/>
                        <a:pt x="16973" y="786"/>
                      </a:cubicBezTo>
                      <a:lnTo>
                        <a:pt x="16973" y="752"/>
                      </a:lnTo>
                      <a:close/>
                      <a:moveTo>
                        <a:pt x="35119" y="2747"/>
                      </a:moveTo>
                      <a:cubicBezTo>
                        <a:pt x="35141" y="2747"/>
                        <a:pt x="35160" y="2750"/>
                        <a:pt x="35177" y="2755"/>
                      </a:cubicBezTo>
                      <a:lnTo>
                        <a:pt x="35177" y="2755"/>
                      </a:lnTo>
                      <a:cubicBezTo>
                        <a:pt x="35113" y="2747"/>
                        <a:pt x="35050" y="2747"/>
                        <a:pt x="34986" y="2747"/>
                      </a:cubicBezTo>
                      <a:close/>
                      <a:moveTo>
                        <a:pt x="37013" y="3710"/>
                      </a:moveTo>
                      <a:lnTo>
                        <a:pt x="37013" y="3710"/>
                      </a:lnTo>
                      <a:cubicBezTo>
                        <a:pt x="37112" y="3776"/>
                        <a:pt x="37210" y="3838"/>
                        <a:pt x="37308" y="3898"/>
                      </a:cubicBezTo>
                      <a:lnTo>
                        <a:pt x="37308" y="3898"/>
                      </a:lnTo>
                      <a:cubicBezTo>
                        <a:pt x="37204" y="3840"/>
                        <a:pt x="37105" y="3779"/>
                        <a:pt x="37013" y="3710"/>
                      </a:cubicBezTo>
                      <a:close/>
                      <a:moveTo>
                        <a:pt x="10127" y="5472"/>
                      </a:moveTo>
                      <a:lnTo>
                        <a:pt x="10127" y="5472"/>
                      </a:lnTo>
                      <a:cubicBezTo>
                        <a:pt x="10096" y="5517"/>
                        <a:pt x="10059" y="5556"/>
                        <a:pt x="10018" y="5591"/>
                      </a:cubicBezTo>
                      <a:lnTo>
                        <a:pt x="10018" y="5591"/>
                      </a:lnTo>
                      <a:cubicBezTo>
                        <a:pt x="10045" y="5542"/>
                        <a:pt x="10076" y="5497"/>
                        <a:pt x="10127" y="5472"/>
                      </a:cubicBezTo>
                      <a:close/>
                      <a:moveTo>
                        <a:pt x="9950" y="5644"/>
                      </a:moveTo>
                      <a:lnTo>
                        <a:pt x="9950" y="5644"/>
                      </a:lnTo>
                      <a:cubicBezTo>
                        <a:pt x="9921" y="5664"/>
                        <a:pt x="9891" y="5684"/>
                        <a:pt x="9861" y="5704"/>
                      </a:cubicBezTo>
                      <a:cubicBezTo>
                        <a:pt x="9886" y="5679"/>
                        <a:pt x="9911" y="5655"/>
                        <a:pt x="9950" y="5644"/>
                      </a:cubicBezTo>
                      <a:close/>
                      <a:moveTo>
                        <a:pt x="40304" y="6569"/>
                      </a:moveTo>
                      <a:lnTo>
                        <a:pt x="40304" y="6569"/>
                      </a:lnTo>
                      <a:cubicBezTo>
                        <a:pt x="40416" y="6625"/>
                        <a:pt x="40505" y="6728"/>
                        <a:pt x="40570" y="6839"/>
                      </a:cubicBezTo>
                      <a:lnTo>
                        <a:pt x="40570" y="6839"/>
                      </a:lnTo>
                      <a:cubicBezTo>
                        <a:pt x="40481" y="6746"/>
                        <a:pt x="40392" y="6657"/>
                        <a:pt x="40304" y="6569"/>
                      </a:cubicBezTo>
                      <a:close/>
                      <a:moveTo>
                        <a:pt x="40113" y="8309"/>
                      </a:moveTo>
                      <a:cubicBezTo>
                        <a:pt x="40184" y="8309"/>
                        <a:pt x="40263" y="8335"/>
                        <a:pt x="40328" y="8335"/>
                      </a:cubicBezTo>
                      <a:cubicBezTo>
                        <a:pt x="40334" y="8335"/>
                        <a:pt x="40340" y="8334"/>
                        <a:pt x="40346" y="8334"/>
                      </a:cubicBezTo>
                      <a:lnTo>
                        <a:pt x="40346" y="8334"/>
                      </a:lnTo>
                      <a:cubicBezTo>
                        <a:pt x="40057" y="8386"/>
                        <a:pt x="39845" y="8611"/>
                        <a:pt x="39636" y="8611"/>
                      </a:cubicBezTo>
                      <a:cubicBezTo>
                        <a:pt x="39519" y="8611"/>
                        <a:pt x="39402" y="8541"/>
                        <a:pt x="39273" y="8330"/>
                      </a:cubicBezTo>
                      <a:lnTo>
                        <a:pt x="39273" y="8330"/>
                      </a:lnTo>
                      <a:cubicBezTo>
                        <a:pt x="39376" y="8473"/>
                        <a:pt x="39528" y="8541"/>
                        <a:pt x="39677" y="8541"/>
                      </a:cubicBezTo>
                      <a:cubicBezTo>
                        <a:pt x="39770" y="8541"/>
                        <a:pt x="39861" y="8514"/>
                        <a:pt x="39938" y="8463"/>
                      </a:cubicBezTo>
                      <a:cubicBezTo>
                        <a:pt x="39969" y="8339"/>
                        <a:pt x="40036" y="8309"/>
                        <a:pt x="40113" y="8309"/>
                      </a:cubicBezTo>
                      <a:close/>
                      <a:moveTo>
                        <a:pt x="7368" y="9128"/>
                      </a:moveTo>
                      <a:cubicBezTo>
                        <a:pt x="7414" y="9150"/>
                        <a:pt x="7460" y="9173"/>
                        <a:pt x="7495" y="9218"/>
                      </a:cubicBezTo>
                      <a:lnTo>
                        <a:pt x="7495" y="9218"/>
                      </a:lnTo>
                      <a:cubicBezTo>
                        <a:pt x="7453" y="9186"/>
                        <a:pt x="7390" y="9170"/>
                        <a:pt x="7368" y="9128"/>
                      </a:cubicBezTo>
                      <a:close/>
                      <a:moveTo>
                        <a:pt x="43614" y="9216"/>
                      </a:moveTo>
                      <a:lnTo>
                        <a:pt x="43614" y="9216"/>
                      </a:lnTo>
                      <a:cubicBezTo>
                        <a:pt x="43609" y="9223"/>
                        <a:pt x="43603" y="9231"/>
                        <a:pt x="43598" y="9239"/>
                      </a:cubicBezTo>
                      <a:lnTo>
                        <a:pt x="43598" y="9239"/>
                      </a:lnTo>
                      <a:cubicBezTo>
                        <a:pt x="43602" y="9231"/>
                        <a:pt x="43607" y="9224"/>
                        <a:pt x="43614" y="9216"/>
                      </a:cubicBezTo>
                      <a:close/>
                      <a:moveTo>
                        <a:pt x="42073" y="9099"/>
                      </a:moveTo>
                      <a:lnTo>
                        <a:pt x="42073" y="9099"/>
                      </a:lnTo>
                      <a:cubicBezTo>
                        <a:pt x="42139" y="9206"/>
                        <a:pt x="42179" y="9318"/>
                        <a:pt x="42193" y="9452"/>
                      </a:cubicBezTo>
                      <a:lnTo>
                        <a:pt x="42193" y="9452"/>
                      </a:lnTo>
                      <a:cubicBezTo>
                        <a:pt x="42149" y="9337"/>
                        <a:pt x="42128" y="9206"/>
                        <a:pt x="42073" y="9099"/>
                      </a:cubicBezTo>
                      <a:close/>
                      <a:moveTo>
                        <a:pt x="36149" y="10058"/>
                      </a:moveTo>
                      <a:cubicBezTo>
                        <a:pt x="36149" y="10107"/>
                        <a:pt x="36114" y="10138"/>
                        <a:pt x="36069" y="10138"/>
                      </a:cubicBezTo>
                      <a:cubicBezTo>
                        <a:pt x="36067" y="10138"/>
                        <a:pt x="36065" y="10138"/>
                        <a:pt x="36063" y="10137"/>
                      </a:cubicBezTo>
                      <a:lnTo>
                        <a:pt x="36063" y="10137"/>
                      </a:lnTo>
                      <a:lnTo>
                        <a:pt x="36050" y="10125"/>
                      </a:lnTo>
                      <a:cubicBezTo>
                        <a:pt x="36116" y="10125"/>
                        <a:pt x="36149" y="10091"/>
                        <a:pt x="36149" y="10058"/>
                      </a:cubicBezTo>
                      <a:close/>
                      <a:moveTo>
                        <a:pt x="43993" y="10058"/>
                      </a:moveTo>
                      <a:lnTo>
                        <a:pt x="43993" y="10058"/>
                      </a:lnTo>
                      <a:cubicBezTo>
                        <a:pt x="43959" y="10058"/>
                        <a:pt x="43926" y="10091"/>
                        <a:pt x="43926" y="10158"/>
                      </a:cubicBezTo>
                      <a:cubicBezTo>
                        <a:pt x="43893" y="10125"/>
                        <a:pt x="43926" y="10058"/>
                        <a:pt x="43993" y="10058"/>
                      </a:cubicBezTo>
                      <a:close/>
                      <a:moveTo>
                        <a:pt x="12121" y="10457"/>
                      </a:moveTo>
                      <a:cubicBezTo>
                        <a:pt x="12128" y="10457"/>
                        <a:pt x="12136" y="10458"/>
                        <a:pt x="12145" y="10461"/>
                      </a:cubicBezTo>
                      <a:lnTo>
                        <a:pt x="12145" y="10461"/>
                      </a:lnTo>
                      <a:cubicBezTo>
                        <a:pt x="12106" y="10464"/>
                        <a:pt x="12071" y="10489"/>
                        <a:pt x="12088" y="10523"/>
                      </a:cubicBezTo>
                      <a:cubicBezTo>
                        <a:pt x="12054" y="10490"/>
                        <a:pt x="12088" y="10457"/>
                        <a:pt x="12121" y="10457"/>
                      </a:cubicBezTo>
                      <a:close/>
                      <a:moveTo>
                        <a:pt x="5108" y="11122"/>
                      </a:moveTo>
                      <a:cubicBezTo>
                        <a:pt x="5077" y="11141"/>
                        <a:pt x="5052" y="11162"/>
                        <a:pt x="5033" y="11185"/>
                      </a:cubicBezTo>
                      <a:lnTo>
                        <a:pt x="5033" y="11185"/>
                      </a:lnTo>
                      <a:cubicBezTo>
                        <a:pt x="5055" y="11162"/>
                        <a:pt x="5080" y="11140"/>
                        <a:pt x="5108" y="11122"/>
                      </a:cubicBezTo>
                      <a:close/>
                      <a:moveTo>
                        <a:pt x="5033" y="11185"/>
                      </a:moveTo>
                      <a:lnTo>
                        <a:pt x="5033" y="11185"/>
                      </a:lnTo>
                      <a:cubicBezTo>
                        <a:pt x="4985" y="11235"/>
                        <a:pt x="4954" y="11294"/>
                        <a:pt x="4945" y="11354"/>
                      </a:cubicBezTo>
                      <a:lnTo>
                        <a:pt x="4945" y="11354"/>
                      </a:lnTo>
                      <a:cubicBezTo>
                        <a:pt x="4969" y="11294"/>
                        <a:pt x="4990" y="11236"/>
                        <a:pt x="5033" y="11185"/>
                      </a:cubicBezTo>
                      <a:close/>
                      <a:moveTo>
                        <a:pt x="4945" y="11354"/>
                      </a:moveTo>
                      <a:lnTo>
                        <a:pt x="4945" y="11354"/>
                      </a:lnTo>
                      <a:cubicBezTo>
                        <a:pt x="4934" y="11381"/>
                        <a:pt x="4922" y="11408"/>
                        <a:pt x="4907" y="11435"/>
                      </a:cubicBezTo>
                      <a:lnTo>
                        <a:pt x="4907" y="11435"/>
                      </a:lnTo>
                      <a:lnTo>
                        <a:pt x="4942" y="11388"/>
                      </a:lnTo>
                      <a:cubicBezTo>
                        <a:pt x="4942" y="11376"/>
                        <a:pt x="4943" y="11365"/>
                        <a:pt x="4945" y="11354"/>
                      </a:cubicBezTo>
                      <a:close/>
                      <a:moveTo>
                        <a:pt x="4907" y="11435"/>
                      </a:moveTo>
                      <a:lnTo>
                        <a:pt x="4843" y="11520"/>
                      </a:lnTo>
                      <a:cubicBezTo>
                        <a:pt x="4870" y="11493"/>
                        <a:pt x="4890" y="11464"/>
                        <a:pt x="4907" y="11435"/>
                      </a:cubicBezTo>
                      <a:close/>
                      <a:moveTo>
                        <a:pt x="4311" y="12451"/>
                      </a:moveTo>
                      <a:cubicBezTo>
                        <a:pt x="4311" y="12451"/>
                        <a:pt x="4283" y="12478"/>
                        <a:pt x="4278" y="12508"/>
                      </a:cubicBezTo>
                      <a:lnTo>
                        <a:pt x="4278" y="12508"/>
                      </a:lnTo>
                      <a:cubicBezTo>
                        <a:pt x="4289" y="12489"/>
                        <a:pt x="4300" y="12470"/>
                        <a:pt x="4311" y="12451"/>
                      </a:cubicBezTo>
                      <a:close/>
                      <a:moveTo>
                        <a:pt x="4278" y="12508"/>
                      </a:moveTo>
                      <a:lnTo>
                        <a:pt x="4278" y="12508"/>
                      </a:lnTo>
                      <a:cubicBezTo>
                        <a:pt x="4196" y="12662"/>
                        <a:pt x="4137" y="12839"/>
                        <a:pt x="4078" y="13016"/>
                      </a:cubicBezTo>
                      <a:cubicBezTo>
                        <a:pt x="4145" y="12817"/>
                        <a:pt x="4211" y="12650"/>
                        <a:pt x="4278" y="12517"/>
                      </a:cubicBezTo>
                      <a:cubicBezTo>
                        <a:pt x="4278" y="12514"/>
                        <a:pt x="4278" y="12511"/>
                        <a:pt x="4278" y="12508"/>
                      </a:cubicBezTo>
                      <a:close/>
                      <a:moveTo>
                        <a:pt x="4145" y="12983"/>
                      </a:moveTo>
                      <a:cubicBezTo>
                        <a:pt x="4130" y="13034"/>
                        <a:pt x="4109" y="13081"/>
                        <a:pt x="4084" y="13125"/>
                      </a:cubicBezTo>
                      <a:lnTo>
                        <a:pt x="4084" y="13125"/>
                      </a:lnTo>
                      <a:cubicBezTo>
                        <a:pt x="4115" y="13086"/>
                        <a:pt x="4145" y="13045"/>
                        <a:pt x="4145" y="12983"/>
                      </a:cubicBezTo>
                      <a:close/>
                      <a:moveTo>
                        <a:pt x="4084" y="13125"/>
                      </a:moveTo>
                      <a:cubicBezTo>
                        <a:pt x="4059" y="13156"/>
                        <a:pt x="4033" y="13187"/>
                        <a:pt x="4020" y="13227"/>
                      </a:cubicBezTo>
                      <a:lnTo>
                        <a:pt x="4020" y="13227"/>
                      </a:lnTo>
                      <a:cubicBezTo>
                        <a:pt x="4042" y="13194"/>
                        <a:pt x="4064" y="13160"/>
                        <a:pt x="4084" y="13125"/>
                      </a:cubicBezTo>
                      <a:close/>
                      <a:moveTo>
                        <a:pt x="4020" y="13227"/>
                      </a:moveTo>
                      <a:cubicBezTo>
                        <a:pt x="3945" y="13338"/>
                        <a:pt x="3865" y="13441"/>
                        <a:pt x="3845" y="13581"/>
                      </a:cubicBezTo>
                      <a:cubicBezTo>
                        <a:pt x="3879" y="13481"/>
                        <a:pt x="3912" y="13348"/>
                        <a:pt x="4012" y="13282"/>
                      </a:cubicBezTo>
                      <a:cubicBezTo>
                        <a:pt x="4012" y="13261"/>
                        <a:pt x="4015" y="13243"/>
                        <a:pt x="4020" y="13227"/>
                      </a:cubicBezTo>
                      <a:close/>
                      <a:moveTo>
                        <a:pt x="11323" y="13714"/>
                      </a:moveTo>
                      <a:cubicBezTo>
                        <a:pt x="11390" y="13780"/>
                        <a:pt x="11523" y="13847"/>
                        <a:pt x="11356" y="13880"/>
                      </a:cubicBezTo>
                      <a:cubicBezTo>
                        <a:pt x="11349" y="13887"/>
                        <a:pt x="11342" y="13893"/>
                        <a:pt x="11335" y="13897"/>
                      </a:cubicBezTo>
                      <a:lnTo>
                        <a:pt x="11335" y="13897"/>
                      </a:lnTo>
                      <a:cubicBezTo>
                        <a:pt x="11368" y="13843"/>
                        <a:pt x="11367" y="13757"/>
                        <a:pt x="11323" y="13714"/>
                      </a:cubicBezTo>
                      <a:close/>
                      <a:moveTo>
                        <a:pt x="12088" y="14146"/>
                      </a:moveTo>
                      <a:lnTo>
                        <a:pt x="12088" y="14179"/>
                      </a:lnTo>
                      <a:cubicBezTo>
                        <a:pt x="12088" y="14280"/>
                        <a:pt x="12088" y="14368"/>
                        <a:pt x="12088" y="14452"/>
                      </a:cubicBezTo>
                      <a:lnTo>
                        <a:pt x="12088" y="14452"/>
                      </a:lnTo>
                      <a:cubicBezTo>
                        <a:pt x="12054" y="14312"/>
                        <a:pt x="11969" y="14170"/>
                        <a:pt x="12088" y="14146"/>
                      </a:cubicBezTo>
                      <a:close/>
                      <a:moveTo>
                        <a:pt x="40902" y="14512"/>
                      </a:moveTo>
                      <a:lnTo>
                        <a:pt x="40935" y="14578"/>
                      </a:lnTo>
                      <a:cubicBezTo>
                        <a:pt x="40952" y="14595"/>
                        <a:pt x="40968" y="14603"/>
                        <a:pt x="40989" y="14603"/>
                      </a:cubicBezTo>
                      <a:cubicBezTo>
                        <a:pt x="41010" y="14603"/>
                        <a:pt x="41035" y="14595"/>
                        <a:pt x="41068" y="14578"/>
                      </a:cubicBezTo>
                      <a:lnTo>
                        <a:pt x="41068" y="14578"/>
                      </a:lnTo>
                      <a:cubicBezTo>
                        <a:pt x="41039" y="14597"/>
                        <a:pt x="41013" y="14606"/>
                        <a:pt x="40990" y="14606"/>
                      </a:cubicBezTo>
                      <a:cubicBezTo>
                        <a:pt x="40935" y="14606"/>
                        <a:pt x="40902" y="14559"/>
                        <a:pt x="40902" y="14512"/>
                      </a:cubicBezTo>
                      <a:close/>
                      <a:moveTo>
                        <a:pt x="3700" y="14624"/>
                      </a:moveTo>
                      <a:cubicBezTo>
                        <a:pt x="3691" y="14640"/>
                        <a:pt x="3684" y="14656"/>
                        <a:pt x="3679" y="14673"/>
                      </a:cubicBezTo>
                      <a:lnTo>
                        <a:pt x="3679" y="14673"/>
                      </a:lnTo>
                      <a:lnTo>
                        <a:pt x="3679" y="14644"/>
                      </a:lnTo>
                      <a:cubicBezTo>
                        <a:pt x="3686" y="14638"/>
                        <a:pt x="3693" y="14631"/>
                        <a:pt x="3700" y="14624"/>
                      </a:cubicBezTo>
                      <a:close/>
                      <a:moveTo>
                        <a:pt x="8992" y="14630"/>
                      </a:moveTo>
                      <a:cubicBezTo>
                        <a:pt x="9010" y="14642"/>
                        <a:pt x="9031" y="14650"/>
                        <a:pt x="9057" y="14650"/>
                      </a:cubicBezTo>
                      <a:cubicBezTo>
                        <a:pt x="9069" y="14650"/>
                        <a:pt x="9082" y="14648"/>
                        <a:pt x="9097" y="14644"/>
                      </a:cubicBezTo>
                      <a:lnTo>
                        <a:pt x="9097" y="14644"/>
                      </a:lnTo>
                      <a:cubicBezTo>
                        <a:pt x="9089" y="14673"/>
                        <a:pt x="9078" y="14685"/>
                        <a:pt x="9063" y="14685"/>
                      </a:cubicBezTo>
                      <a:cubicBezTo>
                        <a:pt x="9043" y="14685"/>
                        <a:pt x="9017" y="14662"/>
                        <a:pt x="8992" y="14630"/>
                      </a:cubicBezTo>
                      <a:close/>
                      <a:moveTo>
                        <a:pt x="33025" y="14877"/>
                      </a:moveTo>
                      <a:lnTo>
                        <a:pt x="33025" y="14877"/>
                      </a:lnTo>
                      <a:cubicBezTo>
                        <a:pt x="33059" y="14910"/>
                        <a:pt x="33059" y="14977"/>
                        <a:pt x="33059" y="15043"/>
                      </a:cubicBezTo>
                      <a:cubicBezTo>
                        <a:pt x="33051" y="15051"/>
                        <a:pt x="33047" y="15071"/>
                        <a:pt x="33046" y="15099"/>
                      </a:cubicBezTo>
                      <a:lnTo>
                        <a:pt x="33046" y="15099"/>
                      </a:lnTo>
                      <a:cubicBezTo>
                        <a:pt x="33037" y="15005"/>
                        <a:pt x="33025" y="14935"/>
                        <a:pt x="33025" y="14877"/>
                      </a:cubicBezTo>
                      <a:close/>
                      <a:moveTo>
                        <a:pt x="3546" y="15342"/>
                      </a:moveTo>
                      <a:lnTo>
                        <a:pt x="3546" y="15376"/>
                      </a:lnTo>
                      <a:cubicBezTo>
                        <a:pt x="3513" y="15475"/>
                        <a:pt x="3480" y="15542"/>
                        <a:pt x="3447" y="15642"/>
                      </a:cubicBezTo>
                      <a:cubicBezTo>
                        <a:pt x="3480" y="15542"/>
                        <a:pt x="3513" y="15442"/>
                        <a:pt x="3546" y="15342"/>
                      </a:cubicBezTo>
                      <a:close/>
                      <a:moveTo>
                        <a:pt x="23786" y="15276"/>
                      </a:moveTo>
                      <a:cubicBezTo>
                        <a:pt x="23587" y="15342"/>
                        <a:pt x="23653" y="15475"/>
                        <a:pt x="23686" y="15608"/>
                      </a:cubicBezTo>
                      <a:cubicBezTo>
                        <a:pt x="23680" y="15602"/>
                        <a:pt x="23674" y="15599"/>
                        <a:pt x="23668" y="15599"/>
                      </a:cubicBezTo>
                      <a:cubicBezTo>
                        <a:pt x="23649" y="15599"/>
                        <a:pt x="23633" y="15624"/>
                        <a:pt x="23625" y="15648"/>
                      </a:cubicBezTo>
                      <a:lnTo>
                        <a:pt x="23625" y="15648"/>
                      </a:lnTo>
                      <a:cubicBezTo>
                        <a:pt x="23642" y="15516"/>
                        <a:pt x="23566" y="15338"/>
                        <a:pt x="23753" y="15276"/>
                      </a:cubicBezTo>
                      <a:close/>
                      <a:moveTo>
                        <a:pt x="44695" y="15644"/>
                      </a:moveTo>
                      <a:cubicBezTo>
                        <a:pt x="44711" y="15651"/>
                        <a:pt x="44762" y="15675"/>
                        <a:pt x="44790" y="15675"/>
                      </a:cubicBezTo>
                      <a:cubicBezTo>
                        <a:pt x="44745" y="15675"/>
                        <a:pt x="44715" y="15663"/>
                        <a:pt x="44695" y="15644"/>
                      </a:cubicBezTo>
                      <a:close/>
                      <a:moveTo>
                        <a:pt x="33059" y="15326"/>
                      </a:moveTo>
                      <a:lnTo>
                        <a:pt x="33059" y="15326"/>
                      </a:lnTo>
                      <a:cubicBezTo>
                        <a:pt x="33078" y="15583"/>
                        <a:pt x="33099" y="15920"/>
                        <a:pt x="32924" y="15920"/>
                      </a:cubicBezTo>
                      <a:cubicBezTo>
                        <a:pt x="32905" y="15920"/>
                        <a:pt x="32883" y="15916"/>
                        <a:pt x="32859" y="15907"/>
                      </a:cubicBezTo>
                      <a:lnTo>
                        <a:pt x="32859" y="15907"/>
                      </a:lnTo>
                      <a:cubicBezTo>
                        <a:pt x="32869" y="15911"/>
                        <a:pt x="32878" y="15912"/>
                        <a:pt x="32887" y="15912"/>
                      </a:cubicBezTo>
                      <a:cubicBezTo>
                        <a:pt x="32971" y="15912"/>
                        <a:pt x="33029" y="15766"/>
                        <a:pt x="33059" y="15376"/>
                      </a:cubicBezTo>
                      <a:lnTo>
                        <a:pt x="33059" y="15342"/>
                      </a:lnTo>
                      <a:cubicBezTo>
                        <a:pt x="33059" y="15337"/>
                        <a:pt x="33059" y="15331"/>
                        <a:pt x="33059" y="15326"/>
                      </a:cubicBezTo>
                      <a:close/>
                      <a:moveTo>
                        <a:pt x="3480" y="15774"/>
                      </a:moveTo>
                      <a:cubicBezTo>
                        <a:pt x="3480" y="15841"/>
                        <a:pt x="3546" y="15941"/>
                        <a:pt x="3480" y="15974"/>
                      </a:cubicBezTo>
                      <a:lnTo>
                        <a:pt x="3447" y="15974"/>
                      </a:lnTo>
                      <a:cubicBezTo>
                        <a:pt x="3513" y="15941"/>
                        <a:pt x="3447" y="15841"/>
                        <a:pt x="3480" y="15774"/>
                      </a:cubicBezTo>
                      <a:close/>
                      <a:moveTo>
                        <a:pt x="14082" y="16107"/>
                      </a:moveTo>
                      <a:lnTo>
                        <a:pt x="14082" y="16140"/>
                      </a:lnTo>
                      <a:lnTo>
                        <a:pt x="14015" y="16140"/>
                      </a:lnTo>
                      <a:cubicBezTo>
                        <a:pt x="14048" y="16140"/>
                        <a:pt x="14048" y="16140"/>
                        <a:pt x="14082" y="16107"/>
                      </a:cubicBezTo>
                      <a:close/>
                      <a:moveTo>
                        <a:pt x="8461" y="16173"/>
                      </a:moveTo>
                      <a:cubicBezTo>
                        <a:pt x="8463" y="16173"/>
                        <a:pt x="8465" y="16173"/>
                        <a:pt x="8465" y="16173"/>
                      </a:cubicBezTo>
                      <a:lnTo>
                        <a:pt x="8465" y="16178"/>
                      </a:lnTo>
                      <a:lnTo>
                        <a:pt x="8465" y="16178"/>
                      </a:lnTo>
                      <a:cubicBezTo>
                        <a:pt x="8464" y="16177"/>
                        <a:pt x="8462" y="16175"/>
                        <a:pt x="8461" y="16173"/>
                      </a:cubicBezTo>
                      <a:close/>
                      <a:moveTo>
                        <a:pt x="19702" y="16190"/>
                      </a:moveTo>
                      <a:lnTo>
                        <a:pt x="19702" y="16190"/>
                      </a:lnTo>
                      <a:cubicBezTo>
                        <a:pt x="19716" y="16201"/>
                        <a:pt x="19738" y="16207"/>
                        <a:pt x="19765" y="16207"/>
                      </a:cubicBezTo>
                      <a:cubicBezTo>
                        <a:pt x="19738" y="16207"/>
                        <a:pt x="19712" y="16207"/>
                        <a:pt x="19702" y="16190"/>
                      </a:cubicBezTo>
                      <a:close/>
                      <a:moveTo>
                        <a:pt x="21119" y="16231"/>
                      </a:moveTo>
                      <a:cubicBezTo>
                        <a:pt x="21183" y="16231"/>
                        <a:pt x="21256" y="16255"/>
                        <a:pt x="21321" y="16271"/>
                      </a:cubicBezTo>
                      <a:lnTo>
                        <a:pt x="21321" y="16271"/>
                      </a:lnTo>
                      <a:cubicBezTo>
                        <a:pt x="21262" y="16267"/>
                        <a:pt x="21196" y="16256"/>
                        <a:pt x="21136" y="16256"/>
                      </a:cubicBezTo>
                      <a:cubicBezTo>
                        <a:pt x="21061" y="16256"/>
                        <a:pt x="20994" y="16273"/>
                        <a:pt x="20961" y="16339"/>
                      </a:cubicBezTo>
                      <a:cubicBezTo>
                        <a:pt x="20994" y="16256"/>
                        <a:pt x="21053" y="16231"/>
                        <a:pt x="21119" y="16231"/>
                      </a:cubicBezTo>
                      <a:close/>
                      <a:moveTo>
                        <a:pt x="36050" y="16007"/>
                      </a:moveTo>
                      <a:cubicBezTo>
                        <a:pt x="36116" y="16107"/>
                        <a:pt x="36116" y="16273"/>
                        <a:pt x="36149" y="16339"/>
                      </a:cubicBezTo>
                      <a:cubicBezTo>
                        <a:pt x="36098" y="16238"/>
                        <a:pt x="36087" y="16097"/>
                        <a:pt x="35979" y="16037"/>
                      </a:cubicBezTo>
                      <a:lnTo>
                        <a:pt x="35979" y="16037"/>
                      </a:lnTo>
                      <a:cubicBezTo>
                        <a:pt x="35997" y="16036"/>
                        <a:pt x="36019" y="16028"/>
                        <a:pt x="36050" y="16007"/>
                      </a:cubicBezTo>
                      <a:close/>
                      <a:moveTo>
                        <a:pt x="8607" y="16192"/>
                      </a:moveTo>
                      <a:cubicBezTo>
                        <a:pt x="8705" y="16192"/>
                        <a:pt x="8808" y="16207"/>
                        <a:pt x="8897" y="16207"/>
                      </a:cubicBezTo>
                      <a:cubicBezTo>
                        <a:pt x="8664" y="16207"/>
                        <a:pt x="8399" y="16207"/>
                        <a:pt x="8664" y="16439"/>
                      </a:cubicBezTo>
                      <a:cubicBezTo>
                        <a:pt x="8584" y="16412"/>
                        <a:pt x="8547" y="16298"/>
                        <a:pt x="8482" y="16203"/>
                      </a:cubicBezTo>
                      <a:lnTo>
                        <a:pt x="8482" y="16203"/>
                      </a:lnTo>
                      <a:cubicBezTo>
                        <a:pt x="8522" y="16195"/>
                        <a:pt x="8564" y="16192"/>
                        <a:pt x="8607" y="16192"/>
                      </a:cubicBezTo>
                      <a:close/>
                      <a:moveTo>
                        <a:pt x="23720" y="16406"/>
                      </a:moveTo>
                      <a:cubicBezTo>
                        <a:pt x="23653" y="16406"/>
                        <a:pt x="23653" y="16439"/>
                        <a:pt x="23653" y="16506"/>
                      </a:cubicBezTo>
                      <a:cubicBezTo>
                        <a:pt x="23620" y="16472"/>
                        <a:pt x="23653" y="16406"/>
                        <a:pt x="23686" y="16406"/>
                      </a:cubicBezTo>
                      <a:close/>
                      <a:moveTo>
                        <a:pt x="44591" y="16140"/>
                      </a:moveTo>
                      <a:cubicBezTo>
                        <a:pt x="44591" y="16286"/>
                        <a:pt x="44360" y="16432"/>
                        <a:pt x="44417" y="16533"/>
                      </a:cubicBezTo>
                      <a:lnTo>
                        <a:pt x="44417" y="16533"/>
                      </a:lnTo>
                      <a:cubicBezTo>
                        <a:pt x="44393" y="16513"/>
                        <a:pt x="44365" y="16492"/>
                        <a:pt x="44325" y="16472"/>
                      </a:cubicBezTo>
                      <a:cubicBezTo>
                        <a:pt x="44491" y="16406"/>
                        <a:pt x="44524" y="16240"/>
                        <a:pt x="44591" y="16140"/>
                      </a:cubicBezTo>
                      <a:close/>
                      <a:moveTo>
                        <a:pt x="3508" y="16471"/>
                      </a:moveTo>
                      <a:cubicBezTo>
                        <a:pt x="3495" y="16518"/>
                        <a:pt x="3452" y="16565"/>
                        <a:pt x="3406" y="16613"/>
                      </a:cubicBezTo>
                      <a:lnTo>
                        <a:pt x="3406" y="16613"/>
                      </a:lnTo>
                      <a:cubicBezTo>
                        <a:pt x="3438" y="16558"/>
                        <a:pt x="3492" y="16523"/>
                        <a:pt x="3508" y="16471"/>
                      </a:cubicBezTo>
                      <a:close/>
                      <a:moveTo>
                        <a:pt x="13749" y="16240"/>
                      </a:moveTo>
                      <a:lnTo>
                        <a:pt x="13749" y="16240"/>
                      </a:lnTo>
                      <a:cubicBezTo>
                        <a:pt x="13450" y="16539"/>
                        <a:pt x="13384" y="16705"/>
                        <a:pt x="13384" y="16805"/>
                      </a:cubicBezTo>
                      <a:cubicBezTo>
                        <a:pt x="13284" y="16605"/>
                        <a:pt x="13317" y="16406"/>
                        <a:pt x="13450" y="16240"/>
                      </a:cubicBezTo>
                      <a:lnTo>
                        <a:pt x="13450" y="16240"/>
                      </a:lnTo>
                      <a:cubicBezTo>
                        <a:pt x="13432" y="16276"/>
                        <a:pt x="13444" y="16303"/>
                        <a:pt x="13502" y="16303"/>
                      </a:cubicBezTo>
                      <a:cubicBezTo>
                        <a:pt x="13550" y="16303"/>
                        <a:pt x="13629" y="16285"/>
                        <a:pt x="13749" y="16240"/>
                      </a:cubicBezTo>
                      <a:close/>
                      <a:moveTo>
                        <a:pt x="14181" y="17237"/>
                      </a:moveTo>
                      <a:lnTo>
                        <a:pt x="14181" y="17237"/>
                      </a:lnTo>
                      <a:cubicBezTo>
                        <a:pt x="14181" y="17263"/>
                        <a:pt x="14171" y="17279"/>
                        <a:pt x="14156" y="17287"/>
                      </a:cubicBezTo>
                      <a:lnTo>
                        <a:pt x="14156" y="17287"/>
                      </a:lnTo>
                      <a:cubicBezTo>
                        <a:pt x="14171" y="17274"/>
                        <a:pt x="14181" y="17255"/>
                        <a:pt x="14181" y="17237"/>
                      </a:cubicBezTo>
                      <a:close/>
                      <a:moveTo>
                        <a:pt x="14115" y="17270"/>
                      </a:moveTo>
                      <a:lnTo>
                        <a:pt x="14115" y="17289"/>
                      </a:lnTo>
                      <a:lnTo>
                        <a:pt x="14115" y="17289"/>
                      </a:lnTo>
                      <a:cubicBezTo>
                        <a:pt x="14103" y="17286"/>
                        <a:pt x="14091" y="17279"/>
                        <a:pt x="14082" y="17270"/>
                      </a:cubicBezTo>
                      <a:close/>
                      <a:moveTo>
                        <a:pt x="39406" y="17868"/>
                      </a:moveTo>
                      <a:cubicBezTo>
                        <a:pt x="39406" y="17935"/>
                        <a:pt x="39440" y="17935"/>
                        <a:pt x="39440" y="17935"/>
                      </a:cubicBezTo>
                      <a:cubicBezTo>
                        <a:pt x="39451" y="17946"/>
                        <a:pt x="39451" y="17949"/>
                        <a:pt x="39445" y="17949"/>
                      </a:cubicBezTo>
                      <a:cubicBezTo>
                        <a:pt x="39432" y="17949"/>
                        <a:pt x="39395" y="17935"/>
                        <a:pt x="39373" y="17935"/>
                      </a:cubicBezTo>
                      <a:lnTo>
                        <a:pt x="39406" y="17935"/>
                      </a:lnTo>
                      <a:lnTo>
                        <a:pt x="39406" y="17901"/>
                      </a:lnTo>
                      <a:cubicBezTo>
                        <a:pt x="39406" y="17901"/>
                        <a:pt x="39406" y="17868"/>
                        <a:pt x="39406" y="17868"/>
                      </a:cubicBezTo>
                      <a:close/>
                      <a:moveTo>
                        <a:pt x="30500" y="17935"/>
                      </a:moveTo>
                      <a:cubicBezTo>
                        <a:pt x="30500" y="17998"/>
                        <a:pt x="30470" y="18061"/>
                        <a:pt x="30750" y="18180"/>
                      </a:cubicBezTo>
                      <a:lnTo>
                        <a:pt x="30750" y="18180"/>
                      </a:lnTo>
                      <a:cubicBezTo>
                        <a:pt x="30611" y="18132"/>
                        <a:pt x="30411" y="18112"/>
                        <a:pt x="30500" y="17935"/>
                      </a:cubicBezTo>
                      <a:close/>
                      <a:moveTo>
                        <a:pt x="27660" y="18292"/>
                      </a:moveTo>
                      <a:lnTo>
                        <a:pt x="27660" y="18292"/>
                      </a:lnTo>
                      <a:cubicBezTo>
                        <a:pt x="27550" y="18485"/>
                        <a:pt x="27535" y="18726"/>
                        <a:pt x="27471" y="18942"/>
                      </a:cubicBezTo>
                      <a:lnTo>
                        <a:pt x="27471" y="18942"/>
                      </a:lnTo>
                      <a:cubicBezTo>
                        <a:pt x="27487" y="18823"/>
                        <a:pt x="27455" y="18699"/>
                        <a:pt x="27375" y="18599"/>
                      </a:cubicBezTo>
                      <a:cubicBezTo>
                        <a:pt x="27428" y="18495"/>
                        <a:pt x="27604" y="18349"/>
                        <a:pt x="27660" y="18292"/>
                      </a:cubicBezTo>
                      <a:close/>
                      <a:moveTo>
                        <a:pt x="44483" y="19003"/>
                      </a:moveTo>
                      <a:cubicBezTo>
                        <a:pt x="44485" y="19071"/>
                        <a:pt x="44508" y="19112"/>
                        <a:pt x="44544" y="19151"/>
                      </a:cubicBezTo>
                      <a:lnTo>
                        <a:pt x="44544" y="19151"/>
                      </a:lnTo>
                      <a:cubicBezTo>
                        <a:pt x="44529" y="19145"/>
                        <a:pt x="44511" y="19138"/>
                        <a:pt x="44491" y="19131"/>
                      </a:cubicBezTo>
                      <a:lnTo>
                        <a:pt x="44491" y="19131"/>
                      </a:lnTo>
                      <a:cubicBezTo>
                        <a:pt x="44524" y="19164"/>
                        <a:pt x="44524" y="19198"/>
                        <a:pt x="44524" y="19231"/>
                      </a:cubicBezTo>
                      <a:cubicBezTo>
                        <a:pt x="44524" y="19198"/>
                        <a:pt x="44524" y="19131"/>
                        <a:pt x="44458" y="19131"/>
                      </a:cubicBezTo>
                      <a:lnTo>
                        <a:pt x="44425" y="19131"/>
                      </a:lnTo>
                      <a:cubicBezTo>
                        <a:pt x="44441" y="19081"/>
                        <a:pt x="44466" y="19040"/>
                        <a:pt x="44483" y="19003"/>
                      </a:cubicBezTo>
                      <a:close/>
                      <a:moveTo>
                        <a:pt x="38513" y="20062"/>
                      </a:moveTo>
                      <a:cubicBezTo>
                        <a:pt x="38545" y="20062"/>
                        <a:pt x="38575" y="20063"/>
                        <a:pt x="38575" y="20095"/>
                      </a:cubicBezTo>
                      <a:cubicBezTo>
                        <a:pt x="38557" y="20076"/>
                        <a:pt x="38535" y="20065"/>
                        <a:pt x="38513" y="20062"/>
                      </a:cubicBezTo>
                      <a:close/>
                      <a:moveTo>
                        <a:pt x="31596" y="20627"/>
                      </a:moveTo>
                      <a:cubicBezTo>
                        <a:pt x="31512" y="20739"/>
                        <a:pt x="31617" y="20874"/>
                        <a:pt x="31732" y="20934"/>
                      </a:cubicBezTo>
                      <a:lnTo>
                        <a:pt x="31732" y="20934"/>
                      </a:lnTo>
                      <a:cubicBezTo>
                        <a:pt x="31700" y="20935"/>
                        <a:pt x="31661" y="20943"/>
                        <a:pt x="31629" y="20959"/>
                      </a:cubicBezTo>
                      <a:cubicBezTo>
                        <a:pt x="31663" y="20859"/>
                        <a:pt x="31463" y="20760"/>
                        <a:pt x="31596" y="20627"/>
                      </a:cubicBezTo>
                      <a:close/>
                      <a:moveTo>
                        <a:pt x="31563" y="21059"/>
                      </a:moveTo>
                      <a:cubicBezTo>
                        <a:pt x="31563" y="21225"/>
                        <a:pt x="31663" y="21158"/>
                        <a:pt x="31663" y="21258"/>
                      </a:cubicBezTo>
                      <a:cubicBezTo>
                        <a:pt x="31663" y="21158"/>
                        <a:pt x="31330" y="21192"/>
                        <a:pt x="31563" y="21059"/>
                      </a:cubicBezTo>
                      <a:close/>
                      <a:moveTo>
                        <a:pt x="24916" y="21491"/>
                      </a:moveTo>
                      <a:lnTo>
                        <a:pt x="24949" y="21524"/>
                      </a:lnTo>
                      <a:cubicBezTo>
                        <a:pt x="24949" y="21524"/>
                        <a:pt x="24949" y="21524"/>
                        <a:pt x="24956" y="21531"/>
                      </a:cubicBezTo>
                      <a:lnTo>
                        <a:pt x="24956" y="21531"/>
                      </a:lnTo>
                      <a:cubicBezTo>
                        <a:pt x="24952" y="21529"/>
                        <a:pt x="24949" y="21529"/>
                        <a:pt x="24945" y="21529"/>
                      </a:cubicBezTo>
                      <a:cubicBezTo>
                        <a:pt x="24915" y="21529"/>
                        <a:pt x="24883" y="21568"/>
                        <a:pt x="24883" y="21590"/>
                      </a:cubicBezTo>
                      <a:cubicBezTo>
                        <a:pt x="24850" y="21557"/>
                        <a:pt x="24883" y="21524"/>
                        <a:pt x="24916" y="21491"/>
                      </a:cubicBezTo>
                      <a:close/>
                      <a:moveTo>
                        <a:pt x="42364" y="21325"/>
                      </a:moveTo>
                      <a:cubicBezTo>
                        <a:pt x="42265" y="21358"/>
                        <a:pt x="42265" y="21458"/>
                        <a:pt x="42265" y="21757"/>
                      </a:cubicBezTo>
                      <a:cubicBezTo>
                        <a:pt x="42261" y="21764"/>
                        <a:pt x="42257" y="21773"/>
                        <a:pt x="42254" y="21781"/>
                      </a:cubicBezTo>
                      <a:lnTo>
                        <a:pt x="42254" y="21781"/>
                      </a:lnTo>
                      <a:cubicBezTo>
                        <a:pt x="42246" y="21576"/>
                        <a:pt x="42250" y="21348"/>
                        <a:pt x="42364" y="21325"/>
                      </a:cubicBezTo>
                      <a:close/>
                      <a:moveTo>
                        <a:pt x="45289" y="21524"/>
                      </a:moveTo>
                      <a:lnTo>
                        <a:pt x="45289" y="21524"/>
                      </a:lnTo>
                      <a:cubicBezTo>
                        <a:pt x="45222" y="21624"/>
                        <a:pt x="45156" y="21723"/>
                        <a:pt x="45156" y="21823"/>
                      </a:cubicBezTo>
                      <a:cubicBezTo>
                        <a:pt x="45156" y="21757"/>
                        <a:pt x="45156" y="21723"/>
                        <a:pt x="45189" y="21657"/>
                      </a:cubicBezTo>
                      <a:lnTo>
                        <a:pt x="45289" y="21524"/>
                      </a:lnTo>
                      <a:close/>
                      <a:moveTo>
                        <a:pt x="2317" y="22575"/>
                      </a:moveTo>
                      <a:cubicBezTo>
                        <a:pt x="2319" y="22582"/>
                        <a:pt x="2321" y="22588"/>
                        <a:pt x="2323" y="22595"/>
                      </a:cubicBezTo>
                      <a:lnTo>
                        <a:pt x="2323" y="22595"/>
                      </a:lnTo>
                      <a:cubicBezTo>
                        <a:pt x="2321" y="22593"/>
                        <a:pt x="2319" y="22590"/>
                        <a:pt x="2317" y="22588"/>
                      </a:cubicBezTo>
                      <a:cubicBezTo>
                        <a:pt x="2317" y="22583"/>
                        <a:pt x="2317" y="22579"/>
                        <a:pt x="2317" y="22575"/>
                      </a:cubicBezTo>
                      <a:close/>
                      <a:moveTo>
                        <a:pt x="2344" y="22650"/>
                      </a:moveTo>
                      <a:lnTo>
                        <a:pt x="2344" y="22650"/>
                      </a:lnTo>
                      <a:cubicBezTo>
                        <a:pt x="2356" y="22682"/>
                        <a:pt x="2363" y="22715"/>
                        <a:pt x="2350" y="22754"/>
                      </a:cubicBezTo>
                      <a:cubicBezTo>
                        <a:pt x="2350" y="22717"/>
                        <a:pt x="2350" y="22681"/>
                        <a:pt x="2344" y="22650"/>
                      </a:cubicBezTo>
                      <a:close/>
                      <a:moveTo>
                        <a:pt x="2259" y="22769"/>
                      </a:moveTo>
                      <a:lnTo>
                        <a:pt x="2259" y="22769"/>
                      </a:lnTo>
                      <a:cubicBezTo>
                        <a:pt x="2266" y="22799"/>
                        <a:pt x="2271" y="22833"/>
                        <a:pt x="2250" y="22853"/>
                      </a:cubicBezTo>
                      <a:cubicBezTo>
                        <a:pt x="2248" y="22856"/>
                        <a:pt x="2246" y="22858"/>
                        <a:pt x="2244" y="22861"/>
                      </a:cubicBezTo>
                      <a:lnTo>
                        <a:pt x="2244" y="22861"/>
                      </a:lnTo>
                      <a:cubicBezTo>
                        <a:pt x="2254" y="22831"/>
                        <a:pt x="2260" y="22800"/>
                        <a:pt x="2259" y="22769"/>
                      </a:cubicBezTo>
                      <a:close/>
                      <a:moveTo>
                        <a:pt x="2214" y="22928"/>
                      </a:moveTo>
                      <a:cubicBezTo>
                        <a:pt x="2207" y="22950"/>
                        <a:pt x="2199" y="22972"/>
                        <a:pt x="2184" y="22986"/>
                      </a:cubicBezTo>
                      <a:cubicBezTo>
                        <a:pt x="2192" y="22969"/>
                        <a:pt x="2203" y="22949"/>
                        <a:pt x="2214" y="22928"/>
                      </a:cubicBezTo>
                      <a:close/>
                      <a:moveTo>
                        <a:pt x="24883" y="22953"/>
                      </a:moveTo>
                      <a:cubicBezTo>
                        <a:pt x="24883" y="22953"/>
                        <a:pt x="24883" y="22986"/>
                        <a:pt x="24883" y="22986"/>
                      </a:cubicBezTo>
                      <a:cubicBezTo>
                        <a:pt x="24850" y="23053"/>
                        <a:pt x="24883" y="23119"/>
                        <a:pt x="24916" y="23186"/>
                      </a:cubicBezTo>
                      <a:cubicBezTo>
                        <a:pt x="24883" y="23119"/>
                        <a:pt x="24783" y="23053"/>
                        <a:pt x="24783" y="23020"/>
                      </a:cubicBezTo>
                      <a:lnTo>
                        <a:pt x="24783" y="23020"/>
                      </a:lnTo>
                      <a:lnTo>
                        <a:pt x="24816" y="23053"/>
                      </a:lnTo>
                      <a:cubicBezTo>
                        <a:pt x="24816" y="23053"/>
                        <a:pt x="24816" y="22986"/>
                        <a:pt x="24850" y="22986"/>
                      </a:cubicBezTo>
                      <a:lnTo>
                        <a:pt x="24883" y="22953"/>
                      </a:lnTo>
                      <a:close/>
                      <a:moveTo>
                        <a:pt x="41286" y="23854"/>
                      </a:moveTo>
                      <a:cubicBezTo>
                        <a:pt x="41307" y="23858"/>
                        <a:pt x="41333" y="23866"/>
                        <a:pt x="41367" y="23884"/>
                      </a:cubicBezTo>
                      <a:lnTo>
                        <a:pt x="41500" y="23950"/>
                      </a:lnTo>
                      <a:cubicBezTo>
                        <a:pt x="41452" y="23950"/>
                        <a:pt x="41351" y="23880"/>
                        <a:pt x="41286" y="23854"/>
                      </a:cubicBezTo>
                      <a:close/>
                      <a:moveTo>
                        <a:pt x="46531" y="24680"/>
                      </a:moveTo>
                      <a:cubicBezTo>
                        <a:pt x="46552" y="24738"/>
                        <a:pt x="46585" y="24793"/>
                        <a:pt x="46590" y="24854"/>
                      </a:cubicBezTo>
                      <a:lnTo>
                        <a:pt x="46590" y="24854"/>
                      </a:lnTo>
                      <a:cubicBezTo>
                        <a:pt x="46562" y="24793"/>
                        <a:pt x="46543" y="24738"/>
                        <a:pt x="46531" y="24680"/>
                      </a:cubicBezTo>
                      <a:close/>
                      <a:moveTo>
                        <a:pt x="10758" y="25246"/>
                      </a:moveTo>
                      <a:cubicBezTo>
                        <a:pt x="10758" y="25279"/>
                        <a:pt x="10791" y="25313"/>
                        <a:pt x="10791" y="25346"/>
                      </a:cubicBezTo>
                      <a:cubicBezTo>
                        <a:pt x="10759" y="25357"/>
                        <a:pt x="10724" y="25360"/>
                        <a:pt x="10687" y="25364"/>
                      </a:cubicBezTo>
                      <a:lnTo>
                        <a:pt x="10687" y="25364"/>
                      </a:lnTo>
                      <a:cubicBezTo>
                        <a:pt x="10730" y="25339"/>
                        <a:pt x="10758" y="25300"/>
                        <a:pt x="10758" y="25246"/>
                      </a:cubicBezTo>
                      <a:close/>
                      <a:moveTo>
                        <a:pt x="10385" y="25360"/>
                      </a:moveTo>
                      <a:cubicBezTo>
                        <a:pt x="10422" y="25384"/>
                        <a:pt x="10472" y="25397"/>
                        <a:pt x="10523" y="25400"/>
                      </a:cubicBezTo>
                      <a:lnTo>
                        <a:pt x="10523" y="25400"/>
                      </a:lnTo>
                      <a:cubicBezTo>
                        <a:pt x="10501" y="25411"/>
                        <a:pt x="10479" y="25426"/>
                        <a:pt x="10459" y="25446"/>
                      </a:cubicBezTo>
                      <a:cubicBezTo>
                        <a:pt x="10459" y="25446"/>
                        <a:pt x="10459" y="25403"/>
                        <a:pt x="10442" y="25403"/>
                      </a:cubicBezTo>
                      <a:cubicBezTo>
                        <a:pt x="10438" y="25403"/>
                        <a:pt x="10433" y="25406"/>
                        <a:pt x="10426" y="25412"/>
                      </a:cubicBezTo>
                      <a:cubicBezTo>
                        <a:pt x="10412" y="25399"/>
                        <a:pt x="10399" y="25380"/>
                        <a:pt x="10385" y="25360"/>
                      </a:cubicBezTo>
                      <a:close/>
                      <a:moveTo>
                        <a:pt x="3280" y="26609"/>
                      </a:moveTo>
                      <a:cubicBezTo>
                        <a:pt x="3280" y="26609"/>
                        <a:pt x="3280" y="26642"/>
                        <a:pt x="3314" y="26675"/>
                      </a:cubicBezTo>
                      <a:lnTo>
                        <a:pt x="3280" y="26675"/>
                      </a:lnTo>
                      <a:cubicBezTo>
                        <a:pt x="3280" y="26642"/>
                        <a:pt x="3280" y="26609"/>
                        <a:pt x="3280" y="26609"/>
                      </a:cubicBezTo>
                      <a:close/>
                      <a:moveTo>
                        <a:pt x="3253" y="26638"/>
                      </a:moveTo>
                      <a:cubicBezTo>
                        <a:pt x="3277" y="26689"/>
                        <a:pt x="3291" y="26750"/>
                        <a:pt x="3300" y="26816"/>
                      </a:cubicBezTo>
                      <a:lnTo>
                        <a:pt x="3300" y="26816"/>
                      </a:lnTo>
                      <a:cubicBezTo>
                        <a:pt x="3288" y="26785"/>
                        <a:pt x="3270" y="26759"/>
                        <a:pt x="3247" y="26742"/>
                      </a:cubicBezTo>
                      <a:cubicBezTo>
                        <a:pt x="3265" y="26706"/>
                        <a:pt x="3264" y="26669"/>
                        <a:pt x="3253" y="26638"/>
                      </a:cubicBezTo>
                      <a:close/>
                      <a:moveTo>
                        <a:pt x="3081" y="26842"/>
                      </a:moveTo>
                      <a:cubicBezTo>
                        <a:pt x="3081" y="26862"/>
                        <a:pt x="3084" y="26881"/>
                        <a:pt x="3088" y="26901"/>
                      </a:cubicBezTo>
                      <a:lnTo>
                        <a:pt x="3088" y="26901"/>
                      </a:lnTo>
                      <a:cubicBezTo>
                        <a:pt x="3081" y="26881"/>
                        <a:pt x="3081" y="26862"/>
                        <a:pt x="3081" y="26842"/>
                      </a:cubicBezTo>
                      <a:close/>
                      <a:moveTo>
                        <a:pt x="45987" y="27074"/>
                      </a:moveTo>
                      <a:cubicBezTo>
                        <a:pt x="46002" y="27074"/>
                        <a:pt x="46017" y="27081"/>
                        <a:pt x="46032" y="27089"/>
                      </a:cubicBezTo>
                      <a:lnTo>
                        <a:pt x="46032" y="27089"/>
                      </a:lnTo>
                      <a:cubicBezTo>
                        <a:pt x="46018" y="27086"/>
                        <a:pt x="46002" y="27082"/>
                        <a:pt x="45987" y="27074"/>
                      </a:cubicBezTo>
                      <a:close/>
                      <a:moveTo>
                        <a:pt x="3348" y="27202"/>
                      </a:moveTo>
                      <a:cubicBezTo>
                        <a:pt x="3369" y="27301"/>
                        <a:pt x="3406" y="27387"/>
                        <a:pt x="3480" y="27440"/>
                      </a:cubicBezTo>
                      <a:lnTo>
                        <a:pt x="3380" y="27407"/>
                      </a:lnTo>
                      <a:cubicBezTo>
                        <a:pt x="3361" y="27349"/>
                        <a:pt x="3353" y="27277"/>
                        <a:pt x="3348" y="27202"/>
                      </a:cubicBezTo>
                      <a:close/>
                      <a:moveTo>
                        <a:pt x="39954" y="27533"/>
                      </a:moveTo>
                      <a:cubicBezTo>
                        <a:pt x="40075" y="27645"/>
                        <a:pt x="40219" y="27818"/>
                        <a:pt x="40171" y="27938"/>
                      </a:cubicBezTo>
                      <a:cubicBezTo>
                        <a:pt x="40160" y="27971"/>
                        <a:pt x="40141" y="27983"/>
                        <a:pt x="40119" y="27983"/>
                      </a:cubicBezTo>
                      <a:cubicBezTo>
                        <a:pt x="40089" y="27983"/>
                        <a:pt x="40051" y="27962"/>
                        <a:pt x="40016" y="27949"/>
                      </a:cubicBezTo>
                      <a:lnTo>
                        <a:pt x="40016" y="27949"/>
                      </a:lnTo>
                      <a:cubicBezTo>
                        <a:pt x="40026" y="27950"/>
                        <a:pt x="40035" y="27951"/>
                        <a:pt x="40043" y="27951"/>
                      </a:cubicBezTo>
                      <a:cubicBezTo>
                        <a:pt x="40205" y="27951"/>
                        <a:pt x="40087" y="27684"/>
                        <a:pt x="39954" y="27533"/>
                      </a:cubicBezTo>
                      <a:close/>
                      <a:moveTo>
                        <a:pt x="4178" y="28705"/>
                      </a:moveTo>
                      <a:lnTo>
                        <a:pt x="4178" y="28705"/>
                      </a:lnTo>
                      <a:cubicBezTo>
                        <a:pt x="4179" y="28868"/>
                        <a:pt x="4377" y="28803"/>
                        <a:pt x="4377" y="28969"/>
                      </a:cubicBezTo>
                      <a:cubicBezTo>
                        <a:pt x="4377" y="28836"/>
                        <a:pt x="4179" y="28869"/>
                        <a:pt x="4178" y="28705"/>
                      </a:cubicBezTo>
                      <a:close/>
                      <a:moveTo>
                        <a:pt x="3812" y="28969"/>
                      </a:moveTo>
                      <a:lnTo>
                        <a:pt x="3812" y="28969"/>
                      </a:lnTo>
                      <a:cubicBezTo>
                        <a:pt x="3845" y="29068"/>
                        <a:pt x="3845" y="29201"/>
                        <a:pt x="3945" y="29234"/>
                      </a:cubicBezTo>
                      <a:cubicBezTo>
                        <a:pt x="3845" y="29201"/>
                        <a:pt x="3812" y="29068"/>
                        <a:pt x="3812" y="28969"/>
                      </a:cubicBezTo>
                      <a:close/>
                      <a:moveTo>
                        <a:pt x="22656" y="29500"/>
                      </a:moveTo>
                      <a:cubicBezTo>
                        <a:pt x="22623" y="29500"/>
                        <a:pt x="22598" y="29500"/>
                        <a:pt x="22594" y="29508"/>
                      </a:cubicBezTo>
                      <a:lnTo>
                        <a:pt x="22594" y="29508"/>
                      </a:lnTo>
                      <a:cubicBezTo>
                        <a:pt x="22593" y="29506"/>
                        <a:pt x="22591" y="29503"/>
                        <a:pt x="22590" y="29500"/>
                      </a:cubicBezTo>
                      <a:close/>
                      <a:moveTo>
                        <a:pt x="22556" y="29500"/>
                      </a:moveTo>
                      <a:cubicBezTo>
                        <a:pt x="22616" y="29545"/>
                        <a:pt x="22636" y="29563"/>
                        <a:pt x="22636" y="29563"/>
                      </a:cubicBezTo>
                      <a:cubicBezTo>
                        <a:pt x="22636" y="29563"/>
                        <a:pt x="22624" y="29552"/>
                        <a:pt x="22610" y="29533"/>
                      </a:cubicBezTo>
                      <a:lnTo>
                        <a:pt x="22610" y="29533"/>
                      </a:lnTo>
                      <a:cubicBezTo>
                        <a:pt x="22620" y="29542"/>
                        <a:pt x="22635" y="29553"/>
                        <a:pt x="22656" y="29567"/>
                      </a:cubicBezTo>
                      <a:lnTo>
                        <a:pt x="22656" y="29600"/>
                      </a:lnTo>
                      <a:cubicBezTo>
                        <a:pt x="22623" y="29567"/>
                        <a:pt x="22590" y="29534"/>
                        <a:pt x="22556" y="29500"/>
                      </a:cubicBezTo>
                      <a:close/>
                      <a:moveTo>
                        <a:pt x="3812" y="29268"/>
                      </a:moveTo>
                      <a:lnTo>
                        <a:pt x="3812" y="29268"/>
                      </a:lnTo>
                      <a:cubicBezTo>
                        <a:pt x="3746" y="29833"/>
                        <a:pt x="4876" y="30830"/>
                        <a:pt x="4377" y="31129"/>
                      </a:cubicBezTo>
                      <a:cubicBezTo>
                        <a:pt x="4111" y="30796"/>
                        <a:pt x="3580" y="29633"/>
                        <a:pt x="3812" y="29268"/>
                      </a:cubicBezTo>
                      <a:close/>
                      <a:moveTo>
                        <a:pt x="23644" y="31329"/>
                      </a:moveTo>
                      <a:cubicBezTo>
                        <a:pt x="23700" y="31329"/>
                        <a:pt x="23776" y="31353"/>
                        <a:pt x="23886" y="31395"/>
                      </a:cubicBezTo>
                      <a:cubicBezTo>
                        <a:pt x="23770" y="31366"/>
                        <a:pt x="23686" y="31343"/>
                        <a:pt x="23625" y="31343"/>
                      </a:cubicBezTo>
                      <a:cubicBezTo>
                        <a:pt x="23602" y="31343"/>
                        <a:pt x="23583" y="31346"/>
                        <a:pt x="23566" y="31354"/>
                      </a:cubicBezTo>
                      <a:lnTo>
                        <a:pt x="23566" y="31354"/>
                      </a:lnTo>
                      <a:cubicBezTo>
                        <a:pt x="23587" y="31337"/>
                        <a:pt x="23612" y="31329"/>
                        <a:pt x="23644" y="31329"/>
                      </a:cubicBezTo>
                      <a:close/>
                      <a:moveTo>
                        <a:pt x="23890" y="31303"/>
                      </a:moveTo>
                      <a:cubicBezTo>
                        <a:pt x="23919" y="31303"/>
                        <a:pt x="23952" y="31312"/>
                        <a:pt x="23986" y="31328"/>
                      </a:cubicBezTo>
                      <a:cubicBezTo>
                        <a:pt x="23968" y="31319"/>
                        <a:pt x="23952" y="31315"/>
                        <a:pt x="23939" y="31315"/>
                      </a:cubicBezTo>
                      <a:cubicBezTo>
                        <a:pt x="23904" y="31315"/>
                        <a:pt x="23886" y="31346"/>
                        <a:pt x="23886" y="31395"/>
                      </a:cubicBezTo>
                      <a:lnTo>
                        <a:pt x="23819" y="31328"/>
                      </a:lnTo>
                      <a:cubicBezTo>
                        <a:pt x="23836" y="31312"/>
                        <a:pt x="23861" y="31303"/>
                        <a:pt x="23890" y="31303"/>
                      </a:cubicBezTo>
                      <a:close/>
                      <a:moveTo>
                        <a:pt x="11688" y="32127"/>
                      </a:moveTo>
                      <a:lnTo>
                        <a:pt x="11688" y="32127"/>
                      </a:lnTo>
                      <a:cubicBezTo>
                        <a:pt x="11656" y="32194"/>
                        <a:pt x="11656" y="32292"/>
                        <a:pt x="11722" y="32325"/>
                      </a:cubicBezTo>
                      <a:lnTo>
                        <a:pt x="11689" y="32325"/>
                      </a:lnTo>
                      <a:cubicBezTo>
                        <a:pt x="11677" y="32334"/>
                        <a:pt x="11666" y="32343"/>
                        <a:pt x="11656" y="32352"/>
                      </a:cubicBezTo>
                      <a:lnTo>
                        <a:pt x="11656" y="32352"/>
                      </a:lnTo>
                      <a:cubicBezTo>
                        <a:pt x="11656" y="32267"/>
                        <a:pt x="11660" y="32185"/>
                        <a:pt x="11688" y="32127"/>
                      </a:cubicBezTo>
                      <a:close/>
                      <a:moveTo>
                        <a:pt x="4678" y="31478"/>
                      </a:moveTo>
                      <a:cubicBezTo>
                        <a:pt x="4898" y="31478"/>
                        <a:pt x="5431" y="32384"/>
                        <a:pt x="5166" y="32384"/>
                      </a:cubicBezTo>
                      <a:cubicBezTo>
                        <a:pt x="5101" y="32384"/>
                        <a:pt x="4988" y="32329"/>
                        <a:pt x="4809" y="32192"/>
                      </a:cubicBezTo>
                      <a:cubicBezTo>
                        <a:pt x="4676" y="31993"/>
                        <a:pt x="4610" y="31760"/>
                        <a:pt x="4610" y="31528"/>
                      </a:cubicBezTo>
                      <a:cubicBezTo>
                        <a:pt x="4626" y="31493"/>
                        <a:pt x="4649" y="31478"/>
                        <a:pt x="4678" y="31478"/>
                      </a:cubicBezTo>
                      <a:close/>
                      <a:moveTo>
                        <a:pt x="11638" y="32368"/>
                      </a:moveTo>
                      <a:cubicBezTo>
                        <a:pt x="11557" y="32445"/>
                        <a:pt x="11566" y="32501"/>
                        <a:pt x="11622" y="32558"/>
                      </a:cubicBezTo>
                      <a:cubicBezTo>
                        <a:pt x="11559" y="32495"/>
                        <a:pt x="11526" y="32431"/>
                        <a:pt x="11638" y="32368"/>
                      </a:cubicBezTo>
                      <a:close/>
                      <a:moveTo>
                        <a:pt x="33725" y="32488"/>
                      </a:moveTo>
                      <a:cubicBezTo>
                        <a:pt x="33716" y="32509"/>
                        <a:pt x="33763" y="32576"/>
                        <a:pt x="33889" y="32724"/>
                      </a:cubicBezTo>
                      <a:cubicBezTo>
                        <a:pt x="33854" y="32742"/>
                        <a:pt x="33822" y="32750"/>
                        <a:pt x="33795" y="32750"/>
                      </a:cubicBezTo>
                      <a:cubicBezTo>
                        <a:pt x="33644" y="32750"/>
                        <a:pt x="33621" y="32519"/>
                        <a:pt x="33725" y="32488"/>
                      </a:cubicBezTo>
                      <a:close/>
                      <a:moveTo>
                        <a:pt x="20629" y="32790"/>
                      </a:moveTo>
                      <a:lnTo>
                        <a:pt x="20629" y="32790"/>
                      </a:lnTo>
                      <a:cubicBezTo>
                        <a:pt x="20637" y="32799"/>
                        <a:pt x="20648" y="32803"/>
                        <a:pt x="20660" y="32804"/>
                      </a:cubicBezTo>
                      <a:lnTo>
                        <a:pt x="20660" y="32804"/>
                      </a:lnTo>
                      <a:cubicBezTo>
                        <a:pt x="20657" y="32812"/>
                        <a:pt x="20651" y="32815"/>
                        <a:pt x="20645" y="32815"/>
                      </a:cubicBezTo>
                      <a:cubicBezTo>
                        <a:pt x="20637" y="32815"/>
                        <a:pt x="20629" y="32807"/>
                        <a:pt x="20629" y="32790"/>
                      </a:cubicBezTo>
                      <a:close/>
                      <a:moveTo>
                        <a:pt x="3945" y="32957"/>
                      </a:moveTo>
                      <a:lnTo>
                        <a:pt x="3945" y="32957"/>
                      </a:lnTo>
                      <a:cubicBezTo>
                        <a:pt x="4012" y="32990"/>
                        <a:pt x="4078" y="33023"/>
                        <a:pt x="4111" y="33123"/>
                      </a:cubicBezTo>
                      <a:cubicBezTo>
                        <a:pt x="4078" y="33090"/>
                        <a:pt x="4078" y="33056"/>
                        <a:pt x="4045" y="33023"/>
                      </a:cubicBezTo>
                      <a:cubicBezTo>
                        <a:pt x="4012" y="33023"/>
                        <a:pt x="3978" y="32990"/>
                        <a:pt x="3945" y="32957"/>
                      </a:cubicBezTo>
                      <a:close/>
                      <a:moveTo>
                        <a:pt x="6915" y="33238"/>
                      </a:moveTo>
                      <a:lnTo>
                        <a:pt x="6970" y="33256"/>
                      </a:lnTo>
                      <a:cubicBezTo>
                        <a:pt x="6948" y="33256"/>
                        <a:pt x="6930" y="33249"/>
                        <a:pt x="6915" y="33238"/>
                      </a:cubicBezTo>
                      <a:close/>
                      <a:moveTo>
                        <a:pt x="8399" y="33256"/>
                      </a:moveTo>
                      <a:cubicBezTo>
                        <a:pt x="8432" y="33256"/>
                        <a:pt x="8465" y="33256"/>
                        <a:pt x="8465" y="33289"/>
                      </a:cubicBezTo>
                      <a:lnTo>
                        <a:pt x="8465" y="33322"/>
                      </a:lnTo>
                      <a:cubicBezTo>
                        <a:pt x="8465" y="33256"/>
                        <a:pt x="8432" y="33256"/>
                        <a:pt x="8399" y="33256"/>
                      </a:cubicBezTo>
                      <a:close/>
                      <a:moveTo>
                        <a:pt x="33856" y="33956"/>
                      </a:moveTo>
                      <a:cubicBezTo>
                        <a:pt x="33855" y="33987"/>
                        <a:pt x="33823" y="33988"/>
                        <a:pt x="33823" y="34020"/>
                      </a:cubicBezTo>
                      <a:lnTo>
                        <a:pt x="33823" y="33987"/>
                      </a:lnTo>
                      <a:cubicBezTo>
                        <a:pt x="33823" y="33987"/>
                        <a:pt x="33855" y="33987"/>
                        <a:pt x="33856" y="33956"/>
                      </a:cubicBezTo>
                      <a:close/>
                      <a:moveTo>
                        <a:pt x="5308" y="33555"/>
                      </a:moveTo>
                      <a:cubicBezTo>
                        <a:pt x="5443" y="33663"/>
                        <a:pt x="5622" y="34057"/>
                        <a:pt x="5487" y="34057"/>
                      </a:cubicBezTo>
                      <a:cubicBezTo>
                        <a:pt x="5457" y="34057"/>
                        <a:pt x="5409" y="34036"/>
                        <a:pt x="5341" y="33987"/>
                      </a:cubicBezTo>
                      <a:lnTo>
                        <a:pt x="5308" y="33987"/>
                      </a:lnTo>
                      <a:cubicBezTo>
                        <a:pt x="5208" y="33821"/>
                        <a:pt x="4909" y="33555"/>
                        <a:pt x="5308" y="33555"/>
                      </a:cubicBezTo>
                      <a:close/>
                      <a:moveTo>
                        <a:pt x="35584" y="34087"/>
                      </a:moveTo>
                      <a:cubicBezTo>
                        <a:pt x="35584" y="34120"/>
                        <a:pt x="35584" y="34120"/>
                        <a:pt x="35584" y="34120"/>
                      </a:cubicBezTo>
                      <a:cubicBezTo>
                        <a:pt x="35551" y="34120"/>
                        <a:pt x="35584" y="34120"/>
                        <a:pt x="35584" y="34087"/>
                      </a:cubicBezTo>
                      <a:close/>
                      <a:moveTo>
                        <a:pt x="7302" y="34020"/>
                      </a:moveTo>
                      <a:lnTo>
                        <a:pt x="7302" y="34020"/>
                      </a:lnTo>
                      <a:cubicBezTo>
                        <a:pt x="7327" y="34059"/>
                        <a:pt x="7353" y="34092"/>
                        <a:pt x="7381" y="34123"/>
                      </a:cubicBezTo>
                      <a:lnTo>
                        <a:pt x="7381" y="34123"/>
                      </a:lnTo>
                      <a:cubicBezTo>
                        <a:pt x="7352" y="34093"/>
                        <a:pt x="7325" y="34059"/>
                        <a:pt x="7302" y="34020"/>
                      </a:cubicBezTo>
                      <a:close/>
                      <a:moveTo>
                        <a:pt x="35651" y="33954"/>
                      </a:moveTo>
                      <a:cubicBezTo>
                        <a:pt x="35651" y="34043"/>
                        <a:pt x="35651" y="34158"/>
                        <a:pt x="35675" y="34158"/>
                      </a:cubicBezTo>
                      <a:cubicBezTo>
                        <a:pt x="35675" y="34158"/>
                        <a:pt x="35675" y="34158"/>
                        <a:pt x="35675" y="34158"/>
                      </a:cubicBezTo>
                      <a:lnTo>
                        <a:pt x="35675" y="34158"/>
                      </a:lnTo>
                      <a:cubicBezTo>
                        <a:pt x="35674" y="34158"/>
                        <a:pt x="35674" y="34158"/>
                        <a:pt x="35673" y="34158"/>
                      </a:cubicBezTo>
                      <a:cubicBezTo>
                        <a:pt x="35644" y="34158"/>
                        <a:pt x="35618" y="34050"/>
                        <a:pt x="35618" y="34020"/>
                      </a:cubicBezTo>
                      <a:lnTo>
                        <a:pt x="35584" y="34020"/>
                      </a:lnTo>
                      <a:cubicBezTo>
                        <a:pt x="35618" y="33987"/>
                        <a:pt x="35618" y="33987"/>
                        <a:pt x="35651" y="33954"/>
                      </a:cubicBezTo>
                      <a:close/>
                      <a:moveTo>
                        <a:pt x="5621" y="34167"/>
                      </a:moveTo>
                      <a:cubicBezTo>
                        <a:pt x="5640" y="34172"/>
                        <a:pt x="5658" y="34178"/>
                        <a:pt x="5673" y="34186"/>
                      </a:cubicBezTo>
                      <a:cubicBezTo>
                        <a:pt x="5646" y="34186"/>
                        <a:pt x="5641" y="34186"/>
                        <a:pt x="5621" y="34167"/>
                      </a:cubicBezTo>
                      <a:close/>
                      <a:moveTo>
                        <a:pt x="7467" y="34204"/>
                      </a:moveTo>
                      <a:cubicBezTo>
                        <a:pt x="7488" y="34220"/>
                        <a:pt x="7510" y="34237"/>
                        <a:pt x="7534" y="34253"/>
                      </a:cubicBezTo>
                      <a:lnTo>
                        <a:pt x="7562" y="34290"/>
                      </a:lnTo>
                      <a:lnTo>
                        <a:pt x="7562" y="34290"/>
                      </a:lnTo>
                      <a:cubicBezTo>
                        <a:pt x="7533" y="34260"/>
                        <a:pt x="7500" y="34233"/>
                        <a:pt x="7467" y="34204"/>
                      </a:cubicBezTo>
                      <a:close/>
                      <a:moveTo>
                        <a:pt x="33821" y="34160"/>
                      </a:moveTo>
                      <a:cubicBezTo>
                        <a:pt x="33830" y="34213"/>
                        <a:pt x="33841" y="34266"/>
                        <a:pt x="33823" y="34319"/>
                      </a:cubicBezTo>
                      <a:cubicBezTo>
                        <a:pt x="33778" y="34330"/>
                        <a:pt x="33737" y="34345"/>
                        <a:pt x="33699" y="34363"/>
                      </a:cubicBezTo>
                      <a:lnTo>
                        <a:pt x="33699" y="34363"/>
                      </a:lnTo>
                      <a:cubicBezTo>
                        <a:pt x="33763" y="34307"/>
                        <a:pt x="33806" y="34241"/>
                        <a:pt x="33821" y="34160"/>
                      </a:cubicBezTo>
                      <a:close/>
                      <a:moveTo>
                        <a:pt x="8133" y="34585"/>
                      </a:moveTo>
                      <a:lnTo>
                        <a:pt x="8133" y="34585"/>
                      </a:lnTo>
                      <a:cubicBezTo>
                        <a:pt x="8199" y="34652"/>
                        <a:pt x="8232" y="34718"/>
                        <a:pt x="8266" y="34785"/>
                      </a:cubicBezTo>
                      <a:cubicBezTo>
                        <a:pt x="8266" y="34818"/>
                        <a:pt x="8299" y="34818"/>
                        <a:pt x="8299" y="34851"/>
                      </a:cubicBezTo>
                      <a:cubicBezTo>
                        <a:pt x="8232" y="34785"/>
                        <a:pt x="8199" y="34685"/>
                        <a:pt x="8133" y="34585"/>
                      </a:cubicBezTo>
                      <a:close/>
                      <a:moveTo>
                        <a:pt x="7834" y="35017"/>
                      </a:moveTo>
                      <a:cubicBezTo>
                        <a:pt x="7867" y="35050"/>
                        <a:pt x="7900" y="35050"/>
                        <a:pt x="7933" y="35117"/>
                      </a:cubicBezTo>
                      <a:cubicBezTo>
                        <a:pt x="7900" y="35084"/>
                        <a:pt x="7867" y="35050"/>
                        <a:pt x="7834" y="35017"/>
                      </a:cubicBezTo>
                      <a:close/>
                      <a:moveTo>
                        <a:pt x="8066" y="34917"/>
                      </a:moveTo>
                      <a:cubicBezTo>
                        <a:pt x="8099" y="35017"/>
                        <a:pt x="8166" y="35117"/>
                        <a:pt x="8232" y="35183"/>
                      </a:cubicBezTo>
                      <a:cubicBezTo>
                        <a:pt x="8133" y="35117"/>
                        <a:pt x="8099" y="34917"/>
                        <a:pt x="7967" y="34917"/>
                      </a:cubicBezTo>
                      <a:close/>
                      <a:moveTo>
                        <a:pt x="26877" y="35391"/>
                      </a:moveTo>
                      <a:cubicBezTo>
                        <a:pt x="26885" y="35391"/>
                        <a:pt x="26894" y="35399"/>
                        <a:pt x="26910" y="35416"/>
                      </a:cubicBezTo>
                      <a:cubicBezTo>
                        <a:pt x="26900" y="35406"/>
                        <a:pt x="26888" y="35402"/>
                        <a:pt x="26875" y="35402"/>
                      </a:cubicBezTo>
                      <a:cubicBezTo>
                        <a:pt x="26868" y="35402"/>
                        <a:pt x="26861" y="35403"/>
                        <a:pt x="26854" y="35405"/>
                      </a:cubicBezTo>
                      <a:lnTo>
                        <a:pt x="26854" y="35405"/>
                      </a:lnTo>
                      <a:cubicBezTo>
                        <a:pt x="26864" y="35396"/>
                        <a:pt x="26871" y="35391"/>
                        <a:pt x="26877" y="35391"/>
                      </a:cubicBezTo>
                      <a:close/>
                      <a:moveTo>
                        <a:pt x="26844" y="35383"/>
                      </a:moveTo>
                      <a:lnTo>
                        <a:pt x="26844" y="35409"/>
                      </a:lnTo>
                      <a:lnTo>
                        <a:pt x="26844" y="35409"/>
                      </a:lnTo>
                      <a:cubicBezTo>
                        <a:pt x="26825" y="35418"/>
                        <a:pt x="26810" y="35434"/>
                        <a:pt x="26810" y="35449"/>
                      </a:cubicBezTo>
                      <a:cubicBezTo>
                        <a:pt x="26810" y="35416"/>
                        <a:pt x="26810" y="35416"/>
                        <a:pt x="26844" y="35383"/>
                      </a:cubicBezTo>
                      <a:close/>
                      <a:moveTo>
                        <a:pt x="40337" y="35383"/>
                      </a:moveTo>
                      <a:cubicBezTo>
                        <a:pt x="40337" y="35449"/>
                        <a:pt x="40370" y="35449"/>
                        <a:pt x="40403" y="35449"/>
                      </a:cubicBezTo>
                      <a:lnTo>
                        <a:pt x="40337" y="35449"/>
                      </a:lnTo>
                      <a:lnTo>
                        <a:pt x="40337" y="35383"/>
                      </a:lnTo>
                      <a:close/>
                      <a:moveTo>
                        <a:pt x="25415" y="35449"/>
                      </a:moveTo>
                      <a:lnTo>
                        <a:pt x="25415" y="35449"/>
                      </a:lnTo>
                      <a:cubicBezTo>
                        <a:pt x="25444" y="35566"/>
                        <a:pt x="25268" y="35734"/>
                        <a:pt x="25292" y="35863"/>
                      </a:cubicBezTo>
                      <a:lnTo>
                        <a:pt x="25292" y="35863"/>
                      </a:lnTo>
                      <a:cubicBezTo>
                        <a:pt x="25257" y="35871"/>
                        <a:pt x="25206" y="35898"/>
                        <a:pt x="25187" y="35898"/>
                      </a:cubicBezTo>
                      <a:cubicBezTo>
                        <a:pt x="25179" y="35898"/>
                        <a:pt x="25176" y="35893"/>
                        <a:pt x="25182" y="35881"/>
                      </a:cubicBezTo>
                      <a:lnTo>
                        <a:pt x="25182" y="35881"/>
                      </a:lnTo>
                      <a:lnTo>
                        <a:pt x="25182" y="35881"/>
                      </a:lnTo>
                      <a:cubicBezTo>
                        <a:pt x="25282" y="35748"/>
                        <a:pt x="25381" y="35615"/>
                        <a:pt x="25415" y="35449"/>
                      </a:cubicBezTo>
                      <a:close/>
                      <a:moveTo>
                        <a:pt x="30699" y="35915"/>
                      </a:moveTo>
                      <a:lnTo>
                        <a:pt x="30699" y="35915"/>
                      </a:lnTo>
                      <a:cubicBezTo>
                        <a:pt x="30732" y="35948"/>
                        <a:pt x="30699" y="35948"/>
                        <a:pt x="30666" y="35948"/>
                      </a:cubicBezTo>
                      <a:lnTo>
                        <a:pt x="30599" y="35948"/>
                      </a:lnTo>
                      <a:cubicBezTo>
                        <a:pt x="30632" y="35948"/>
                        <a:pt x="30732" y="35948"/>
                        <a:pt x="30699" y="35915"/>
                      </a:cubicBezTo>
                      <a:close/>
                      <a:moveTo>
                        <a:pt x="30865" y="36114"/>
                      </a:moveTo>
                      <a:cubicBezTo>
                        <a:pt x="30883" y="36126"/>
                        <a:pt x="30897" y="36135"/>
                        <a:pt x="30907" y="36141"/>
                      </a:cubicBezTo>
                      <a:lnTo>
                        <a:pt x="30907" y="36141"/>
                      </a:lnTo>
                      <a:cubicBezTo>
                        <a:pt x="30904" y="36142"/>
                        <a:pt x="30901" y="36145"/>
                        <a:pt x="30898" y="36147"/>
                      </a:cubicBezTo>
                      <a:lnTo>
                        <a:pt x="30865" y="36114"/>
                      </a:lnTo>
                      <a:close/>
                      <a:moveTo>
                        <a:pt x="30898" y="36081"/>
                      </a:moveTo>
                      <a:cubicBezTo>
                        <a:pt x="30932" y="36114"/>
                        <a:pt x="30998" y="36114"/>
                        <a:pt x="31031" y="36147"/>
                      </a:cubicBezTo>
                      <a:cubicBezTo>
                        <a:pt x="31009" y="36147"/>
                        <a:pt x="30972" y="36132"/>
                        <a:pt x="30940" y="36132"/>
                      </a:cubicBezTo>
                      <a:cubicBezTo>
                        <a:pt x="30933" y="36132"/>
                        <a:pt x="30926" y="36133"/>
                        <a:pt x="30919" y="36135"/>
                      </a:cubicBezTo>
                      <a:lnTo>
                        <a:pt x="30919" y="36135"/>
                      </a:lnTo>
                      <a:cubicBezTo>
                        <a:pt x="30913" y="36129"/>
                        <a:pt x="30906" y="36121"/>
                        <a:pt x="30898" y="36114"/>
                      </a:cubicBezTo>
                      <a:lnTo>
                        <a:pt x="30898" y="36081"/>
                      </a:lnTo>
                      <a:close/>
                      <a:moveTo>
                        <a:pt x="7515" y="36370"/>
                      </a:moveTo>
                      <a:cubicBezTo>
                        <a:pt x="7549" y="36425"/>
                        <a:pt x="7609" y="36496"/>
                        <a:pt x="7628" y="36569"/>
                      </a:cubicBezTo>
                      <a:lnTo>
                        <a:pt x="7628" y="36569"/>
                      </a:lnTo>
                      <a:lnTo>
                        <a:pt x="7515" y="36370"/>
                      </a:lnTo>
                      <a:close/>
                      <a:moveTo>
                        <a:pt x="35319" y="36845"/>
                      </a:moveTo>
                      <a:cubicBezTo>
                        <a:pt x="35319" y="36905"/>
                        <a:pt x="35292" y="36930"/>
                        <a:pt x="35264" y="36930"/>
                      </a:cubicBezTo>
                      <a:cubicBezTo>
                        <a:pt x="35244" y="36930"/>
                        <a:pt x="35223" y="36918"/>
                        <a:pt x="35208" y="36897"/>
                      </a:cubicBezTo>
                      <a:lnTo>
                        <a:pt x="35208" y="36897"/>
                      </a:lnTo>
                      <a:cubicBezTo>
                        <a:pt x="35218" y="36904"/>
                        <a:pt x="35229" y="36908"/>
                        <a:pt x="35241" y="36908"/>
                      </a:cubicBezTo>
                      <a:cubicBezTo>
                        <a:pt x="35267" y="36908"/>
                        <a:pt x="35296" y="36889"/>
                        <a:pt x="35319" y="36845"/>
                      </a:cubicBezTo>
                      <a:close/>
                      <a:moveTo>
                        <a:pt x="17405" y="36845"/>
                      </a:moveTo>
                      <a:lnTo>
                        <a:pt x="17405" y="36878"/>
                      </a:lnTo>
                      <a:cubicBezTo>
                        <a:pt x="17480" y="37004"/>
                        <a:pt x="17499" y="37167"/>
                        <a:pt x="17604" y="37211"/>
                      </a:cubicBezTo>
                      <a:lnTo>
                        <a:pt x="17604" y="37211"/>
                      </a:lnTo>
                      <a:cubicBezTo>
                        <a:pt x="17456" y="37168"/>
                        <a:pt x="17437" y="36964"/>
                        <a:pt x="17309" y="36868"/>
                      </a:cubicBezTo>
                      <a:lnTo>
                        <a:pt x="17309" y="36868"/>
                      </a:lnTo>
                      <a:cubicBezTo>
                        <a:pt x="17315" y="36869"/>
                        <a:pt x="17320" y="36870"/>
                        <a:pt x="17326" y="36870"/>
                      </a:cubicBezTo>
                      <a:cubicBezTo>
                        <a:pt x="17347" y="36870"/>
                        <a:pt x="17372" y="36862"/>
                        <a:pt x="17405" y="36845"/>
                      </a:cubicBezTo>
                      <a:close/>
                      <a:moveTo>
                        <a:pt x="8532" y="37310"/>
                      </a:moveTo>
                      <a:cubicBezTo>
                        <a:pt x="8532" y="37344"/>
                        <a:pt x="8498" y="37377"/>
                        <a:pt x="8498" y="37410"/>
                      </a:cubicBezTo>
                      <a:lnTo>
                        <a:pt x="8465" y="37410"/>
                      </a:lnTo>
                      <a:cubicBezTo>
                        <a:pt x="8498" y="37377"/>
                        <a:pt x="8498" y="37344"/>
                        <a:pt x="8532" y="37310"/>
                      </a:cubicBezTo>
                      <a:close/>
                      <a:moveTo>
                        <a:pt x="33642" y="37567"/>
                      </a:moveTo>
                      <a:cubicBezTo>
                        <a:pt x="33659" y="37567"/>
                        <a:pt x="33672" y="37589"/>
                        <a:pt x="33670" y="37612"/>
                      </a:cubicBezTo>
                      <a:lnTo>
                        <a:pt x="33670" y="37612"/>
                      </a:lnTo>
                      <a:cubicBezTo>
                        <a:pt x="33669" y="37592"/>
                        <a:pt x="33646" y="37576"/>
                        <a:pt x="33624" y="37576"/>
                      </a:cubicBezTo>
                      <a:cubicBezTo>
                        <a:pt x="33630" y="37570"/>
                        <a:pt x="33636" y="37567"/>
                        <a:pt x="33642" y="37567"/>
                      </a:cubicBezTo>
                      <a:close/>
                      <a:moveTo>
                        <a:pt x="5840" y="32392"/>
                      </a:moveTo>
                      <a:lnTo>
                        <a:pt x="5840" y="32392"/>
                      </a:lnTo>
                      <a:cubicBezTo>
                        <a:pt x="6371" y="32923"/>
                        <a:pt x="7169" y="33821"/>
                        <a:pt x="7302" y="34352"/>
                      </a:cubicBezTo>
                      <a:cubicBezTo>
                        <a:pt x="6737" y="34884"/>
                        <a:pt x="9263" y="36779"/>
                        <a:pt x="10060" y="37410"/>
                      </a:cubicBezTo>
                      <a:cubicBezTo>
                        <a:pt x="10027" y="37576"/>
                        <a:pt x="10293" y="37609"/>
                        <a:pt x="10193" y="37776"/>
                      </a:cubicBezTo>
                      <a:cubicBezTo>
                        <a:pt x="10143" y="37783"/>
                        <a:pt x="10095" y="37787"/>
                        <a:pt x="10047" y="37787"/>
                      </a:cubicBezTo>
                      <a:cubicBezTo>
                        <a:pt x="9044" y="37787"/>
                        <a:pt x="8488" y="36186"/>
                        <a:pt x="7568" y="35615"/>
                      </a:cubicBezTo>
                      <a:cubicBezTo>
                        <a:pt x="7136" y="34618"/>
                        <a:pt x="5574" y="33920"/>
                        <a:pt x="5507" y="32890"/>
                      </a:cubicBezTo>
                      <a:cubicBezTo>
                        <a:pt x="5536" y="32845"/>
                        <a:pt x="5569" y="32826"/>
                        <a:pt x="5605" y="32826"/>
                      </a:cubicBezTo>
                      <a:cubicBezTo>
                        <a:pt x="5867" y="32826"/>
                        <a:pt x="6312" y="33845"/>
                        <a:pt x="6604" y="34020"/>
                      </a:cubicBezTo>
                      <a:cubicBezTo>
                        <a:pt x="7402" y="33954"/>
                        <a:pt x="5740" y="33023"/>
                        <a:pt x="5840" y="32392"/>
                      </a:cubicBezTo>
                      <a:close/>
                      <a:moveTo>
                        <a:pt x="11287" y="37838"/>
                      </a:moveTo>
                      <a:cubicBezTo>
                        <a:pt x="11298" y="37850"/>
                        <a:pt x="11311" y="37863"/>
                        <a:pt x="11323" y="37875"/>
                      </a:cubicBezTo>
                      <a:lnTo>
                        <a:pt x="11323" y="37898"/>
                      </a:lnTo>
                      <a:lnTo>
                        <a:pt x="11323" y="37898"/>
                      </a:lnTo>
                      <a:cubicBezTo>
                        <a:pt x="11306" y="37884"/>
                        <a:pt x="11296" y="37861"/>
                        <a:pt x="11287" y="37838"/>
                      </a:cubicBezTo>
                      <a:close/>
                      <a:moveTo>
                        <a:pt x="8208" y="37654"/>
                      </a:moveTo>
                      <a:lnTo>
                        <a:pt x="8208" y="37654"/>
                      </a:lnTo>
                      <a:cubicBezTo>
                        <a:pt x="8300" y="37738"/>
                        <a:pt x="8414" y="37810"/>
                        <a:pt x="8479" y="37907"/>
                      </a:cubicBezTo>
                      <a:lnTo>
                        <a:pt x="8479" y="37907"/>
                      </a:lnTo>
                      <a:cubicBezTo>
                        <a:pt x="8373" y="37834"/>
                        <a:pt x="8294" y="37745"/>
                        <a:pt x="8208" y="37654"/>
                      </a:cubicBezTo>
                      <a:close/>
                      <a:moveTo>
                        <a:pt x="10426" y="37842"/>
                      </a:moveTo>
                      <a:lnTo>
                        <a:pt x="10426" y="37842"/>
                      </a:lnTo>
                      <a:cubicBezTo>
                        <a:pt x="10490" y="37928"/>
                        <a:pt x="10597" y="37972"/>
                        <a:pt x="10682" y="38038"/>
                      </a:cubicBezTo>
                      <a:lnTo>
                        <a:pt x="10682" y="38038"/>
                      </a:lnTo>
                      <a:cubicBezTo>
                        <a:pt x="10585" y="38004"/>
                        <a:pt x="10490" y="37938"/>
                        <a:pt x="10426" y="37842"/>
                      </a:cubicBezTo>
                      <a:close/>
                      <a:moveTo>
                        <a:pt x="9602" y="38033"/>
                      </a:moveTo>
                      <a:cubicBezTo>
                        <a:pt x="9628" y="38033"/>
                        <a:pt x="9654" y="38036"/>
                        <a:pt x="9679" y="38042"/>
                      </a:cubicBezTo>
                      <a:lnTo>
                        <a:pt x="9529" y="38042"/>
                      </a:lnTo>
                      <a:cubicBezTo>
                        <a:pt x="9553" y="38035"/>
                        <a:pt x="9577" y="38033"/>
                        <a:pt x="9602" y="38033"/>
                      </a:cubicBezTo>
                      <a:close/>
                      <a:moveTo>
                        <a:pt x="8517" y="37985"/>
                      </a:moveTo>
                      <a:cubicBezTo>
                        <a:pt x="8526" y="38013"/>
                        <a:pt x="8532" y="38043"/>
                        <a:pt x="8532" y="38075"/>
                      </a:cubicBezTo>
                      <a:cubicBezTo>
                        <a:pt x="8532" y="38036"/>
                        <a:pt x="8520" y="38008"/>
                        <a:pt x="8517" y="37985"/>
                      </a:cubicBezTo>
                      <a:close/>
                      <a:moveTo>
                        <a:pt x="9814" y="38093"/>
                      </a:moveTo>
                      <a:lnTo>
                        <a:pt x="9814" y="38093"/>
                      </a:lnTo>
                      <a:cubicBezTo>
                        <a:pt x="9842" y="38108"/>
                        <a:pt x="9869" y="38125"/>
                        <a:pt x="9894" y="38141"/>
                      </a:cubicBezTo>
                      <a:lnTo>
                        <a:pt x="9814" y="38093"/>
                      </a:lnTo>
                      <a:close/>
                      <a:moveTo>
                        <a:pt x="8964" y="37875"/>
                      </a:moveTo>
                      <a:lnTo>
                        <a:pt x="8964" y="37875"/>
                      </a:lnTo>
                      <a:cubicBezTo>
                        <a:pt x="9063" y="37942"/>
                        <a:pt x="9097" y="38174"/>
                        <a:pt x="9229" y="38174"/>
                      </a:cubicBezTo>
                      <a:lnTo>
                        <a:pt x="9163" y="38174"/>
                      </a:lnTo>
                      <a:cubicBezTo>
                        <a:pt x="9097" y="38075"/>
                        <a:pt x="9030" y="37975"/>
                        <a:pt x="8964" y="37875"/>
                      </a:cubicBezTo>
                      <a:close/>
                      <a:moveTo>
                        <a:pt x="10701" y="38053"/>
                      </a:moveTo>
                      <a:cubicBezTo>
                        <a:pt x="10739" y="38086"/>
                        <a:pt x="10771" y="38124"/>
                        <a:pt x="10791" y="38174"/>
                      </a:cubicBezTo>
                      <a:lnTo>
                        <a:pt x="10701" y="38053"/>
                      </a:lnTo>
                      <a:close/>
                      <a:moveTo>
                        <a:pt x="29635" y="38208"/>
                      </a:moveTo>
                      <a:cubicBezTo>
                        <a:pt x="29602" y="38208"/>
                        <a:pt x="29635" y="38274"/>
                        <a:pt x="29669" y="38341"/>
                      </a:cubicBezTo>
                      <a:cubicBezTo>
                        <a:pt x="29650" y="38350"/>
                        <a:pt x="29629" y="38357"/>
                        <a:pt x="29607" y="38361"/>
                      </a:cubicBezTo>
                      <a:lnTo>
                        <a:pt x="29607" y="38361"/>
                      </a:lnTo>
                      <a:cubicBezTo>
                        <a:pt x="29628" y="38296"/>
                        <a:pt x="29573" y="38208"/>
                        <a:pt x="29635" y="38208"/>
                      </a:cubicBezTo>
                      <a:close/>
                      <a:moveTo>
                        <a:pt x="10612" y="38973"/>
                      </a:moveTo>
                      <a:cubicBezTo>
                        <a:pt x="10669" y="38973"/>
                        <a:pt x="10721" y="39013"/>
                        <a:pt x="10758" y="39138"/>
                      </a:cubicBezTo>
                      <a:cubicBezTo>
                        <a:pt x="10707" y="39035"/>
                        <a:pt x="10650" y="39002"/>
                        <a:pt x="10592" y="39002"/>
                      </a:cubicBezTo>
                      <a:cubicBezTo>
                        <a:pt x="10501" y="39002"/>
                        <a:pt x="10408" y="39085"/>
                        <a:pt x="10326" y="39105"/>
                      </a:cubicBezTo>
                      <a:cubicBezTo>
                        <a:pt x="10409" y="39084"/>
                        <a:pt x="10518" y="38973"/>
                        <a:pt x="10612" y="38973"/>
                      </a:cubicBezTo>
                      <a:close/>
                      <a:moveTo>
                        <a:pt x="33687" y="39166"/>
                      </a:moveTo>
                      <a:cubicBezTo>
                        <a:pt x="33763" y="39166"/>
                        <a:pt x="33786" y="39275"/>
                        <a:pt x="33756" y="39304"/>
                      </a:cubicBezTo>
                      <a:cubicBezTo>
                        <a:pt x="33790" y="39238"/>
                        <a:pt x="33723" y="39171"/>
                        <a:pt x="33657" y="39171"/>
                      </a:cubicBezTo>
                      <a:cubicBezTo>
                        <a:pt x="33668" y="39168"/>
                        <a:pt x="33678" y="39166"/>
                        <a:pt x="33687" y="39166"/>
                      </a:cubicBezTo>
                      <a:close/>
                      <a:moveTo>
                        <a:pt x="10791" y="39171"/>
                      </a:moveTo>
                      <a:lnTo>
                        <a:pt x="10791" y="39171"/>
                      </a:lnTo>
                      <a:cubicBezTo>
                        <a:pt x="10961" y="39200"/>
                        <a:pt x="11130" y="39276"/>
                        <a:pt x="11258" y="39399"/>
                      </a:cubicBezTo>
                      <a:lnTo>
                        <a:pt x="11258" y="39399"/>
                      </a:lnTo>
                      <a:cubicBezTo>
                        <a:pt x="11116" y="39286"/>
                        <a:pt x="10905" y="39314"/>
                        <a:pt x="10791" y="39171"/>
                      </a:cubicBezTo>
                      <a:close/>
                      <a:moveTo>
                        <a:pt x="12830" y="40000"/>
                      </a:moveTo>
                      <a:lnTo>
                        <a:pt x="12830" y="40000"/>
                      </a:lnTo>
                      <a:cubicBezTo>
                        <a:pt x="12849" y="40009"/>
                        <a:pt x="12867" y="40017"/>
                        <a:pt x="12885" y="40036"/>
                      </a:cubicBezTo>
                      <a:lnTo>
                        <a:pt x="12918" y="40102"/>
                      </a:lnTo>
                      <a:cubicBezTo>
                        <a:pt x="12894" y="40077"/>
                        <a:pt x="12869" y="40034"/>
                        <a:pt x="12830" y="40000"/>
                      </a:cubicBezTo>
                      <a:close/>
                      <a:moveTo>
                        <a:pt x="37816" y="40079"/>
                      </a:moveTo>
                      <a:cubicBezTo>
                        <a:pt x="37817" y="40135"/>
                        <a:pt x="37806" y="40181"/>
                        <a:pt x="37745" y="40202"/>
                      </a:cubicBezTo>
                      <a:cubicBezTo>
                        <a:pt x="37803" y="40163"/>
                        <a:pt x="37816" y="40124"/>
                        <a:pt x="37816" y="40079"/>
                      </a:cubicBezTo>
                      <a:close/>
                      <a:moveTo>
                        <a:pt x="36149" y="40468"/>
                      </a:moveTo>
                      <a:cubicBezTo>
                        <a:pt x="36216" y="40567"/>
                        <a:pt x="35983" y="40567"/>
                        <a:pt x="35983" y="40601"/>
                      </a:cubicBezTo>
                      <a:lnTo>
                        <a:pt x="35950" y="40567"/>
                      </a:lnTo>
                      <a:cubicBezTo>
                        <a:pt x="36016" y="40567"/>
                        <a:pt x="36050" y="40468"/>
                        <a:pt x="36149" y="40468"/>
                      </a:cubicBezTo>
                      <a:close/>
                      <a:moveTo>
                        <a:pt x="36309" y="40574"/>
                      </a:moveTo>
                      <a:cubicBezTo>
                        <a:pt x="36292" y="40614"/>
                        <a:pt x="36364" y="40634"/>
                        <a:pt x="36415" y="40634"/>
                      </a:cubicBezTo>
                      <a:cubicBezTo>
                        <a:pt x="36349" y="40634"/>
                        <a:pt x="36316" y="40634"/>
                        <a:pt x="36282" y="40601"/>
                      </a:cubicBezTo>
                      <a:lnTo>
                        <a:pt x="36282" y="40601"/>
                      </a:lnTo>
                      <a:cubicBezTo>
                        <a:pt x="36316" y="40700"/>
                        <a:pt x="36316" y="40767"/>
                        <a:pt x="36349" y="40833"/>
                      </a:cubicBezTo>
                      <a:cubicBezTo>
                        <a:pt x="36295" y="40779"/>
                        <a:pt x="36285" y="40681"/>
                        <a:pt x="36247" y="40646"/>
                      </a:cubicBezTo>
                      <a:lnTo>
                        <a:pt x="36247" y="40646"/>
                      </a:lnTo>
                      <a:cubicBezTo>
                        <a:pt x="36248" y="40643"/>
                        <a:pt x="36249" y="40639"/>
                        <a:pt x="36249" y="40634"/>
                      </a:cubicBezTo>
                      <a:cubicBezTo>
                        <a:pt x="36269" y="40614"/>
                        <a:pt x="36289" y="40594"/>
                        <a:pt x="36309" y="40574"/>
                      </a:cubicBezTo>
                      <a:close/>
                      <a:moveTo>
                        <a:pt x="26977" y="40833"/>
                      </a:moveTo>
                      <a:cubicBezTo>
                        <a:pt x="26977" y="40866"/>
                        <a:pt x="26977" y="40866"/>
                        <a:pt x="26977" y="40866"/>
                      </a:cubicBezTo>
                      <a:cubicBezTo>
                        <a:pt x="26977" y="40866"/>
                        <a:pt x="26943" y="40866"/>
                        <a:pt x="26977" y="40833"/>
                      </a:cubicBezTo>
                      <a:close/>
                      <a:moveTo>
                        <a:pt x="37778" y="40866"/>
                      </a:moveTo>
                      <a:cubicBezTo>
                        <a:pt x="37778" y="40883"/>
                        <a:pt x="37786" y="40891"/>
                        <a:pt x="37799" y="40891"/>
                      </a:cubicBezTo>
                      <a:cubicBezTo>
                        <a:pt x="37811" y="40891"/>
                        <a:pt x="37828" y="40883"/>
                        <a:pt x="37844" y="40866"/>
                      </a:cubicBezTo>
                      <a:lnTo>
                        <a:pt x="37844" y="40866"/>
                      </a:lnTo>
                      <a:cubicBezTo>
                        <a:pt x="37811" y="40900"/>
                        <a:pt x="37811" y="40933"/>
                        <a:pt x="37778" y="40966"/>
                      </a:cubicBezTo>
                      <a:lnTo>
                        <a:pt x="37745" y="40966"/>
                      </a:lnTo>
                      <a:cubicBezTo>
                        <a:pt x="37716" y="41023"/>
                        <a:pt x="37639" y="41031"/>
                        <a:pt x="37597" y="41074"/>
                      </a:cubicBezTo>
                      <a:lnTo>
                        <a:pt x="37597" y="41074"/>
                      </a:lnTo>
                      <a:cubicBezTo>
                        <a:pt x="37651" y="41015"/>
                        <a:pt x="37778" y="40954"/>
                        <a:pt x="37778" y="40866"/>
                      </a:cubicBezTo>
                      <a:close/>
                      <a:moveTo>
                        <a:pt x="27243" y="41033"/>
                      </a:moveTo>
                      <a:lnTo>
                        <a:pt x="27375" y="41066"/>
                      </a:lnTo>
                      <a:cubicBezTo>
                        <a:pt x="27388" y="41081"/>
                        <a:pt x="27401" y="41094"/>
                        <a:pt x="27414" y="41104"/>
                      </a:cubicBezTo>
                      <a:lnTo>
                        <a:pt x="27414" y="41104"/>
                      </a:lnTo>
                      <a:cubicBezTo>
                        <a:pt x="27368" y="41084"/>
                        <a:pt x="27312" y="41060"/>
                        <a:pt x="27243" y="41033"/>
                      </a:cubicBezTo>
                      <a:close/>
                      <a:moveTo>
                        <a:pt x="27874" y="41033"/>
                      </a:moveTo>
                      <a:lnTo>
                        <a:pt x="27874" y="41033"/>
                      </a:lnTo>
                      <a:cubicBezTo>
                        <a:pt x="27774" y="41132"/>
                        <a:pt x="27608" y="41099"/>
                        <a:pt x="27608" y="41232"/>
                      </a:cubicBezTo>
                      <a:cubicBezTo>
                        <a:pt x="27608" y="41210"/>
                        <a:pt x="27593" y="41187"/>
                        <a:pt x="27482" y="41135"/>
                      </a:cubicBezTo>
                      <a:lnTo>
                        <a:pt x="27482" y="41135"/>
                      </a:lnTo>
                      <a:cubicBezTo>
                        <a:pt x="27495" y="41137"/>
                        <a:pt x="27508" y="41139"/>
                        <a:pt x="27522" y="41139"/>
                      </a:cubicBezTo>
                      <a:cubicBezTo>
                        <a:pt x="27634" y="41139"/>
                        <a:pt x="27762" y="41055"/>
                        <a:pt x="27874" y="41033"/>
                      </a:cubicBezTo>
                      <a:close/>
                      <a:moveTo>
                        <a:pt x="13899" y="41484"/>
                      </a:moveTo>
                      <a:cubicBezTo>
                        <a:pt x="13932" y="41484"/>
                        <a:pt x="13949" y="41508"/>
                        <a:pt x="13949" y="41531"/>
                      </a:cubicBezTo>
                      <a:cubicBezTo>
                        <a:pt x="13952" y="41533"/>
                        <a:pt x="13955" y="41534"/>
                        <a:pt x="13958" y="41536"/>
                      </a:cubicBezTo>
                      <a:lnTo>
                        <a:pt x="13958" y="41536"/>
                      </a:lnTo>
                      <a:cubicBezTo>
                        <a:pt x="13925" y="41520"/>
                        <a:pt x="13888" y="41508"/>
                        <a:pt x="13849" y="41498"/>
                      </a:cubicBezTo>
                      <a:cubicBezTo>
                        <a:pt x="13869" y="41488"/>
                        <a:pt x="13885" y="41484"/>
                        <a:pt x="13899" y="41484"/>
                      </a:cubicBezTo>
                      <a:close/>
                      <a:moveTo>
                        <a:pt x="16109" y="41664"/>
                      </a:moveTo>
                      <a:lnTo>
                        <a:pt x="16312" y="41813"/>
                      </a:lnTo>
                      <a:lnTo>
                        <a:pt x="16312" y="41813"/>
                      </a:lnTo>
                      <a:cubicBezTo>
                        <a:pt x="16239" y="41769"/>
                        <a:pt x="16168" y="41723"/>
                        <a:pt x="16109" y="41664"/>
                      </a:cubicBezTo>
                      <a:close/>
                      <a:moveTo>
                        <a:pt x="16774" y="43027"/>
                      </a:moveTo>
                      <a:lnTo>
                        <a:pt x="16807" y="43060"/>
                      </a:lnTo>
                      <a:cubicBezTo>
                        <a:pt x="16740" y="43027"/>
                        <a:pt x="16674" y="43027"/>
                        <a:pt x="16608" y="43027"/>
                      </a:cubicBezTo>
                      <a:close/>
                      <a:moveTo>
                        <a:pt x="33973" y="43592"/>
                      </a:moveTo>
                      <a:lnTo>
                        <a:pt x="33973" y="43592"/>
                      </a:lnTo>
                      <a:cubicBezTo>
                        <a:pt x="33958" y="43597"/>
                        <a:pt x="33946" y="43605"/>
                        <a:pt x="33934" y="43614"/>
                      </a:cubicBezTo>
                      <a:lnTo>
                        <a:pt x="33934" y="43614"/>
                      </a:lnTo>
                      <a:cubicBezTo>
                        <a:pt x="33941" y="43606"/>
                        <a:pt x="33949" y="43599"/>
                        <a:pt x="33956" y="43592"/>
                      </a:cubicBezTo>
                      <a:close/>
                      <a:moveTo>
                        <a:pt x="32726" y="43625"/>
                      </a:moveTo>
                      <a:lnTo>
                        <a:pt x="32726" y="43691"/>
                      </a:lnTo>
                      <a:cubicBezTo>
                        <a:pt x="32726" y="43625"/>
                        <a:pt x="32660" y="43625"/>
                        <a:pt x="32627" y="43625"/>
                      </a:cubicBezTo>
                      <a:close/>
                      <a:moveTo>
                        <a:pt x="17837" y="43758"/>
                      </a:moveTo>
                      <a:lnTo>
                        <a:pt x="17837" y="43758"/>
                      </a:lnTo>
                      <a:cubicBezTo>
                        <a:pt x="17808" y="43817"/>
                        <a:pt x="17700" y="43823"/>
                        <a:pt x="17699" y="43871"/>
                      </a:cubicBezTo>
                      <a:lnTo>
                        <a:pt x="17699" y="43871"/>
                      </a:lnTo>
                      <a:cubicBezTo>
                        <a:pt x="17698" y="43817"/>
                        <a:pt x="17807" y="43788"/>
                        <a:pt x="17837" y="43758"/>
                      </a:cubicBezTo>
                      <a:close/>
                      <a:moveTo>
                        <a:pt x="27841" y="44489"/>
                      </a:moveTo>
                      <a:lnTo>
                        <a:pt x="27841" y="44489"/>
                      </a:lnTo>
                      <a:cubicBezTo>
                        <a:pt x="27874" y="44522"/>
                        <a:pt x="27841" y="44555"/>
                        <a:pt x="27808" y="44589"/>
                      </a:cubicBezTo>
                      <a:lnTo>
                        <a:pt x="27783" y="44564"/>
                      </a:lnTo>
                      <a:lnTo>
                        <a:pt x="27783" y="44564"/>
                      </a:lnTo>
                      <a:cubicBezTo>
                        <a:pt x="27821" y="44559"/>
                        <a:pt x="27841" y="44514"/>
                        <a:pt x="27841" y="44489"/>
                      </a:cubicBezTo>
                      <a:close/>
                      <a:moveTo>
                        <a:pt x="31663" y="45287"/>
                      </a:moveTo>
                      <a:cubicBezTo>
                        <a:pt x="31676" y="45287"/>
                        <a:pt x="31691" y="45287"/>
                        <a:pt x="31707" y="45288"/>
                      </a:cubicBezTo>
                      <a:lnTo>
                        <a:pt x="31707" y="45288"/>
                      </a:lnTo>
                      <a:cubicBezTo>
                        <a:pt x="31686" y="45293"/>
                        <a:pt x="31670" y="45303"/>
                        <a:pt x="31663" y="45321"/>
                      </a:cubicBezTo>
                      <a:lnTo>
                        <a:pt x="31663" y="45321"/>
                      </a:lnTo>
                      <a:lnTo>
                        <a:pt x="31663" y="45287"/>
                      </a:lnTo>
                      <a:close/>
                      <a:moveTo>
                        <a:pt x="19299" y="45818"/>
                      </a:moveTo>
                      <a:cubicBezTo>
                        <a:pt x="19366" y="45852"/>
                        <a:pt x="19333" y="45918"/>
                        <a:pt x="19366" y="45985"/>
                      </a:cubicBezTo>
                      <a:cubicBezTo>
                        <a:pt x="19333" y="45918"/>
                        <a:pt x="19333" y="45885"/>
                        <a:pt x="19333" y="45852"/>
                      </a:cubicBezTo>
                      <a:lnTo>
                        <a:pt x="19299" y="45818"/>
                      </a:lnTo>
                      <a:close/>
                      <a:moveTo>
                        <a:pt x="27741" y="46317"/>
                      </a:moveTo>
                      <a:cubicBezTo>
                        <a:pt x="27688" y="46343"/>
                        <a:pt x="27635" y="46370"/>
                        <a:pt x="27582" y="46396"/>
                      </a:cubicBezTo>
                      <a:lnTo>
                        <a:pt x="27582" y="46396"/>
                      </a:lnTo>
                      <a:cubicBezTo>
                        <a:pt x="27627" y="46350"/>
                        <a:pt x="27684" y="46317"/>
                        <a:pt x="27741" y="46317"/>
                      </a:cubicBezTo>
                      <a:close/>
                      <a:moveTo>
                        <a:pt x="19572" y="46534"/>
                      </a:moveTo>
                      <a:cubicBezTo>
                        <a:pt x="19630" y="46542"/>
                        <a:pt x="19687" y="46552"/>
                        <a:pt x="19725" y="46573"/>
                      </a:cubicBezTo>
                      <a:lnTo>
                        <a:pt x="19725" y="46573"/>
                      </a:lnTo>
                      <a:cubicBezTo>
                        <a:pt x="19673" y="46560"/>
                        <a:pt x="19621" y="46547"/>
                        <a:pt x="19572" y="46534"/>
                      </a:cubicBezTo>
                      <a:close/>
                      <a:moveTo>
                        <a:pt x="25780" y="46716"/>
                      </a:moveTo>
                      <a:cubicBezTo>
                        <a:pt x="25764" y="46716"/>
                        <a:pt x="25753" y="46718"/>
                        <a:pt x="25747" y="46722"/>
                      </a:cubicBezTo>
                      <a:lnTo>
                        <a:pt x="25747" y="46722"/>
                      </a:lnTo>
                      <a:lnTo>
                        <a:pt x="25747" y="46716"/>
                      </a:lnTo>
                      <a:close/>
                      <a:moveTo>
                        <a:pt x="21668" y="46780"/>
                      </a:moveTo>
                      <a:cubicBezTo>
                        <a:pt x="21678" y="46790"/>
                        <a:pt x="21686" y="46802"/>
                        <a:pt x="21692" y="46815"/>
                      </a:cubicBezTo>
                      <a:lnTo>
                        <a:pt x="21668" y="46780"/>
                      </a:lnTo>
                      <a:close/>
                      <a:moveTo>
                        <a:pt x="26144" y="46825"/>
                      </a:moveTo>
                      <a:cubicBezTo>
                        <a:pt x="26073" y="46868"/>
                        <a:pt x="26007" y="46921"/>
                        <a:pt x="25946" y="46982"/>
                      </a:cubicBezTo>
                      <a:lnTo>
                        <a:pt x="26079" y="46849"/>
                      </a:lnTo>
                      <a:cubicBezTo>
                        <a:pt x="26100" y="46842"/>
                        <a:pt x="26122" y="46834"/>
                        <a:pt x="26144" y="46825"/>
                      </a:cubicBezTo>
                      <a:close/>
                      <a:moveTo>
                        <a:pt x="21792" y="46915"/>
                      </a:moveTo>
                      <a:cubicBezTo>
                        <a:pt x="21837" y="46938"/>
                        <a:pt x="21867" y="46975"/>
                        <a:pt x="21892" y="46987"/>
                      </a:cubicBezTo>
                      <a:lnTo>
                        <a:pt x="21892" y="46987"/>
                      </a:lnTo>
                      <a:lnTo>
                        <a:pt x="21892" y="47015"/>
                      </a:lnTo>
                      <a:lnTo>
                        <a:pt x="21792" y="46915"/>
                      </a:lnTo>
                      <a:close/>
                      <a:moveTo>
                        <a:pt x="25182" y="47048"/>
                      </a:moveTo>
                      <a:cubicBezTo>
                        <a:pt x="25155" y="47048"/>
                        <a:pt x="25063" y="47091"/>
                        <a:pt x="25029" y="47126"/>
                      </a:cubicBezTo>
                      <a:lnTo>
                        <a:pt x="25029" y="47126"/>
                      </a:lnTo>
                      <a:cubicBezTo>
                        <a:pt x="25065" y="47074"/>
                        <a:pt x="25123" y="47048"/>
                        <a:pt x="25182" y="47048"/>
                      </a:cubicBezTo>
                      <a:close/>
                      <a:moveTo>
                        <a:pt x="24988" y="47144"/>
                      </a:moveTo>
                      <a:cubicBezTo>
                        <a:pt x="24996" y="47144"/>
                        <a:pt x="25006" y="47145"/>
                        <a:pt x="25016" y="47148"/>
                      </a:cubicBezTo>
                      <a:cubicBezTo>
                        <a:pt x="24970" y="47155"/>
                        <a:pt x="24933" y="47175"/>
                        <a:pt x="24900" y="47202"/>
                      </a:cubicBezTo>
                      <a:lnTo>
                        <a:pt x="24900" y="47202"/>
                      </a:lnTo>
                      <a:cubicBezTo>
                        <a:pt x="24922" y="47169"/>
                        <a:pt x="24947" y="47144"/>
                        <a:pt x="24988" y="47144"/>
                      </a:cubicBezTo>
                      <a:close/>
                      <a:moveTo>
                        <a:pt x="24761" y="47347"/>
                      </a:moveTo>
                      <a:cubicBezTo>
                        <a:pt x="24708" y="47402"/>
                        <a:pt x="24646" y="47447"/>
                        <a:pt x="24551" y="47447"/>
                      </a:cubicBezTo>
                      <a:cubicBezTo>
                        <a:pt x="24617" y="47414"/>
                        <a:pt x="24683" y="47380"/>
                        <a:pt x="24750" y="47347"/>
                      </a:cubicBezTo>
                      <a:close/>
                      <a:moveTo>
                        <a:pt x="22929" y="0"/>
                      </a:moveTo>
                      <a:cubicBezTo>
                        <a:pt x="18316" y="0"/>
                        <a:pt x="13848" y="1197"/>
                        <a:pt x="10592" y="5006"/>
                      </a:cubicBezTo>
                      <a:cubicBezTo>
                        <a:pt x="2713" y="10941"/>
                        <a:pt x="1" y="23448"/>
                        <a:pt x="2910" y="32602"/>
                      </a:cubicBezTo>
                      <a:lnTo>
                        <a:pt x="2910" y="32602"/>
                      </a:lnTo>
                      <a:cubicBezTo>
                        <a:pt x="3050" y="33122"/>
                        <a:pt x="3302" y="33586"/>
                        <a:pt x="3613" y="34020"/>
                      </a:cubicBezTo>
                      <a:cubicBezTo>
                        <a:pt x="3797" y="33692"/>
                        <a:pt x="3439" y="33099"/>
                        <a:pt x="3292" y="32981"/>
                      </a:cubicBezTo>
                      <a:lnTo>
                        <a:pt x="3292" y="32981"/>
                      </a:lnTo>
                      <a:cubicBezTo>
                        <a:pt x="3032" y="32279"/>
                        <a:pt x="2607" y="31382"/>
                        <a:pt x="2948" y="30963"/>
                      </a:cubicBezTo>
                      <a:lnTo>
                        <a:pt x="2948" y="30963"/>
                      </a:lnTo>
                      <a:cubicBezTo>
                        <a:pt x="3546" y="32259"/>
                        <a:pt x="4278" y="34020"/>
                        <a:pt x="5108" y="34917"/>
                      </a:cubicBezTo>
                      <a:cubicBezTo>
                        <a:pt x="5054" y="35000"/>
                        <a:pt x="4886" y="35217"/>
                        <a:pt x="5014" y="35217"/>
                      </a:cubicBezTo>
                      <a:cubicBezTo>
                        <a:pt x="5042" y="35217"/>
                        <a:pt x="5083" y="35207"/>
                        <a:pt x="5142" y="35183"/>
                      </a:cubicBezTo>
                      <a:cubicBezTo>
                        <a:pt x="6272" y="35682"/>
                        <a:pt x="6837" y="37443"/>
                        <a:pt x="8066" y="38108"/>
                      </a:cubicBezTo>
                      <a:cubicBezTo>
                        <a:pt x="9163" y="39072"/>
                        <a:pt x="9628" y="40169"/>
                        <a:pt x="11024" y="40235"/>
                      </a:cubicBezTo>
                      <a:cubicBezTo>
                        <a:pt x="11094" y="40263"/>
                        <a:pt x="11140" y="40275"/>
                        <a:pt x="11167" y="40275"/>
                      </a:cubicBezTo>
                      <a:cubicBezTo>
                        <a:pt x="11334" y="40275"/>
                        <a:pt x="10805" y="39813"/>
                        <a:pt x="10891" y="39670"/>
                      </a:cubicBezTo>
                      <a:lnTo>
                        <a:pt x="10891" y="39670"/>
                      </a:lnTo>
                      <a:cubicBezTo>
                        <a:pt x="11323" y="39969"/>
                        <a:pt x="12054" y="40268"/>
                        <a:pt x="12486" y="40767"/>
                      </a:cubicBezTo>
                      <a:cubicBezTo>
                        <a:pt x="13517" y="41365"/>
                        <a:pt x="14613" y="41996"/>
                        <a:pt x="15710" y="42628"/>
                      </a:cubicBezTo>
                      <a:cubicBezTo>
                        <a:pt x="16167" y="42750"/>
                        <a:pt x="16065" y="43375"/>
                        <a:pt x="16533" y="43375"/>
                      </a:cubicBezTo>
                      <a:cubicBezTo>
                        <a:pt x="16575" y="43375"/>
                        <a:pt x="16622" y="43370"/>
                        <a:pt x="16674" y="43359"/>
                      </a:cubicBezTo>
                      <a:cubicBezTo>
                        <a:pt x="16747" y="43413"/>
                        <a:pt x="16799" y="43470"/>
                        <a:pt x="16835" y="43532"/>
                      </a:cubicBezTo>
                      <a:lnTo>
                        <a:pt x="16835" y="43532"/>
                      </a:lnTo>
                      <a:cubicBezTo>
                        <a:pt x="16826" y="43528"/>
                        <a:pt x="16816" y="43525"/>
                        <a:pt x="16807" y="43525"/>
                      </a:cubicBezTo>
                      <a:cubicBezTo>
                        <a:pt x="16820" y="43532"/>
                        <a:pt x="16832" y="43538"/>
                        <a:pt x="16843" y="43545"/>
                      </a:cubicBezTo>
                      <a:lnTo>
                        <a:pt x="16843" y="43545"/>
                      </a:lnTo>
                      <a:cubicBezTo>
                        <a:pt x="17038" y="43899"/>
                        <a:pt x="16737" y="44358"/>
                        <a:pt x="17073" y="44722"/>
                      </a:cubicBezTo>
                      <a:cubicBezTo>
                        <a:pt x="17195" y="44681"/>
                        <a:pt x="17295" y="44663"/>
                        <a:pt x="17378" y="44663"/>
                      </a:cubicBezTo>
                      <a:cubicBezTo>
                        <a:pt x="17972" y="44663"/>
                        <a:pt x="17678" y="45597"/>
                        <a:pt x="18203" y="45918"/>
                      </a:cubicBezTo>
                      <a:cubicBezTo>
                        <a:pt x="18402" y="46383"/>
                        <a:pt x="19100" y="46383"/>
                        <a:pt x="19432" y="46882"/>
                      </a:cubicBezTo>
                      <a:cubicBezTo>
                        <a:pt x="19498" y="46908"/>
                        <a:pt x="19544" y="46919"/>
                        <a:pt x="19577" y="46919"/>
                      </a:cubicBezTo>
                      <a:cubicBezTo>
                        <a:pt x="19711" y="46919"/>
                        <a:pt x="19625" y="46742"/>
                        <a:pt x="19732" y="46716"/>
                      </a:cubicBezTo>
                      <a:lnTo>
                        <a:pt x="19732" y="46716"/>
                      </a:lnTo>
                      <a:cubicBezTo>
                        <a:pt x="19632" y="47081"/>
                        <a:pt x="19898" y="46882"/>
                        <a:pt x="20097" y="47115"/>
                      </a:cubicBezTo>
                      <a:cubicBezTo>
                        <a:pt x="20562" y="47480"/>
                        <a:pt x="21559" y="47048"/>
                        <a:pt x="21759" y="47680"/>
                      </a:cubicBezTo>
                      <a:cubicBezTo>
                        <a:pt x="21822" y="47755"/>
                        <a:pt x="21875" y="47783"/>
                        <a:pt x="21926" y="47783"/>
                      </a:cubicBezTo>
                      <a:cubicBezTo>
                        <a:pt x="22010" y="47783"/>
                        <a:pt x="22088" y="47708"/>
                        <a:pt x="22191" y="47646"/>
                      </a:cubicBezTo>
                      <a:cubicBezTo>
                        <a:pt x="22369" y="47534"/>
                        <a:pt x="22561" y="47494"/>
                        <a:pt x="22760" y="47494"/>
                      </a:cubicBezTo>
                      <a:cubicBezTo>
                        <a:pt x="23268" y="47494"/>
                        <a:pt x="23823" y="47756"/>
                        <a:pt x="24304" y="47756"/>
                      </a:cubicBezTo>
                      <a:cubicBezTo>
                        <a:pt x="24586" y="47756"/>
                        <a:pt x="24842" y="47666"/>
                        <a:pt x="25049" y="47380"/>
                      </a:cubicBezTo>
                      <a:cubicBezTo>
                        <a:pt x="25144" y="47276"/>
                        <a:pt x="25255" y="47248"/>
                        <a:pt x="25371" y="47248"/>
                      </a:cubicBezTo>
                      <a:cubicBezTo>
                        <a:pt x="25513" y="47248"/>
                        <a:pt x="25663" y="47291"/>
                        <a:pt x="25802" y="47291"/>
                      </a:cubicBezTo>
                      <a:cubicBezTo>
                        <a:pt x="25948" y="47291"/>
                        <a:pt x="26082" y="47243"/>
                        <a:pt x="26179" y="47048"/>
                      </a:cubicBezTo>
                      <a:cubicBezTo>
                        <a:pt x="27907" y="46649"/>
                        <a:pt x="30100" y="46417"/>
                        <a:pt x="31861" y="45287"/>
                      </a:cubicBezTo>
                      <a:lnTo>
                        <a:pt x="31861" y="45287"/>
                      </a:lnTo>
                      <a:cubicBezTo>
                        <a:pt x="31934" y="45279"/>
                        <a:pt x="31995" y="45255"/>
                        <a:pt x="31995" y="45187"/>
                      </a:cubicBezTo>
                      <a:cubicBezTo>
                        <a:pt x="32033" y="45190"/>
                        <a:pt x="32070" y="45192"/>
                        <a:pt x="32105" y="45192"/>
                      </a:cubicBezTo>
                      <a:cubicBezTo>
                        <a:pt x="32748" y="45192"/>
                        <a:pt x="32959" y="44645"/>
                        <a:pt x="33557" y="44456"/>
                      </a:cubicBezTo>
                      <a:cubicBezTo>
                        <a:pt x="34089" y="44057"/>
                        <a:pt x="32959" y="44356"/>
                        <a:pt x="33358" y="44123"/>
                      </a:cubicBezTo>
                      <a:cubicBezTo>
                        <a:pt x="34521" y="43990"/>
                        <a:pt x="35385" y="42861"/>
                        <a:pt x="36116" y="42428"/>
                      </a:cubicBezTo>
                      <a:cubicBezTo>
                        <a:pt x="36881" y="42129"/>
                        <a:pt x="37379" y="41398"/>
                        <a:pt x="38011" y="40866"/>
                      </a:cubicBezTo>
                      <a:cubicBezTo>
                        <a:pt x="38310" y="40534"/>
                        <a:pt x="39041" y="40601"/>
                        <a:pt x="39107" y="39936"/>
                      </a:cubicBezTo>
                      <a:cubicBezTo>
                        <a:pt x="39156" y="39936"/>
                        <a:pt x="39186" y="39866"/>
                        <a:pt x="39225" y="39866"/>
                      </a:cubicBezTo>
                      <a:cubicBezTo>
                        <a:pt x="39240" y="39866"/>
                        <a:pt x="39255" y="39875"/>
                        <a:pt x="39273" y="39903"/>
                      </a:cubicBezTo>
                      <a:cubicBezTo>
                        <a:pt x="39306" y="39936"/>
                        <a:pt x="39331" y="39949"/>
                        <a:pt x="39350" y="39949"/>
                      </a:cubicBezTo>
                      <a:cubicBezTo>
                        <a:pt x="39446" y="39949"/>
                        <a:pt x="39395" y="39593"/>
                        <a:pt x="39506" y="39537"/>
                      </a:cubicBezTo>
                      <a:cubicBezTo>
                        <a:pt x="39610" y="39563"/>
                        <a:pt x="39612" y="39851"/>
                        <a:pt x="39703" y="39851"/>
                      </a:cubicBezTo>
                      <a:cubicBezTo>
                        <a:pt x="39729" y="39851"/>
                        <a:pt x="39761" y="39828"/>
                        <a:pt x="39805" y="39770"/>
                      </a:cubicBezTo>
                      <a:cubicBezTo>
                        <a:pt x="39539" y="38640"/>
                        <a:pt x="39174" y="39005"/>
                        <a:pt x="40337" y="38540"/>
                      </a:cubicBezTo>
                      <a:cubicBezTo>
                        <a:pt x="40338" y="38541"/>
                        <a:pt x="40340" y="38541"/>
                        <a:pt x="40341" y="38541"/>
                      </a:cubicBezTo>
                      <a:cubicBezTo>
                        <a:pt x="40407" y="38541"/>
                        <a:pt x="39975" y="37767"/>
                        <a:pt x="40195" y="37767"/>
                      </a:cubicBezTo>
                      <a:cubicBezTo>
                        <a:pt x="40233" y="37767"/>
                        <a:pt x="40289" y="37790"/>
                        <a:pt x="40370" y="37842"/>
                      </a:cubicBezTo>
                      <a:cubicBezTo>
                        <a:pt x="40611" y="37842"/>
                        <a:pt x="40723" y="37217"/>
                        <a:pt x="40931" y="37217"/>
                      </a:cubicBezTo>
                      <a:cubicBezTo>
                        <a:pt x="40981" y="37217"/>
                        <a:pt x="41037" y="37253"/>
                        <a:pt x="41101" y="37344"/>
                      </a:cubicBezTo>
                      <a:cubicBezTo>
                        <a:pt x="41467" y="37144"/>
                        <a:pt x="40669" y="36646"/>
                        <a:pt x="41234" y="36546"/>
                      </a:cubicBezTo>
                      <a:cubicBezTo>
                        <a:pt x="41334" y="36513"/>
                        <a:pt x="41567" y="36480"/>
                        <a:pt x="41434" y="36313"/>
                      </a:cubicBezTo>
                      <a:cubicBezTo>
                        <a:pt x="41234" y="36114"/>
                        <a:pt x="41567" y="35948"/>
                        <a:pt x="41633" y="35815"/>
                      </a:cubicBezTo>
                      <a:cubicBezTo>
                        <a:pt x="41646" y="35817"/>
                        <a:pt x="41659" y="35818"/>
                        <a:pt x="41672" y="35818"/>
                      </a:cubicBezTo>
                      <a:cubicBezTo>
                        <a:pt x="41954" y="35818"/>
                        <a:pt x="42098" y="35242"/>
                        <a:pt x="42400" y="35242"/>
                      </a:cubicBezTo>
                      <a:cubicBezTo>
                        <a:pt x="42459" y="35242"/>
                        <a:pt x="42524" y="35264"/>
                        <a:pt x="42597" y="35316"/>
                      </a:cubicBezTo>
                      <a:cubicBezTo>
                        <a:pt x="42659" y="35192"/>
                        <a:pt x="42489" y="34981"/>
                        <a:pt x="42656" y="34981"/>
                      </a:cubicBezTo>
                      <a:cubicBezTo>
                        <a:pt x="42668" y="34981"/>
                        <a:pt x="42681" y="34982"/>
                        <a:pt x="42697" y="34984"/>
                      </a:cubicBezTo>
                      <a:cubicBezTo>
                        <a:pt x="42723" y="35001"/>
                        <a:pt x="42749" y="35009"/>
                        <a:pt x="42773" y="35009"/>
                      </a:cubicBezTo>
                      <a:cubicBezTo>
                        <a:pt x="42933" y="35009"/>
                        <a:pt x="43031" y="34676"/>
                        <a:pt x="42830" y="34618"/>
                      </a:cubicBezTo>
                      <a:cubicBezTo>
                        <a:pt x="42597" y="34386"/>
                        <a:pt x="43594" y="33854"/>
                        <a:pt x="43793" y="33389"/>
                      </a:cubicBezTo>
                      <a:cubicBezTo>
                        <a:pt x="43561" y="33223"/>
                        <a:pt x="43993" y="32325"/>
                        <a:pt x="44259" y="32325"/>
                      </a:cubicBezTo>
                      <a:cubicBezTo>
                        <a:pt x="44283" y="32328"/>
                        <a:pt x="44306" y="32329"/>
                        <a:pt x="44327" y="32329"/>
                      </a:cubicBezTo>
                      <a:cubicBezTo>
                        <a:pt x="44793" y="32329"/>
                        <a:pt x="44478" y="31658"/>
                        <a:pt x="44923" y="31594"/>
                      </a:cubicBezTo>
                      <a:cubicBezTo>
                        <a:pt x="45123" y="31428"/>
                        <a:pt x="45156" y="31129"/>
                        <a:pt x="45256" y="30896"/>
                      </a:cubicBezTo>
                      <a:cubicBezTo>
                        <a:pt x="45821" y="28902"/>
                        <a:pt x="46884" y="27041"/>
                        <a:pt x="46751" y="24847"/>
                      </a:cubicBezTo>
                      <a:cubicBezTo>
                        <a:pt x="46630" y="24605"/>
                        <a:pt x="46950" y="22627"/>
                        <a:pt x="46556" y="22627"/>
                      </a:cubicBezTo>
                      <a:cubicBezTo>
                        <a:pt x="46518" y="22627"/>
                        <a:pt x="46472" y="22646"/>
                        <a:pt x="46419" y="22687"/>
                      </a:cubicBezTo>
                      <a:cubicBezTo>
                        <a:pt x="46120" y="22288"/>
                        <a:pt x="46851" y="22355"/>
                        <a:pt x="46751" y="22023"/>
                      </a:cubicBezTo>
                      <a:cubicBezTo>
                        <a:pt x="46467" y="21707"/>
                        <a:pt x="46992" y="20282"/>
                        <a:pt x="46590" y="20282"/>
                      </a:cubicBezTo>
                      <a:cubicBezTo>
                        <a:pt x="46569" y="20282"/>
                        <a:pt x="46545" y="20286"/>
                        <a:pt x="46519" y="20294"/>
                      </a:cubicBezTo>
                      <a:cubicBezTo>
                        <a:pt x="46286" y="20494"/>
                        <a:pt x="46585" y="20593"/>
                        <a:pt x="46386" y="20693"/>
                      </a:cubicBezTo>
                      <a:cubicBezTo>
                        <a:pt x="46396" y="20791"/>
                        <a:pt x="46361" y="20829"/>
                        <a:pt x="46315" y="20829"/>
                      </a:cubicBezTo>
                      <a:cubicBezTo>
                        <a:pt x="46222" y="20829"/>
                        <a:pt x="46085" y="20672"/>
                        <a:pt x="46219" y="20560"/>
                      </a:cubicBezTo>
                      <a:cubicBezTo>
                        <a:pt x="46286" y="20527"/>
                        <a:pt x="46319" y="20461"/>
                        <a:pt x="46253" y="20394"/>
                      </a:cubicBezTo>
                      <a:cubicBezTo>
                        <a:pt x="45721" y="19663"/>
                        <a:pt x="46552" y="18566"/>
                        <a:pt x="45920" y="18068"/>
                      </a:cubicBezTo>
                      <a:cubicBezTo>
                        <a:pt x="46386" y="17602"/>
                        <a:pt x="45787" y="16871"/>
                        <a:pt x="46120" y="16506"/>
                      </a:cubicBezTo>
                      <a:cubicBezTo>
                        <a:pt x="46181" y="16475"/>
                        <a:pt x="46157" y="16302"/>
                        <a:pt x="46075" y="16302"/>
                      </a:cubicBezTo>
                      <a:cubicBezTo>
                        <a:pt x="46068" y="16302"/>
                        <a:pt x="46061" y="16304"/>
                        <a:pt x="46053" y="16306"/>
                      </a:cubicBezTo>
                      <a:cubicBezTo>
                        <a:pt x="44325" y="14944"/>
                        <a:pt x="45754" y="10955"/>
                        <a:pt x="43827" y="9161"/>
                      </a:cubicBezTo>
                      <a:cubicBezTo>
                        <a:pt x="43361" y="9061"/>
                        <a:pt x="43760" y="8529"/>
                        <a:pt x="43361" y="8330"/>
                      </a:cubicBezTo>
                      <a:cubicBezTo>
                        <a:pt x="42863" y="8131"/>
                        <a:pt x="43029" y="7333"/>
                        <a:pt x="42464" y="7233"/>
                      </a:cubicBezTo>
                      <a:cubicBezTo>
                        <a:pt x="42517" y="7046"/>
                        <a:pt x="41945" y="6534"/>
                        <a:pt x="41721" y="6534"/>
                      </a:cubicBezTo>
                      <a:cubicBezTo>
                        <a:pt x="41667" y="6534"/>
                        <a:pt x="41633" y="6564"/>
                        <a:pt x="41633" y="6635"/>
                      </a:cubicBezTo>
                      <a:cubicBezTo>
                        <a:pt x="41400" y="4940"/>
                        <a:pt x="38875" y="4741"/>
                        <a:pt x="37645" y="3810"/>
                      </a:cubicBezTo>
                      <a:cubicBezTo>
                        <a:pt x="35784" y="2813"/>
                        <a:pt x="33258" y="1450"/>
                        <a:pt x="31463" y="1052"/>
                      </a:cubicBezTo>
                      <a:cubicBezTo>
                        <a:pt x="28734" y="465"/>
                        <a:pt x="25803" y="0"/>
                        <a:pt x="22929"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4" name="Google Shape;2704;p23"/>
                <p:cNvSpPr/>
                <p:nvPr/>
              </p:nvSpPr>
              <p:spPr>
                <a:xfrm>
                  <a:off x="4282075" y="2792050"/>
                  <a:ext cx="51375" cy="25250"/>
                </a:xfrm>
                <a:custGeom>
                  <a:avLst/>
                  <a:gdLst/>
                  <a:ahLst/>
                  <a:cxnLst/>
                  <a:rect l="l" t="t" r="r" b="b"/>
                  <a:pathLst>
                    <a:path w="2055" h="1010" extrusionOk="0">
                      <a:moveTo>
                        <a:pt x="627" y="1"/>
                      </a:moveTo>
                      <a:cubicBezTo>
                        <a:pt x="0" y="1"/>
                        <a:pt x="1139" y="751"/>
                        <a:pt x="1390" y="940"/>
                      </a:cubicBezTo>
                      <a:cubicBezTo>
                        <a:pt x="1431" y="981"/>
                        <a:pt x="1472" y="1009"/>
                        <a:pt x="1513" y="1009"/>
                      </a:cubicBezTo>
                      <a:cubicBezTo>
                        <a:pt x="1539" y="1009"/>
                        <a:pt x="1564" y="998"/>
                        <a:pt x="1589" y="973"/>
                      </a:cubicBezTo>
                      <a:cubicBezTo>
                        <a:pt x="1624" y="903"/>
                        <a:pt x="1659" y="879"/>
                        <a:pt x="1695" y="879"/>
                      </a:cubicBezTo>
                      <a:cubicBezTo>
                        <a:pt x="1776" y="879"/>
                        <a:pt x="1863" y="1001"/>
                        <a:pt x="1969" y="1001"/>
                      </a:cubicBezTo>
                      <a:cubicBezTo>
                        <a:pt x="1996" y="1001"/>
                        <a:pt x="2025" y="993"/>
                        <a:pt x="2055" y="973"/>
                      </a:cubicBezTo>
                      <a:cubicBezTo>
                        <a:pt x="2033" y="778"/>
                        <a:pt x="1913" y="626"/>
                        <a:pt x="1786" y="626"/>
                      </a:cubicBezTo>
                      <a:cubicBezTo>
                        <a:pt x="1717" y="626"/>
                        <a:pt x="1647" y="669"/>
                        <a:pt x="1589" y="773"/>
                      </a:cubicBezTo>
                      <a:cubicBezTo>
                        <a:pt x="1457" y="375"/>
                        <a:pt x="1024" y="275"/>
                        <a:pt x="759" y="9"/>
                      </a:cubicBezTo>
                      <a:cubicBezTo>
                        <a:pt x="708" y="3"/>
                        <a:pt x="665" y="1"/>
                        <a:pt x="627"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5" name="Google Shape;2705;p23"/>
                <p:cNvSpPr/>
                <p:nvPr/>
              </p:nvSpPr>
              <p:spPr>
                <a:xfrm>
                  <a:off x="4114075" y="2632525"/>
                  <a:ext cx="10625" cy="13450"/>
                </a:xfrm>
                <a:custGeom>
                  <a:avLst/>
                  <a:gdLst/>
                  <a:ahLst/>
                  <a:cxnLst/>
                  <a:rect l="l" t="t" r="r" b="b"/>
                  <a:pathLst>
                    <a:path w="425" h="538" extrusionOk="0">
                      <a:moveTo>
                        <a:pt x="86" y="1"/>
                      </a:moveTo>
                      <a:cubicBezTo>
                        <a:pt x="43" y="1"/>
                        <a:pt x="9" y="31"/>
                        <a:pt x="1" y="109"/>
                      </a:cubicBezTo>
                      <a:cubicBezTo>
                        <a:pt x="1" y="273"/>
                        <a:pt x="233" y="537"/>
                        <a:pt x="346" y="537"/>
                      </a:cubicBezTo>
                      <a:cubicBezTo>
                        <a:pt x="393" y="537"/>
                        <a:pt x="419" y="492"/>
                        <a:pt x="400" y="375"/>
                      </a:cubicBezTo>
                      <a:cubicBezTo>
                        <a:pt x="424" y="252"/>
                        <a:pt x="212" y="1"/>
                        <a:pt x="86"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6" name="Google Shape;2706;p23"/>
                <p:cNvSpPr/>
                <p:nvPr/>
              </p:nvSpPr>
              <p:spPr>
                <a:xfrm>
                  <a:off x="4363350" y="2832500"/>
                  <a:ext cx="8325" cy="7700"/>
                </a:xfrm>
                <a:custGeom>
                  <a:avLst/>
                  <a:gdLst/>
                  <a:ahLst/>
                  <a:cxnLst/>
                  <a:rect l="l" t="t" r="r" b="b"/>
                  <a:pathLst>
                    <a:path w="333" h="308" extrusionOk="0">
                      <a:moveTo>
                        <a:pt x="99" y="1"/>
                      </a:moveTo>
                      <a:cubicBezTo>
                        <a:pt x="44" y="1"/>
                        <a:pt x="0" y="26"/>
                        <a:pt x="0" y="86"/>
                      </a:cubicBezTo>
                      <a:cubicBezTo>
                        <a:pt x="22" y="175"/>
                        <a:pt x="148" y="308"/>
                        <a:pt x="239" y="308"/>
                      </a:cubicBezTo>
                      <a:cubicBezTo>
                        <a:pt x="285" y="308"/>
                        <a:pt x="321" y="274"/>
                        <a:pt x="333" y="186"/>
                      </a:cubicBezTo>
                      <a:cubicBezTo>
                        <a:pt x="333" y="80"/>
                        <a:pt x="197" y="1"/>
                        <a:pt x="99"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7" name="Google Shape;2707;p23"/>
                <p:cNvSpPr/>
                <p:nvPr/>
              </p:nvSpPr>
              <p:spPr>
                <a:xfrm>
                  <a:off x="4387425" y="2855125"/>
                  <a:ext cx="7525" cy="7775"/>
                </a:xfrm>
                <a:custGeom>
                  <a:avLst/>
                  <a:gdLst/>
                  <a:ahLst/>
                  <a:cxnLst/>
                  <a:rect l="l" t="t" r="r" b="b"/>
                  <a:pathLst>
                    <a:path w="301" h="311" extrusionOk="0">
                      <a:moveTo>
                        <a:pt x="54" y="0"/>
                      </a:moveTo>
                      <a:cubicBezTo>
                        <a:pt x="22" y="0"/>
                        <a:pt x="1" y="22"/>
                        <a:pt x="1" y="78"/>
                      </a:cubicBezTo>
                      <a:cubicBezTo>
                        <a:pt x="1" y="170"/>
                        <a:pt x="129" y="310"/>
                        <a:pt x="218" y="310"/>
                      </a:cubicBezTo>
                      <a:cubicBezTo>
                        <a:pt x="258" y="310"/>
                        <a:pt x="290" y="283"/>
                        <a:pt x="300" y="211"/>
                      </a:cubicBezTo>
                      <a:cubicBezTo>
                        <a:pt x="276" y="140"/>
                        <a:pt x="133" y="0"/>
                        <a:pt x="54" y="0"/>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08" name="Google Shape;2708;p23"/>
                <p:cNvSpPr/>
                <p:nvPr/>
              </p:nvSpPr>
              <p:spPr>
                <a:xfrm>
                  <a:off x="4154100" y="2683350"/>
                  <a:ext cx="5700" cy="5150"/>
                </a:xfrm>
                <a:custGeom>
                  <a:avLst/>
                  <a:gdLst/>
                  <a:ahLst/>
                  <a:cxnLst/>
                  <a:rect l="l" t="t" r="r" b="b"/>
                  <a:pathLst>
                    <a:path w="228" h="206" extrusionOk="0">
                      <a:moveTo>
                        <a:pt x="78" y="1"/>
                      </a:moveTo>
                      <a:cubicBezTo>
                        <a:pt x="1" y="1"/>
                        <a:pt x="1" y="206"/>
                        <a:pt x="78" y="206"/>
                      </a:cubicBezTo>
                      <a:cubicBezTo>
                        <a:pt x="83" y="206"/>
                        <a:pt x="89" y="205"/>
                        <a:pt x="95" y="203"/>
                      </a:cubicBezTo>
                      <a:cubicBezTo>
                        <a:pt x="228" y="203"/>
                        <a:pt x="228" y="3"/>
                        <a:pt x="95" y="3"/>
                      </a:cubicBezTo>
                      <a:cubicBezTo>
                        <a:pt x="89" y="1"/>
                        <a:pt x="83" y="1"/>
                        <a:pt x="78" y="1"/>
                      </a:cubicBezTo>
                      <a:close/>
                    </a:path>
                  </a:pathLst>
                </a:custGeom>
                <a:solidFill>
                  <a:srgbClr val="F2C84B">
                    <a:alpha val="7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nvGrpSpPr>
            <p:cNvPr id="2709" name="Google Shape;2709;p23"/>
            <p:cNvGrpSpPr/>
            <p:nvPr/>
          </p:nvGrpSpPr>
          <p:grpSpPr>
            <a:xfrm flipH="1">
              <a:off x="612887" y="1365137"/>
              <a:ext cx="424423" cy="381701"/>
              <a:chOff x="882850" y="2647922"/>
              <a:chExt cx="1064250" cy="957125"/>
            </a:xfrm>
          </p:grpSpPr>
          <p:grpSp>
            <p:nvGrpSpPr>
              <p:cNvPr id="2710" name="Google Shape;2710;p23"/>
              <p:cNvGrpSpPr/>
              <p:nvPr/>
            </p:nvGrpSpPr>
            <p:grpSpPr>
              <a:xfrm>
                <a:off x="882850" y="2647922"/>
                <a:ext cx="1064250" cy="957125"/>
                <a:chOff x="6069100" y="3009725"/>
                <a:chExt cx="1064250" cy="957125"/>
              </a:xfrm>
            </p:grpSpPr>
            <p:sp>
              <p:nvSpPr>
                <p:cNvPr id="2711" name="Google Shape;2711;p2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2" name="Google Shape;2712;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713" name="Google Shape;2713;p23"/>
              <p:cNvGrpSpPr/>
              <p:nvPr/>
            </p:nvGrpSpPr>
            <p:grpSpPr>
              <a:xfrm rot="10800000">
                <a:off x="1008698" y="2761102"/>
                <a:ext cx="812555" cy="730765"/>
                <a:chOff x="6069100" y="3009725"/>
                <a:chExt cx="1064250" cy="957125"/>
              </a:xfrm>
            </p:grpSpPr>
            <p:sp>
              <p:nvSpPr>
                <p:cNvPr id="2714" name="Google Shape;2714;p23"/>
                <p:cNvSpPr/>
                <p:nvPr/>
              </p:nvSpPr>
              <p:spPr>
                <a:xfrm>
                  <a:off x="6178775" y="3741950"/>
                  <a:ext cx="25" cy="25"/>
                </a:xfrm>
                <a:custGeom>
                  <a:avLst/>
                  <a:gdLst/>
                  <a:ahLst/>
                  <a:cxnLst/>
                  <a:rect l="l" t="t" r="r" b="b"/>
                  <a:pathLst>
                    <a:path w="1" h="1" extrusionOk="0">
                      <a:moveTo>
                        <a:pt x="0" y="0"/>
                      </a:move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15" name="Google Shape;2715;p23"/>
                <p:cNvSpPr/>
                <p:nvPr/>
              </p:nvSpPr>
              <p:spPr>
                <a:xfrm>
                  <a:off x="6069100" y="3009725"/>
                  <a:ext cx="1064250" cy="957125"/>
                </a:xfrm>
                <a:custGeom>
                  <a:avLst/>
                  <a:gdLst/>
                  <a:ahLst/>
                  <a:cxnLst/>
                  <a:rect l="l" t="t" r="r" b="b"/>
                  <a:pathLst>
                    <a:path w="42570" h="38285" extrusionOk="0">
                      <a:moveTo>
                        <a:pt x="13992" y="7786"/>
                      </a:moveTo>
                      <a:cubicBezTo>
                        <a:pt x="13974" y="7823"/>
                        <a:pt x="13950" y="7863"/>
                        <a:pt x="13923" y="7902"/>
                      </a:cubicBezTo>
                      <a:lnTo>
                        <a:pt x="13923" y="7902"/>
                      </a:lnTo>
                      <a:lnTo>
                        <a:pt x="13992" y="7786"/>
                      </a:lnTo>
                      <a:close/>
                      <a:moveTo>
                        <a:pt x="13862" y="7981"/>
                      </a:moveTo>
                      <a:cubicBezTo>
                        <a:pt x="13802" y="8053"/>
                        <a:pt x="13731" y="8117"/>
                        <a:pt x="13660" y="8152"/>
                      </a:cubicBezTo>
                      <a:cubicBezTo>
                        <a:pt x="13717" y="8095"/>
                        <a:pt x="13798" y="8038"/>
                        <a:pt x="13862" y="7981"/>
                      </a:cubicBezTo>
                      <a:close/>
                      <a:moveTo>
                        <a:pt x="9074" y="9083"/>
                      </a:moveTo>
                      <a:lnTo>
                        <a:pt x="9074" y="9083"/>
                      </a:lnTo>
                      <a:cubicBezTo>
                        <a:pt x="9173" y="9348"/>
                        <a:pt x="9339" y="9581"/>
                        <a:pt x="9539" y="9780"/>
                      </a:cubicBezTo>
                      <a:cubicBezTo>
                        <a:pt x="9339" y="9581"/>
                        <a:pt x="9040" y="9448"/>
                        <a:pt x="9074" y="9083"/>
                      </a:cubicBezTo>
                      <a:close/>
                      <a:moveTo>
                        <a:pt x="11810" y="9542"/>
                      </a:moveTo>
                      <a:lnTo>
                        <a:pt x="11810" y="9542"/>
                      </a:lnTo>
                      <a:cubicBezTo>
                        <a:pt x="11585" y="9704"/>
                        <a:pt x="11359" y="9877"/>
                        <a:pt x="11134" y="10080"/>
                      </a:cubicBezTo>
                      <a:cubicBezTo>
                        <a:pt x="11300" y="9913"/>
                        <a:pt x="11466" y="9780"/>
                        <a:pt x="11633" y="9614"/>
                      </a:cubicBezTo>
                      <a:cubicBezTo>
                        <a:pt x="11695" y="9593"/>
                        <a:pt x="11754" y="9569"/>
                        <a:pt x="11810" y="9542"/>
                      </a:cubicBezTo>
                      <a:close/>
                      <a:moveTo>
                        <a:pt x="10868" y="10246"/>
                      </a:moveTo>
                      <a:cubicBezTo>
                        <a:pt x="10847" y="10262"/>
                        <a:pt x="10824" y="10276"/>
                        <a:pt x="10802" y="10290"/>
                      </a:cubicBezTo>
                      <a:lnTo>
                        <a:pt x="10802" y="10290"/>
                      </a:lnTo>
                      <a:cubicBezTo>
                        <a:pt x="10824" y="10275"/>
                        <a:pt x="10846" y="10261"/>
                        <a:pt x="10868" y="10246"/>
                      </a:cubicBezTo>
                      <a:close/>
                      <a:moveTo>
                        <a:pt x="10643" y="10382"/>
                      </a:moveTo>
                      <a:lnTo>
                        <a:pt x="10643" y="10382"/>
                      </a:lnTo>
                      <a:cubicBezTo>
                        <a:pt x="10592" y="10415"/>
                        <a:pt x="10548" y="10456"/>
                        <a:pt x="10517" y="10514"/>
                      </a:cubicBezTo>
                      <a:lnTo>
                        <a:pt x="10517" y="10514"/>
                      </a:lnTo>
                      <a:cubicBezTo>
                        <a:pt x="10537" y="10467"/>
                        <a:pt x="10542" y="10439"/>
                        <a:pt x="10569" y="10412"/>
                      </a:cubicBezTo>
                      <a:cubicBezTo>
                        <a:pt x="10594" y="10404"/>
                        <a:pt x="10618" y="10394"/>
                        <a:pt x="10643" y="10382"/>
                      </a:cubicBezTo>
                      <a:close/>
                      <a:moveTo>
                        <a:pt x="8907" y="11077"/>
                      </a:moveTo>
                      <a:cubicBezTo>
                        <a:pt x="8907" y="11210"/>
                        <a:pt x="8974" y="11376"/>
                        <a:pt x="9040" y="11509"/>
                      </a:cubicBezTo>
                      <a:cubicBezTo>
                        <a:pt x="8941" y="11376"/>
                        <a:pt x="8907" y="11243"/>
                        <a:pt x="8907" y="11077"/>
                      </a:cubicBezTo>
                      <a:close/>
                      <a:moveTo>
                        <a:pt x="39184" y="11376"/>
                      </a:moveTo>
                      <a:lnTo>
                        <a:pt x="39184" y="11376"/>
                      </a:lnTo>
                      <a:cubicBezTo>
                        <a:pt x="39252" y="11496"/>
                        <a:pt x="39303" y="11624"/>
                        <a:pt x="39346" y="11762"/>
                      </a:cubicBezTo>
                      <a:lnTo>
                        <a:pt x="39346" y="11762"/>
                      </a:lnTo>
                      <a:cubicBezTo>
                        <a:pt x="39295" y="11632"/>
                        <a:pt x="39241" y="11503"/>
                        <a:pt x="39184" y="11376"/>
                      </a:cubicBezTo>
                      <a:close/>
                      <a:moveTo>
                        <a:pt x="39518" y="12245"/>
                      </a:moveTo>
                      <a:lnTo>
                        <a:pt x="39518" y="12245"/>
                      </a:lnTo>
                      <a:cubicBezTo>
                        <a:pt x="39695" y="12463"/>
                        <a:pt x="39669" y="12761"/>
                        <a:pt x="39793" y="12970"/>
                      </a:cubicBezTo>
                      <a:lnTo>
                        <a:pt x="39793" y="12970"/>
                      </a:lnTo>
                      <a:cubicBezTo>
                        <a:pt x="39781" y="12962"/>
                        <a:pt x="39765" y="12954"/>
                        <a:pt x="39749" y="12938"/>
                      </a:cubicBezTo>
                      <a:lnTo>
                        <a:pt x="39749" y="12938"/>
                      </a:lnTo>
                      <a:cubicBezTo>
                        <a:pt x="39746" y="12961"/>
                        <a:pt x="39744" y="12987"/>
                        <a:pt x="39743" y="13013"/>
                      </a:cubicBezTo>
                      <a:lnTo>
                        <a:pt x="39743" y="13013"/>
                      </a:lnTo>
                      <a:cubicBezTo>
                        <a:pt x="39676" y="12755"/>
                        <a:pt x="39602" y="12499"/>
                        <a:pt x="39518" y="12245"/>
                      </a:cubicBezTo>
                      <a:close/>
                      <a:moveTo>
                        <a:pt x="39849" y="13237"/>
                      </a:moveTo>
                      <a:lnTo>
                        <a:pt x="39849" y="13436"/>
                      </a:lnTo>
                      <a:cubicBezTo>
                        <a:pt x="39843" y="13413"/>
                        <a:pt x="39838" y="13390"/>
                        <a:pt x="39832" y="13366"/>
                      </a:cubicBezTo>
                      <a:lnTo>
                        <a:pt x="39832" y="13366"/>
                      </a:lnTo>
                      <a:cubicBezTo>
                        <a:pt x="39838" y="13338"/>
                        <a:pt x="39844" y="13296"/>
                        <a:pt x="39849" y="13237"/>
                      </a:cubicBezTo>
                      <a:close/>
                      <a:moveTo>
                        <a:pt x="5368" y="17424"/>
                      </a:moveTo>
                      <a:lnTo>
                        <a:pt x="5351" y="17458"/>
                      </a:lnTo>
                      <a:cubicBezTo>
                        <a:pt x="5351" y="17441"/>
                        <a:pt x="5360" y="17433"/>
                        <a:pt x="5368" y="17424"/>
                      </a:cubicBezTo>
                      <a:close/>
                      <a:moveTo>
                        <a:pt x="21736" y="26863"/>
                      </a:moveTo>
                      <a:cubicBezTo>
                        <a:pt x="21570" y="26996"/>
                        <a:pt x="21171" y="26963"/>
                        <a:pt x="21171" y="27262"/>
                      </a:cubicBezTo>
                      <a:cubicBezTo>
                        <a:pt x="20745" y="27262"/>
                        <a:pt x="20338" y="27262"/>
                        <a:pt x="20235" y="27589"/>
                      </a:cubicBezTo>
                      <a:lnTo>
                        <a:pt x="20235" y="27589"/>
                      </a:lnTo>
                      <a:cubicBezTo>
                        <a:pt x="20262" y="27274"/>
                        <a:pt x="20420" y="27236"/>
                        <a:pt x="21038" y="27162"/>
                      </a:cubicBezTo>
                      <a:cubicBezTo>
                        <a:pt x="21204" y="26929"/>
                        <a:pt x="21536" y="26996"/>
                        <a:pt x="21736" y="26863"/>
                      </a:cubicBezTo>
                      <a:close/>
                      <a:moveTo>
                        <a:pt x="19908" y="37631"/>
                      </a:moveTo>
                      <a:lnTo>
                        <a:pt x="19908" y="37664"/>
                      </a:lnTo>
                      <a:lnTo>
                        <a:pt x="19576" y="37664"/>
                      </a:lnTo>
                      <a:cubicBezTo>
                        <a:pt x="19675" y="37631"/>
                        <a:pt x="19808" y="37631"/>
                        <a:pt x="19908" y="37631"/>
                      </a:cubicBezTo>
                      <a:close/>
                      <a:moveTo>
                        <a:pt x="25810" y="37731"/>
                      </a:moveTo>
                      <a:lnTo>
                        <a:pt x="25810" y="37731"/>
                      </a:lnTo>
                      <a:cubicBezTo>
                        <a:pt x="25791" y="37740"/>
                        <a:pt x="25768" y="37744"/>
                        <a:pt x="25743" y="37744"/>
                      </a:cubicBezTo>
                      <a:cubicBezTo>
                        <a:pt x="25693" y="37744"/>
                        <a:pt x="25635" y="37731"/>
                        <a:pt x="25591" y="37731"/>
                      </a:cubicBezTo>
                      <a:close/>
                      <a:moveTo>
                        <a:pt x="23147" y="0"/>
                      </a:moveTo>
                      <a:cubicBezTo>
                        <a:pt x="17323" y="0"/>
                        <a:pt x="11403" y="3142"/>
                        <a:pt x="7445" y="9714"/>
                      </a:cubicBezTo>
                      <a:cubicBezTo>
                        <a:pt x="3025" y="13835"/>
                        <a:pt x="1" y="20316"/>
                        <a:pt x="2260" y="26165"/>
                      </a:cubicBezTo>
                      <a:cubicBezTo>
                        <a:pt x="2260" y="26099"/>
                        <a:pt x="2327" y="26032"/>
                        <a:pt x="2360" y="25966"/>
                      </a:cubicBezTo>
                      <a:cubicBezTo>
                        <a:pt x="2460" y="27561"/>
                        <a:pt x="4255" y="29223"/>
                        <a:pt x="5684" y="30186"/>
                      </a:cubicBezTo>
                      <a:cubicBezTo>
                        <a:pt x="12095" y="35672"/>
                        <a:pt x="18684" y="38284"/>
                        <a:pt x="24379" y="38284"/>
                      </a:cubicBezTo>
                      <a:cubicBezTo>
                        <a:pt x="35039" y="38284"/>
                        <a:pt x="42569" y="29132"/>
                        <a:pt x="39948" y="12539"/>
                      </a:cubicBezTo>
                      <a:cubicBezTo>
                        <a:pt x="36699" y="4335"/>
                        <a:pt x="29988" y="0"/>
                        <a:pt x="23147" y="0"/>
                      </a:cubicBezTo>
                      <a:close/>
                    </a:path>
                  </a:pathLst>
                </a:custGeom>
                <a:solidFill>
                  <a:srgbClr val="F25D27">
                    <a:alpha val="74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grpSp>
    </p:spTree>
    <p:extLst>
      <p:ext uri="{BB962C8B-B14F-4D97-AF65-F5344CB8AC3E}">
        <p14:creationId xmlns:p14="http://schemas.microsoft.com/office/powerpoint/2010/main" val="397705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957625" y="593367"/>
            <a:ext cx="7283536" cy="763600"/>
          </a:xfrm>
          <a:prstGeom prst="rect">
            <a:avLst/>
          </a:prstGeom>
        </p:spPr>
        <p:txBody>
          <a:bodyPr spcFirstLastPara="1" wrap="square" lIns="0" tIns="0" rIns="0" bIns="0"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957625" y="1536633"/>
            <a:ext cx="10246588" cy="4555200"/>
          </a:xfrm>
          <a:prstGeom prst="rect">
            <a:avLst/>
          </a:prstGeom>
        </p:spPr>
        <p:txBody>
          <a:bodyPr spcFirstLastPara="1" wrap="square" lIns="0" tIns="0" rIns="0" bIns="0" anchor="ctr" anchorCtr="0">
            <a:noAutofit/>
          </a:bodyPr>
          <a:lstStyle>
            <a:lvl1pPr marL="608076" lvl="0" indent="-472948">
              <a:lnSpc>
                <a:spcPct val="100000"/>
              </a:lnSpc>
              <a:spcBef>
                <a:spcPts val="0"/>
              </a:spcBef>
              <a:spcAft>
                <a:spcPts val="0"/>
              </a:spcAft>
              <a:buSzPts val="2000"/>
              <a:buChar char="●"/>
              <a:defRPr sz="1596"/>
            </a:lvl1pPr>
            <a:lvl2pPr marL="1216152" lvl="1" indent="-439166">
              <a:spcBef>
                <a:spcPts val="2128"/>
              </a:spcBef>
              <a:spcAft>
                <a:spcPts val="0"/>
              </a:spcAft>
              <a:buSzPts val="1600"/>
              <a:buChar char="○"/>
              <a:defRPr/>
            </a:lvl2pPr>
            <a:lvl3pPr marL="1824228" lvl="2" indent="-439166">
              <a:spcBef>
                <a:spcPts val="2128"/>
              </a:spcBef>
              <a:spcAft>
                <a:spcPts val="0"/>
              </a:spcAft>
              <a:buSzPts val="1600"/>
              <a:buChar char="■"/>
              <a:defRPr/>
            </a:lvl3pPr>
            <a:lvl4pPr marL="2432304" lvl="3" indent="-439166">
              <a:spcBef>
                <a:spcPts val="2128"/>
              </a:spcBef>
              <a:spcAft>
                <a:spcPts val="0"/>
              </a:spcAft>
              <a:buSzPts val="1600"/>
              <a:buChar char="●"/>
              <a:defRPr/>
            </a:lvl4pPr>
            <a:lvl5pPr marL="3040380" lvl="4" indent="-439166">
              <a:spcBef>
                <a:spcPts val="2128"/>
              </a:spcBef>
              <a:spcAft>
                <a:spcPts val="0"/>
              </a:spcAft>
              <a:buSzPts val="1600"/>
              <a:buChar char="○"/>
              <a:defRPr/>
            </a:lvl5pPr>
            <a:lvl6pPr marL="3648456" lvl="5" indent="-439166">
              <a:spcBef>
                <a:spcPts val="2128"/>
              </a:spcBef>
              <a:spcAft>
                <a:spcPts val="0"/>
              </a:spcAft>
              <a:buSzPts val="1600"/>
              <a:buChar char="■"/>
              <a:defRPr/>
            </a:lvl6pPr>
            <a:lvl7pPr marL="4256532" lvl="6" indent="-439166">
              <a:spcBef>
                <a:spcPts val="2128"/>
              </a:spcBef>
              <a:spcAft>
                <a:spcPts val="0"/>
              </a:spcAft>
              <a:buSzPts val="1600"/>
              <a:buChar char="●"/>
              <a:defRPr/>
            </a:lvl7pPr>
            <a:lvl8pPr marL="4864608" lvl="7" indent="-439166">
              <a:spcBef>
                <a:spcPts val="2128"/>
              </a:spcBef>
              <a:spcAft>
                <a:spcPts val="0"/>
              </a:spcAft>
              <a:buSzPts val="1600"/>
              <a:buChar char="○"/>
              <a:defRPr/>
            </a:lvl8pPr>
            <a:lvl9pPr marL="5472684" lvl="8" indent="-439166">
              <a:spcBef>
                <a:spcPts val="2128"/>
              </a:spcBef>
              <a:spcAft>
                <a:spcPts val="2128"/>
              </a:spcAft>
              <a:buSzPts val="1600"/>
              <a:buChar char="■"/>
              <a:defRPr/>
            </a:lvl9pPr>
          </a:lstStyle>
          <a:p>
            <a:endParaRPr/>
          </a:p>
        </p:txBody>
      </p:sp>
      <p:sp>
        <p:nvSpPr>
          <p:cNvPr id="24" name="Google Shape;24;p4"/>
          <p:cNvSpPr/>
          <p:nvPr/>
        </p:nvSpPr>
        <p:spPr>
          <a:xfrm flipH="1">
            <a:off x="7522794" y="1"/>
            <a:ext cx="4639044" cy="1236647"/>
          </a:xfrm>
          <a:custGeom>
            <a:avLst/>
            <a:gdLst/>
            <a:ahLst/>
            <a:cxnLst/>
            <a:rect l="l" t="t" r="r" b="b"/>
            <a:pathLst>
              <a:path w="60512" h="16091" extrusionOk="0">
                <a:moveTo>
                  <a:pt x="0" y="0"/>
                </a:moveTo>
                <a:lnTo>
                  <a:pt x="0" y="15915"/>
                </a:lnTo>
                <a:cubicBezTo>
                  <a:pt x="0" y="15915"/>
                  <a:pt x="1475" y="16091"/>
                  <a:pt x="4118" y="16091"/>
                </a:cubicBezTo>
                <a:cubicBezTo>
                  <a:pt x="10236" y="16091"/>
                  <a:pt x="22617" y="15151"/>
                  <a:pt x="37469" y="8921"/>
                </a:cubicBezTo>
                <a:lnTo>
                  <a:pt x="60512" y="0"/>
                </a:ln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5" name="Google Shape;25;p4"/>
          <p:cNvGrpSpPr/>
          <p:nvPr/>
        </p:nvGrpSpPr>
        <p:grpSpPr>
          <a:xfrm>
            <a:off x="8241263" y="-8"/>
            <a:ext cx="3920571" cy="1059307"/>
            <a:chOff x="6196276" y="-6"/>
            <a:chExt cx="2947721" cy="794480"/>
          </a:xfrm>
        </p:grpSpPr>
        <p:sp>
          <p:nvSpPr>
            <p:cNvPr id="26" name="Google Shape;26;p4"/>
            <p:cNvSpPr/>
            <p:nvPr/>
          </p:nvSpPr>
          <p:spPr>
            <a:xfrm>
              <a:off x="7616430" y="31276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4"/>
            <p:cNvSpPr/>
            <p:nvPr/>
          </p:nvSpPr>
          <p:spPr>
            <a:xfrm>
              <a:off x="8156388" y="3048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4"/>
            <p:cNvSpPr/>
            <p:nvPr/>
          </p:nvSpPr>
          <p:spPr>
            <a:xfrm>
              <a:off x="8325572" y="35099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4"/>
            <p:cNvSpPr/>
            <p:nvPr/>
          </p:nvSpPr>
          <p:spPr>
            <a:xfrm>
              <a:off x="9012226" y="256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4"/>
            <p:cNvSpPr/>
            <p:nvPr/>
          </p:nvSpPr>
          <p:spPr>
            <a:xfrm>
              <a:off x="8894635" y="64688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4"/>
            <p:cNvSpPr/>
            <p:nvPr/>
          </p:nvSpPr>
          <p:spPr>
            <a:xfrm>
              <a:off x="8566472" y="-6"/>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4"/>
            <p:cNvSpPr/>
            <p:nvPr/>
          </p:nvSpPr>
          <p:spPr>
            <a:xfrm>
              <a:off x="7823747" y="11753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3" name="Google Shape;33;p4"/>
            <p:cNvGrpSpPr/>
            <p:nvPr/>
          </p:nvGrpSpPr>
          <p:grpSpPr>
            <a:xfrm rot="-2902616">
              <a:off x="8711742" y="319606"/>
              <a:ext cx="169066" cy="177310"/>
              <a:chOff x="4298580" y="207227"/>
              <a:chExt cx="169073" cy="177317"/>
            </a:xfrm>
          </p:grpSpPr>
          <p:sp>
            <p:nvSpPr>
              <p:cNvPr id="34" name="Google Shape;34;p4"/>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4"/>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4"/>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4"/>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4"/>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4"/>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 name="Google Shape;40;p4"/>
            <p:cNvSpPr/>
            <p:nvPr/>
          </p:nvSpPr>
          <p:spPr>
            <a:xfrm>
              <a:off x="8525501" y="66827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 name="Google Shape;41;p4"/>
            <p:cNvGrpSpPr/>
            <p:nvPr/>
          </p:nvGrpSpPr>
          <p:grpSpPr>
            <a:xfrm>
              <a:off x="7969043" y="643769"/>
              <a:ext cx="76535" cy="82747"/>
              <a:chOff x="8698868" y="1511081"/>
              <a:chExt cx="76535" cy="82747"/>
            </a:xfrm>
          </p:grpSpPr>
          <p:sp>
            <p:nvSpPr>
              <p:cNvPr id="42" name="Google Shape;42;p4"/>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4"/>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4" name="Google Shape;44;p4"/>
            <p:cNvSpPr/>
            <p:nvPr/>
          </p:nvSpPr>
          <p:spPr>
            <a:xfrm>
              <a:off x="7336438" y="3048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4"/>
            <p:cNvSpPr/>
            <p:nvPr/>
          </p:nvSpPr>
          <p:spPr>
            <a:xfrm>
              <a:off x="6196276" y="30483"/>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4"/>
            <p:cNvSpPr/>
            <p:nvPr/>
          </p:nvSpPr>
          <p:spPr>
            <a:xfrm rot="2700000">
              <a:off x="6574836" y="156681"/>
              <a:ext cx="54329" cy="76520"/>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7" name="Google Shape;47;p4"/>
            <p:cNvGrpSpPr/>
            <p:nvPr/>
          </p:nvGrpSpPr>
          <p:grpSpPr>
            <a:xfrm rot="-1126754">
              <a:off x="6907678" y="151211"/>
              <a:ext cx="169061" cy="177304"/>
              <a:chOff x="4298580" y="207227"/>
              <a:chExt cx="169073" cy="177317"/>
            </a:xfrm>
          </p:grpSpPr>
          <p:sp>
            <p:nvSpPr>
              <p:cNvPr id="48" name="Google Shape;48;p4"/>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4"/>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4"/>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4"/>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4"/>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4"/>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4" name="Google Shape;54;p4"/>
            <p:cNvSpPr/>
            <p:nvPr/>
          </p:nvSpPr>
          <p:spPr>
            <a:xfrm rot="2700000">
              <a:off x="8071298" y="351006"/>
              <a:ext cx="54329" cy="76520"/>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55" name="Google Shape;55;p4"/>
            <p:cNvGrpSpPr/>
            <p:nvPr/>
          </p:nvGrpSpPr>
          <p:grpSpPr>
            <a:xfrm>
              <a:off x="7300043" y="422356"/>
              <a:ext cx="76535" cy="82747"/>
              <a:chOff x="8698868" y="1511081"/>
              <a:chExt cx="76535" cy="82747"/>
            </a:xfrm>
          </p:grpSpPr>
          <p:sp>
            <p:nvSpPr>
              <p:cNvPr id="56" name="Google Shape;56;p4"/>
              <p:cNvSpPr/>
              <p:nvPr/>
            </p:nvSpPr>
            <p:spPr>
              <a:xfrm rot="10152957">
                <a:off x="8708276" y="1520572"/>
                <a:ext cx="58033" cy="65412"/>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4"/>
              <p:cNvSpPr/>
              <p:nvPr/>
            </p:nvSpPr>
            <p:spPr>
              <a:xfrm rot="10152957">
                <a:off x="8705037" y="1516451"/>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226352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6080919" y="593367"/>
            <a:ext cx="5123294" cy="763600"/>
          </a:xfrm>
          <a:prstGeom prst="rect">
            <a:avLst/>
          </a:prstGeom>
        </p:spPr>
        <p:txBody>
          <a:bodyPr spcFirstLastPara="1" wrap="square" lIns="0" tIns="0" rIns="0" bIns="0" anchor="t" anchorCtr="0">
            <a:noAutofit/>
          </a:bodyPr>
          <a:lstStyle>
            <a:lvl1pPr lvl="0" algn="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67" name="Google Shape;67;p6"/>
          <p:cNvGrpSpPr/>
          <p:nvPr/>
        </p:nvGrpSpPr>
        <p:grpSpPr>
          <a:xfrm rot="696193" flipH="1">
            <a:off x="-2543252" y="-1397608"/>
            <a:ext cx="8561930" cy="6741344"/>
            <a:chOff x="1367400" y="1176700"/>
            <a:chExt cx="4985625" cy="2814325"/>
          </a:xfrm>
        </p:grpSpPr>
        <p:sp>
          <p:nvSpPr>
            <p:cNvPr id="68" name="Google Shape;68;p6"/>
            <p:cNvSpPr/>
            <p:nvPr/>
          </p:nvSpPr>
          <p:spPr>
            <a:xfrm>
              <a:off x="1367400" y="1176700"/>
              <a:ext cx="4985625" cy="2673425"/>
            </a:xfrm>
            <a:custGeom>
              <a:avLst/>
              <a:gdLst/>
              <a:ahLst/>
              <a:cxnLst/>
              <a:rect l="l" t="t" r="r" b="b"/>
              <a:pathLst>
                <a:path w="199425" h="106937" extrusionOk="0">
                  <a:moveTo>
                    <a:pt x="0" y="0"/>
                  </a:moveTo>
                  <a:cubicBezTo>
                    <a:pt x="20429" y="41793"/>
                    <a:pt x="122253" y="52247"/>
                    <a:pt x="134829" y="79957"/>
                  </a:cubicBezTo>
                  <a:lnTo>
                    <a:pt x="134829" y="79957"/>
                  </a:lnTo>
                  <a:cubicBezTo>
                    <a:pt x="145055" y="106937"/>
                    <a:pt x="166534" y="79569"/>
                    <a:pt x="170460" y="72995"/>
                  </a:cubicBezTo>
                  <a:lnTo>
                    <a:pt x="170460" y="72995"/>
                  </a:lnTo>
                  <a:cubicBezTo>
                    <a:pt x="179818" y="57337"/>
                    <a:pt x="199425" y="31431"/>
                    <a:pt x="198558" y="0"/>
                  </a:cubicBezTo>
                  <a:lnTo>
                    <a:pt x="1985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6"/>
            <p:cNvSpPr/>
            <p:nvPr/>
          </p:nvSpPr>
          <p:spPr>
            <a:xfrm>
              <a:off x="1367400" y="1176700"/>
              <a:ext cx="4035525" cy="2814325"/>
            </a:xfrm>
            <a:custGeom>
              <a:avLst/>
              <a:gdLst/>
              <a:ahLst/>
              <a:cxnLst/>
              <a:rect l="l" t="t" r="r" b="b"/>
              <a:pathLst>
                <a:path w="161421" h="112573" extrusionOk="0">
                  <a:moveTo>
                    <a:pt x="0" y="0"/>
                  </a:moveTo>
                  <a:cubicBezTo>
                    <a:pt x="20429" y="41793"/>
                    <a:pt x="122253" y="52247"/>
                    <a:pt x="134829" y="79957"/>
                  </a:cubicBezTo>
                  <a:cubicBezTo>
                    <a:pt x="142686" y="100646"/>
                    <a:pt x="151721" y="112572"/>
                    <a:pt x="157623" y="112572"/>
                  </a:cubicBezTo>
                  <a:cubicBezTo>
                    <a:pt x="159111" y="112572"/>
                    <a:pt x="160400" y="111814"/>
                    <a:pt x="161421" y="110246"/>
                  </a:cubicBezTo>
                  <a:cubicBezTo>
                    <a:pt x="151560" y="35242"/>
                    <a:pt x="52590" y="33531"/>
                    <a:pt x="42227" y="0"/>
                  </a:cubicBezTo>
                  <a:close/>
                </a:path>
              </a:pathLst>
            </a:custGeom>
            <a:solidFill>
              <a:srgbClr val="4240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0" name="Google Shape;70;p6"/>
          <p:cNvGrpSpPr/>
          <p:nvPr/>
        </p:nvGrpSpPr>
        <p:grpSpPr>
          <a:xfrm>
            <a:off x="-91763" y="-1935987"/>
            <a:ext cx="6574367" cy="4371316"/>
            <a:chOff x="-68993" y="-1451991"/>
            <a:chExt cx="4943004" cy="3278487"/>
          </a:xfrm>
        </p:grpSpPr>
        <p:grpSp>
          <p:nvGrpSpPr>
            <p:cNvPr id="71" name="Google Shape;71;p6"/>
            <p:cNvGrpSpPr/>
            <p:nvPr/>
          </p:nvGrpSpPr>
          <p:grpSpPr>
            <a:xfrm rot="1338152">
              <a:off x="445478" y="497828"/>
              <a:ext cx="763847" cy="767550"/>
              <a:chOff x="7881969" y="1962328"/>
              <a:chExt cx="763841" cy="767544"/>
            </a:xfrm>
          </p:grpSpPr>
          <p:sp>
            <p:nvSpPr>
              <p:cNvPr id="72" name="Google Shape;72;p6"/>
              <p:cNvSpPr/>
              <p:nvPr/>
            </p:nvSpPr>
            <p:spPr>
              <a:xfrm>
                <a:off x="8286094" y="2133861"/>
                <a:ext cx="37031" cy="68764"/>
              </a:xfrm>
              <a:custGeom>
                <a:avLst/>
                <a:gdLst/>
                <a:ahLst/>
                <a:cxnLst/>
                <a:rect l="l" t="t" r="r" b="b"/>
                <a:pathLst>
                  <a:path w="1370" h="2544" extrusionOk="0">
                    <a:moveTo>
                      <a:pt x="1278" y="0"/>
                    </a:moveTo>
                    <a:cubicBezTo>
                      <a:pt x="1233" y="0"/>
                      <a:pt x="1210" y="23"/>
                      <a:pt x="1187" y="46"/>
                    </a:cubicBezTo>
                    <a:cubicBezTo>
                      <a:pt x="1096" y="229"/>
                      <a:pt x="959" y="411"/>
                      <a:pt x="845" y="594"/>
                    </a:cubicBezTo>
                    <a:cubicBezTo>
                      <a:pt x="730" y="776"/>
                      <a:pt x="616" y="936"/>
                      <a:pt x="525" y="1119"/>
                    </a:cubicBezTo>
                    <a:cubicBezTo>
                      <a:pt x="411" y="1301"/>
                      <a:pt x="320" y="1484"/>
                      <a:pt x="228" y="1689"/>
                    </a:cubicBezTo>
                    <a:cubicBezTo>
                      <a:pt x="183" y="1781"/>
                      <a:pt x="137" y="1895"/>
                      <a:pt x="69" y="2009"/>
                    </a:cubicBezTo>
                    <a:cubicBezTo>
                      <a:pt x="69" y="2055"/>
                      <a:pt x="46" y="2100"/>
                      <a:pt x="23" y="2123"/>
                    </a:cubicBezTo>
                    <a:cubicBezTo>
                      <a:pt x="23" y="2192"/>
                      <a:pt x="0" y="2260"/>
                      <a:pt x="0" y="2306"/>
                    </a:cubicBezTo>
                    <a:cubicBezTo>
                      <a:pt x="0" y="2351"/>
                      <a:pt x="0" y="2374"/>
                      <a:pt x="23" y="2420"/>
                    </a:cubicBezTo>
                    <a:cubicBezTo>
                      <a:pt x="46" y="2465"/>
                      <a:pt x="91" y="2511"/>
                      <a:pt x="160" y="2534"/>
                    </a:cubicBezTo>
                    <a:cubicBezTo>
                      <a:pt x="173" y="2541"/>
                      <a:pt x="189" y="2543"/>
                      <a:pt x="205" y="2543"/>
                    </a:cubicBezTo>
                    <a:cubicBezTo>
                      <a:pt x="244" y="2543"/>
                      <a:pt x="287" y="2527"/>
                      <a:pt x="320" y="2511"/>
                    </a:cubicBezTo>
                    <a:cubicBezTo>
                      <a:pt x="365" y="2488"/>
                      <a:pt x="411" y="2443"/>
                      <a:pt x="434" y="2374"/>
                    </a:cubicBezTo>
                    <a:cubicBezTo>
                      <a:pt x="457" y="2283"/>
                      <a:pt x="479" y="2192"/>
                      <a:pt x="502" y="2100"/>
                    </a:cubicBezTo>
                    <a:cubicBezTo>
                      <a:pt x="548" y="1963"/>
                      <a:pt x="571" y="1849"/>
                      <a:pt x="616" y="1735"/>
                    </a:cubicBezTo>
                    <a:cubicBezTo>
                      <a:pt x="685" y="1507"/>
                      <a:pt x="776" y="1279"/>
                      <a:pt x="867" y="1073"/>
                    </a:cubicBezTo>
                    <a:cubicBezTo>
                      <a:pt x="890" y="1027"/>
                      <a:pt x="913" y="959"/>
                      <a:pt x="936" y="913"/>
                    </a:cubicBezTo>
                    <a:cubicBezTo>
                      <a:pt x="936" y="913"/>
                      <a:pt x="936" y="936"/>
                      <a:pt x="936" y="936"/>
                    </a:cubicBezTo>
                    <a:cubicBezTo>
                      <a:pt x="982" y="799"/>
                      <a:pt x="1050" y="685"/>
                      <a:pt x="1119" y="548"/>
                    </a:cubicBezTo>
                    <a:cubicBezTo>
                      <a:pt x="1187" y="411"/>
                      <a:pt x="1278" y="274"/>
                      <a:pt x="1347" y="137"/>
                    </a:cubicBezTo>
                    <a:cubicBezTo>
                      <a:pt x="1370" y="92"/>
                      <a:pt x="1370" y="46"/>
                      <a:pt x="1324" y="23"/>
                    </a:cubicBezTo>
                    <a:cubicBezTo>
                      <a:pt x="1301" y="0"/>
                      <a:pt x="1301" y="0"/>
                      <a:pt x="1278" y="0"/>
                    </a:cubicBezTo>
                    <a:close/>
                  </a:path>
                </a:pathLst>
              </a:custGeom>
              <a:solidFill>
                <a:srgbClr val="FDA2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6"/>
              <p:cNvSpPr/>
              <p:nvPr/>
            </p:nvSpPr>
            <p:spPr>
              <a:xfrm>
                <a:off x="7915297" y="2182596"/>
                <a:ext cx="33950" cy="88875"/>
              </a:xfrm>
              <a:custGeom>
                <a:avLst/>
                <a:gdLst/>
                <a:ahLst/>
                <a:cxnLst/>
                <a:rect l="l" t="t" r="r" b="b"/>
                <a:pathLst>
                  <a:path w="1256" h="3288" extrusionOk="0">
                    <a:moveTo>
                      <a:pt x="1004" y="1233"/>
                    </a:moveTo>
                    <a:cubicBezTo>
                      <a:pt x="1001" y="1252"/>
                      <a:pt x="996" y="1271"/>
                      <a:pt x="991" y="1290"/>
                    </a:cubicBezTo>
                    <a:lnTo>
                      <a:pt x="991" y="1290"/>
                    </a:lnTo>
                    <a:cubicBezTo>
                      <a:pt x="1004" y="1271"/>
                      <a:pt x="1004" y="1252"/>
                      <a:pt x="1004" y="1233"/>
                    </a:cubicBezTo>
                    <a:close/>
                    <a:moveTo>
                      <a:pt x="936" y="1507"/>
                    </a:moveTo>
                    <a:cubicBezTo>
                      <a:pt x="930" y="1519"/>
                      <a:pt x="924" y="1532"/>
                      <a:pt x="918" y="1547"/>
                    </a:cubicBezTo>
                    <a:lnTo>
                      <a:pt x="918" y="1547"/>
                    </a:lnTo>
                    <a:cubicBezTo>
                      <a:pt x="925" y="1538"/>
                      <a:pt x="936" y="1523"/>
                      <a:pt x="936" y="1507"/>
                    </a:cubicBezTo>
                    <a:close/>
                    <a:moveTo>
                      <a:pt x="890" y="1667"/>
                    </a:moveTo>
                    <a:lnTo>
                      <a:pt x="890" y="1667"/>
                    </a:lnTo>
                    <a:cubicBezTo>
                      <a:pt x="890" y="1674"/>
                      <a:pt x="888" y="1682"/>
                      <a:pt x="884" y="1688"/>
                    </a:cubicBezTo>
                    <a:lnTo>
                      <a:pt x="884" y="1688"/>
                    </a:lnTo>
                    <a:cubicBezTo>
                      <a:pt x="890" y="1686"/>
                      <a:pt x="890" y="1681"/>
                      <a:pt x="890" y="1667"/>
                    </a:cubicBezTo>
                    <a:close/>
                    <a:moveTo>
                      <a:pt x="1073" y="0"/>
                    </a:moveTo>
                    <a:cubicBezTo>
                      <a:pt x="1004" y="0"/>
                      <a:pt x="913" y="46"/>
                      <a:pt x="913" y="137"/>
                    </a:cubicBezTo>
                    <a:cubicBezTo>
                      <a:pt x="913" y="183"/>
                      <a:pt x="890" y="206"/>
                      <a:pt x="890" y="252"/>
                    </a:cubicBezTo>
                    <a:cubicBezTo>
                      <a:pt x="845" y="411"/>
                      <a:pt x="776" y="571"/>
                      <a:pt x="708" y="731"/>
                    </a:cubicBezTo>
                    <a:cubicBezTo>
                      <a:pt x="639" y="891"/>
                      <a:pt x="571" y="1050"/>
                      <a:pt x="502" y="1210"/>
                    </a:cubicBezTo>
                    <a:cubicBezTo>
                      <a:pt x="365" y="1575"/>
                      <a:pt x="274" y="1941"/>
                      <a:pt x="160" y="2306"/>
                    </a:cubicBezTo>
                    <a:cubicBezTo>
                      <a:pt x="160" y="2314"/>
                      <a:pt x="160" y="2322"/>
                      <a:pt x="160" y="2329"/>
                    </a:cubicBezTo>
                    <a:cubicBezTo>
                      <a:pt x="160" y="2374"/>
                      <a:pt x="137" y="2420"/>
                      <a:pt x="137" y="2466"/>
                    </a:cubicBezTo>
                    <a:cubicBezTo>
                      <a:pt x="137" y="2443"/>
                      <a:pt x="137" y="2443"/>
                      <a:pt x="137" y="2443"/>
                    </a:cubicBezTo>
                    <a:cubicBezTo>
                      <a:pt x="137" y="2443"/>
                      <a:pt x="137" y="2466"/>
                      <a:pt x="114" y="2466"/>
                    </a:cubicBezTo>
                    <a:lnTo>
                      <a:pt x="114" y="2488"/>
                    </a:lnTo>
                    <a:cubicBezTo>
                      <a:pt x="114" y="2557"/>
                      <a:pt x="91" y="2603"/>
                      <a:pt x="69" y="2671"/>
                    </a:cubicBezTo>
                    <a:cubicBezTo>
                      <a:pt x="46" y="2717"/>
                      <a:pt x="46" y="2762"/>
                      <a:pt x="23" y="2808"/>
                    </a:cubicBezTo>
                    <a:cubicBezTo>
                      <a:pt x="23" y="2831"/>
                      <a:pt x="0" y="2876"/>
                      <a:pt x="0" y="2922"/>
                    </a:cubicBezTo>
                    <a:cubicBezTo>
                      <a:pt x="0" y="2945"/>
                      <a:pt x="0" y="2991"/>
                      <a:pt x="0" y="3036"/>
                    </a:cubicBezTo>
                    <a:cubicBezTo>
                      <a:pt x="0" y="3082"/>
                      <a:pt x="0" y="3128"/>
                      <a:pt x="23" y="3196"/>
                    </a:cubicBezTo>
                    <a:cubicBezTo>
                      <a:pt x="69" y="3242"/>
                      <a:pt x="114" y="3265"/>
                      <a:pt x="183" y="3287"/>
                    </a:cubicBezTo>
                    <a:cubicBezTo>
                      <a:pt x="297" y="3287"/>
                      <a:pt x="411" y="3219"/>
                      <a:pt x="434" y="3082"/>
                    </a:cubicBezTo>
                    <a:cubicBezTo>
                      <a:pt x="457" y="2991"/>
                      <a:pt x="502" y="2922"/>
                      <a:pt x="525" y="2831"/>
                    </a:cubicBezTo>
                    <a:cubicBezTo>
                      <a:pt x="548" y="2762"/>
                      <a:pt x="594" y="2671"/>
                      <a:pt x="616" y="2580"/>
                    </a:cubicBezTo>
                    <a:cubicBezTo>
                      <a:pt x="685" y="2374"/>
                      <a:pt x="753" y="2146"/>
                      <a:pt x="822" y="1941"/>
                    </a:cubicBezTo>
                    <a:lnTo>
                      <a:pt x="799" y="1941"/>
                    </a:lnTo>
                    <a:lnTo>
                      <a:pt x="822" y="1918"/>
                    </a:lnTo>
                    <a:cubicBezTo>
                      <a:pt x="822" y="1903"/>
                      <a:pt x="822" y="1887"/>
                      <a:pt x="822" y="1872"/>
                    </a:cubicBezTo>
                    <a:cubicBezTo>
                      <a:pt x="822" y="1849"/>
                      <a:pt x="845" y="1849"/>
                      <a:pt x="845" y="1827"/>
                    </a:cubicBezTo>
                    <a:cubicBezTo>
                      <a:pt x="845" y="1827"/>
                      <a:pt x="845" y="1849"/>
                      <a:pt x="845" y="1849"/>
                    </a:cubicBezTo>
                    <a:cubicBezTo>
                      <a:pt x="845" y="1804"/>
                      <a:pt x="867" y="1758"/>
                      <a:pt x="867" y="1712"/>
                    </a:cubicBezTo>
                    <a:cubicBezTo>
                      <a:pt x="867" y="1712"/>
                      <a:pt x="878" y="1702"/>
                      <a:pt x="884" y="1688"/>
                    </a:cubicBezTo>
                    <a:lnTo>
                      <a:pt x="884" y="1688"/>
                    </a:lnTo>
                    <a:cubicBezTo>
                      <a:pt x="881" y="1690"/>
                      <a:pt x="876" y="1690"/>
                      <a:pt x="867" y="1690"/>
                    </a:cubicBezTo>
                    <a:lnTo>
                      <a:pt x="890" y="1667"/>
                    </a:lnTo>
                    <a:lnTo>
                      <a:pt x="890" y="1667"/>
                    </a:lnTo>
                    <a:cubicBezTo>
                      <a:pt x="890" y="1667"/>
                      <a:pt x="890" y="1667"/>
                      <a:pt x="890" y="1667"/>
                    </a:cubicBezTo>
                    <a:cubicBezTo>
                      <a:pt x="890" y="1633"/>
                      <a:pt x="903" y="1587"/>
                      <a:pt x="918" y="1547"/>
                    </a:cubicBezTo>
                    <a:lnTo>
                      <a:pt x="918" y="1547"/>
                    </a:lnTo>
                    <a:cubicBezTo>
                      <a:pt x="915" y="1550"/>
                      <a:pt x="913" y="1553"/>
                      <a:pt x="913" y="1553"/>
                    </a:cubicBezTo>
                    <a:cubicBezTo>
                      <a:pt x="932" y="1477"/>
                      <a:pt x="967" y="1385"/>
                      <a:pt x="991" y="1290"/>
                    </a:cubicBezTo>
                    <a:lnTo>
                      <a:pt x="991" y="1290"/>
                    </a:lnTo>
                    <a:cubicBezTo>
                      <a:pt x="989" y="1294"/>
                      <a:pt x="985" y="1298"/>
                      <a:pt x="982" y="1302"/>
                    </a:cubicBezTo>
                    <a:cubicBezTo>
                      <a:pt x="1050" y="1096"/>
                      <a:pt x="1073" y="914"/>
                      <a:pt x="1141" y="731"/>
                    </a:cubicBezTo>
                    <a:cubicBezTo>
                      <a:pt x="1164" y="640"/>
                      <a:pt x="1187" y="525"/>
                      <a:pt x="1210" y="434"/>
                    </a:cubicBezTo>
                    <a:cubicBezTo>
                      <a:pt x="1210" y="343"/>
                      <a:pt x="1233" y="274"/>
                      <a:pt x="1255" y="183"/>
                    </a:cubicBezTo>
                    <a:cubicBezTo>
                      <a:pt x="1255" y="92"/>
                      <a:pt x="1187" y="0"/>
                      <a:pt x="1096"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6"/>
              <p:cNvSpPr/>
              <p:nvPr/>
            </p:nvSpPr>
            <p:spPr>
              <a:xfrm>
                <a:off x="7889375" y="2186299"/>
                <a:ext cx="60493" cy="176722"/>
              </a:xfrm>
              <a:custGeom>
                <a:avLst/>
                <a:gdLst/>
                <a:ahLst/>
                <a:cxnLst/>
                <a:rect l="l" t="t" r="r" b="b"/>
                <a:pathLst>
                  <a:path w="2238" h="6538" extrusionOk="0">
                    <a:moveTo>
                      <a:pt x="948" y="2750"/>
                    </a:moveTo>
                    <a:lnTo>
                      <a:pt x="948" y="2750"/>
                    </a:lnTo>
                    <a:cubicBezTo>
                      <a:pt x="942" y="2762"/>
                      <a:pt x="936" y="2774"/>
                      <a:pt x="936" y="2785"/>
                    </a:cubicBezTo>
                    <a:cubicBezTo>
                      <a:pt x="940" y="2774"/>
                      <a:pt x="944" y="2762"/>
                      <a:pt x="948" y="2750"/>
                    </a:cubicBezTo>
                    <a:close/>
                    <a:moveTo>
                      <a:pt x="2055" y="0"/>
                    </a:moveTo>
                    <a:cubicBezTo>
                      <a:pt x="1986" y="0"/>
                      <a:pt x="1918" y="46"/>
                      <a:pt x="1918" y="115"/>
                    </a:cubicBezTo>
                    <a:cubicBezTo>
                      <a:pt x="1895" y="160"/>
                      <a:pt x="1895" y="183"/>
                      <a:pt x="1895" y="229"/>
                    </a:cubicBezTo>
                    <a:cubicBezTo>
                      <a:pt x="1872" y="229"/>
                      <a:pt x="1872" y="229"/>
                      <a:pt x="1872" y="252"/>
                    </a:cubicBezTo>
                    <a:cubicBezTo>
                      <a:pt x="1872" y="229"/>
                      <a:pt x="1872" y="229"/>
                      <a:pt x="1872" y="229"/>
                    </a:cubicBezTo>
                    <a:cubicBezTo>
                      <a:pt x="1804" y="480"/>
                      <a:pt x="1712" y="708"/>
                      <a:pt x="1621" y="959"/>
                    </a:cubicBezTo>
                    <a:cubicBezTo>
                      <a:pt x="1575" y="1073"/>
                      <a:pt x="1530" y="1187"/>
                      <a:pt x="1484" y="1301"/>
                    </a:cubicBezTo>
                    <a:cubicBezTo>
                      <a:pt x="1438" y="1416"/>
                      <a:pt x="1393" y="1553"/>
                      <a:pt x="1347" y="1667"/>
                    </a:cubicBezTo>
                    <a:cubicBezTo>
                      <a:pt x="1279" y="1849"/>
                      <a:pt x="1187" y="2032"/>
                      <a:pt x="1142" y="2192"/>
                    </a:cubicBezTo>
                    <a:cubicBezTo>
                      <a:pt x="1081" y="2374"/>
                      <a:pt x="1020" y="2539"/>
                      <a:pt x="959" y="2717"/>
                    </a:cubicBezTo>
                    <a:lnTo>
                      <a:pt x="959" y="2717"/>
                    </a:lnTo>
                    <a:cubicBezTo>
                      <a:pt x="959" y="2717"/>
                      <a:pt x="959" y="2717"/>
                      <a:pt x="959" y="2717"/>
                    </a:cubicBezTo>
                    <a:lnTo>
                      <a:pt x="959" y="2717"/>
                    </a:lnTo>
                    <a:lnTo>
                      <a:pt x="957" y="2723"/>
                    </a:lnTo>
                    <a:lnTo>
                      <a:pt x="957" y="2723"/>
                    </a:lnTo>
                    <a:cubicBezTo>
                      <a:pt x="954" y="2732"/>
                      <a:pt x="951" y="2741"/>
                      <a:pt x="948" y="2750"/>
                    </a:cubicBezTo>
                    <a:lnTo>
                      <a:pt x="948" y="2750"/>
                    </a:lnTo>
                    <a:cubicBezTo>
                      <a:pt x="949" y="2749"/>
                      <a:pt x="950" y="2747"/>
                      <a:pt x="951" y="2745"/>
                    </a:cubicBezTo>
                    <a:lnTo>
                      <a:pt x="951" y="2745"/>
                    </a:lnTo>
                    <a:lnTo>
                      <a:pt x="891" y="2945"/>
                    </a:lnTo>
                    <a:cubicBezTo>
                      <a:pt x="799" y="3310"/>
                      <a:pt x="662" y="3652"/>
                      <a:pt x="571" y="4018"/>
                    </a:cubicBezTo>
                    <a:cubicBezTo>
                      <a:pt x="503" y="4200"/>
                      <a:pt x="457" y="4406"/>
                      <a:pt x="411" y="4588"/>
                    </a:cubicBezTo>
                    <a:cubicBezTo>
                      <a:pt x="366" y="4794"/>
                      <a:pt x="320" y="4976"/>
                      <a:pt x="251" y="5159"/>
                    </a:cubicBezTo>
                    <a:cubicBezTo>
                      <a:pt x="251" y="5182"/>
                      <a:pt x="251" y="5227"/>
                      <a:pt x="229" y="5250"/>
                    </a:cubicBezTo>
                    <a:cubicBezTo>
                      <a:pt x="183" y="5410"/>
                      <a:pt x="137" y="5593"/>
                      <a:pt x="115" y="5752"/>
                    </a:cubicBezTo>
                    <a:cubicBezTo>
                      <a:pt x="92" y="5821"/>
                      <a:pt x="69" y="5912"/>
                      <a:pt x="46" y="5981"/>
                    </a:cubicBezTo>
                    <a:cubicBezTo>
                      <a:pt x="23" y="6095"/>
                      <a:pt x="0" y="6209"/>
                      <a:pt x="46" y="6346"/>
                    </a:cubicBezTo>
                    <a:cubicBezTo>
                      <a:pt x="92" y="6437"/>
                      <a:pt x="183" y="6528"/>
                      <a:pt x="274" y="6528"/>
                    </a:cubicBezTo>
                    <a:cubicBezTo>
                      <a:pt x="294" y="6535"/>
                      <a:pt x="312" y="6538"/>
                      <a:pt x="329" y="6538"/>
                    </a:cubicBezTo>
                    <a:cubicBezTo>
                      <a:pt x="370" y="6538"/>
                      <a:pt x="402" y="6522"/>
                      <a:pt x="434" y="6506"/>
                    </a:cubicBezTo>
                    <a:cubicBezTo>
                      <a:pt x="480" y="6506"/>
                      <a:pt x="525" y="6460"/>
                      <a:pt x="571" y="6414"/>
                    </a:cubicBezTo>
                    <a:cubicBezTo>
                      <a:pt x="617" y="6369"/>
                      <a:pt x="640" y="6323"/>
                      <a:pt x="640" y="6277"/>
                    </a:cubicBezTo>
                    <a:cubicBezTo>
                      <a:pt x="662" y="6209"/>
                      <a:pt x="685" y="6140"/>
                      <a:pt x="685" y="6095"/>
                    </a:cubicBezTo>
                    <a:cubicBezTo>
                      <a:pt x="708" y="6026"/>
                      <a:pt x="731" y="5958"/>
                      <a:pt x="731" y="5889"/>
                    </a:cubicBezTo>
                    <a:cubicBezTo>
                      <a:pt x="776" y="5752"/>
                      <a:pt x="799" y="5615"/>
                      <a:pt x="845" y="5479"/>
                    </a:cubicBezTo>
                    <a:cubicBezTo>
                      <a:pt x="845" y="5473"/>
                      <a:pt x="845" y="5467"/>
                      <a:pt x="845" y="5456"/>
                    </a:cubicBezTo>
                    <a:cubicBezTo>
                      <a:pt x="868" y="5433"/>
                      <a:pt x="868" y="5387"/>
                      <a:pt x="868" y="5364"/>
                    </a:cubicBezTo>
                    <a:cubicBezTo>
                      <a:pt x="959" y="5022"/>
                      <a:pt x="1050" y="4680"/>
                      <a:pt x="1142" y="4337"/>
                    </a:cubicBezTo>
                    <a:cubicBezTo>
                      <a:pt x="1210" y="4086"/>
                      <a:pt x="1301" y="3812"/>
                      <a:pt x="1393" y="3561"/>
                    </a:cubicBezTo>
                    <a:cubicBezTo>
                      <a:pt x="1416" y="3401"/>
                      <a:pt x="1461" y="3264"/>
                      <a:pt x="1507" y="3128"/>
                    </a:cubicBezTo>
                    <a:cubicBezTo>
                      <a:pt x="1530" y="3036"/>
                      <a:pt x="1553" y="2968"/>
                      <a:pt x="1575" y="2876"/>
                    </a:cubicBezTo>
                    <a:cubicBezTo>
                      <a:pt x="1598" y="2785"/>
                      <a:pt x="1621" y="2671"/>
                      <a:pt x="1667" y="2580"/>
                    </a:cubicBezTo>
                    <a:cubicBezTo>
                      <a:pt x="1689" y="2511"/>
                      <a:pt x="1689" y="2420"/>
                      <a:pt x="1712" y="2351"/>
                    </a:cubicBezTo>
                    <a:cubicBezTo>
                      <a:pt x="1712" y="2351"/>
                      <a:pt x="1712" y="2351"/>
                      <a:pt x="1712" y="2374"/>
                    </a:cubicBezTo>
                    <a:cubicBezTo>
                      <a:pt x="1758" y="2214"/>
                      <a:pt x="1804" y="2055"/>
                      <a:pt x="1849" y="1895"/>
                    </a:cubicBezTo>
                    <a:cubicBezTo>
                      <a:pt x="1895" y="1712"/>
                      <a:pt x="1918" y="1507"/>
                      <a:pt x="1941" y="1324"/>
                    </a:cubicBezTo>
                    <a:cubicBezTo>
                      <a:pt x="2009" y="936"/>
                      <a:pt x="2123" y="548"/>
                      <a:pt x="2214" y="160"/>
                    </a:cubicBezTo>
                    <a:cubicBezTo>
                      <a:pt x="2237" y="92"/>
                      <a:pt x="2169" y="0"/>
                      <a:pt x="207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5" name="Google Shape;75;p6"/>
              <p:cNvSpPr/>
              <p:nvPr/>
            </p:nvSpPr>
            <p:spPr>
              <a:xfrm>
                <a:off x="7930082" y="2184434"/>
                <a:ext cx="22246" cy="64818"/>
              </a:xfrm>
              <a:custGeom>
                <a:avLst/>
                <a:gdLst/>
                <a:ahLst/>
                <a:cxnLst/>
                <a:rect l="l" t="t" r="r" b="b"/>
                <a:pathLst>
                  <a:path w="823" h="2398" extrusionOk="0">
                    <a:moveTo>
                      <a:pt x="708" y="1"/>
                    </a:moveTo>
                    <a:cubicBezTo>
                      <a:pt x="686" y="1"/>
                      <a:pt x="663" y="24"/>
                      <a:pt x="663" y="47"/>
                    </a:cubicBezTo>
                    <a:cubicBezTo>
                      <a:pt x="640" y="115"/>
                      <a:pt x="617" y="184"/>
                      <a:pt x="594" y="252"/>
                    </a:cubicBezTo>
                    <a:cubicBezTo>
                      <a:pt x="594" y="321"/>
                      <a:pt x="572" y="389"/>
                      <a:pt x="549" y="457"/>
                    </a:cubicBezTo>
                    <a:cubicBezTo>
                      <a:pt x="549" y="435"/>
                      <a:pt x="549" y="435"/>
                      <a:pt x="549" y="435"/>
                    </a:cubicBezTo>
                    <a:cubicBezTo>
                      <a:pt x="526" y="503"/>
                      <a:pt x="503" y="594"/>
                      <a:pt x="480" y="686"/>
                    </a:cubicBezTo>
                    <a:cubicBezTo>
                      <a:pt x="457" y="777"/>
                      <a:pt x="412" y="868"/>
                      <a:pt x="389" y="960"/>
                    </a:cubicBezTo>
                    <a:cubicBezTo>
                      <a:pt x="343" y="1142"/>
                      <a:pt x="298" y="1325"/>
                      <a:pt x="252" y="1507"/>
                    </a:cubicBezTo>
                    <a:cubicBezTo>
                      <a:pt x="252" y="1507"/>
                      <a:pt x="252" y="1507"/>
                      <a:pt x="252" y="1485"/>
                    </a:cubicBezTo>
                    <a:cubicBezTo>
                      <a:pt x="183" y="1759"/>
                      <a:pt x="92" y="2010"/>
                      <a:pt x="1" y="2283"/>
                    </a:cubicBezTo>
                    <a:cubicBezTo>
                      <a:pt x="1" y="2306"/>
                      <a:pt x="1" y="2329"/>
                      <a:pt x="1" y="2352"/>
                    </a:cubicBezTo>
                    <a:cubicBezTo>
                      <a:pt x="24" y="2375"/>
                      <a:pt x="24" y="2375"/>
                      <a:pt x="47" y="2398"/>
                    </a:cubicBezTo>
                    <a:lnTo>
                      <a:pt x="115" y="2398"/>
                    </a:lnTo>
                    <a:cubicBezTo>
                      <a:pt x="138" y="2375"/>
                      <a:pt x="161" y="2375"/>
                      <a:pt x="161" y="2352"/>
                    </a:cubicBezTo>
                    <a:cubicBezTo>
                      <a:pt x="206" y="2238"/>
                      <a:pt x="229" y="2124"/>
                      <a:pt x="275" y="2010"/>
                    </a:cubicBezTo>
                    <a:cubicBezTo>
                      <a:pt x="298" y="1918"/>
                      <a:pt x="320" y="1804"/>
                      <a:pt x="343" y="1713"/>
                    </a:cubicBezTo>
                    <a:cubicBezTo>
                      <a:pt x="412" y="1530"/>
                      <a:pt x="457" y="1325"/>
                      <a:pt x="503" y="1142"/>
                    </a:cubicBezTo>
                    <a:cubicBezTo>
                      <a:pt x="503" y="1142"/>
                      <a:pt x="503" y="1165"/>
                      <a:pt x="503" y="1165"/>
                    </a:cubicBezTo>
                    <a:cubicBezTo>
                      <a:pt x="526" y="1074"/>
                      <a:pt x="549" y="1005"/>
                      <a:pt x="572" y="914"/>
                    </a:cubicBezTo>
                    <a:cubicBezTo>
                      <a:pt x="594" y="823"/>
                      <a:pt x="640" y="754"/>
                      <a:pt x="663" y="663"/>
                    </a:cubicBezTo>
                    <a:cubicBezTo>
                      <a:pt x="686" y="572"/>
                      <a:pt x="708" y="480"/>
                      <a:pt x="731" y="366"/>
                    </a:cubicBezTo>
                    <a:cubicBezTo>
                      <a:pt x="754" y="298"/>
                      <a:pt x="777" y="206"/>
                      <a:pt x="800" y="138"/>
                    </a:cubicBezTo>
                    <a:cubicBezTo>
                      <a:pt x="800" y="115"/>
                      <a:pt x="800" y="115"/>
                      <a:pt x="800" y="115"/>
                    </a:cubicBezTo>
                    <a:cubicBezTo>
                      <a:pt x="800" y="92"/>
                      <a:pt x="823" y="69"/>
                      <a:pt x="800" y="47"/>
                    </a:cubicBezTo>
                    <a:cubicBezTo>
                      <a:pt x="800" y="24"/>
                      <a:pt x="777" y="1"/>
                      <a:pt x="754"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 name="Google Shape;76;p6"/>
              <p:cNvSpPr/>
              <p:nvPr/>
            </p:nvSpPr>
            <p:spPr>
              <a:xfrm>
                <a:off x="7928244" y="2184434"/>
                <a:ext cx="25327" cy="69386"/>
              </a:xfrm>
              <a:custGeom>
                <a:avLst/>
                <a:gdLst/>
                <a:ahLst/>
                <a:cxnLst/>
                <a:rect l="l" t="t" r="r" b="b"/>
                <a:pathLst>
                  <a:path w="937" h="2567" extrusionOk="0">
                    <a:moveTo>
                      <a:pt x="845" y="1"/>
                    </a:moveTo>
                    <a:cubicBezTo>
                      <a:pt x="822" y="1"/>
                      <a:pt x="799" y="24"/>
                      <a:pt x="776" y="69"/>
                    </a:cubicBezTo>
                    <a:cubicBezTo>
                      <a:pt x="708" y="252"/>
                      <a:pt x="662" y="435"/>
                      <a:pt x="594" y="617"/>
                    </a:cubicBezTo>
                    <a:cubicBezTo>
                      <a:pt x="525" y="823"/>
                      <a:pt x="480" y="1028"/>
                      <a:pt x="434" y="1234"/>
                    </a:cubicBezTo>
                    <a:cubicBezTo>
                      <a:pt x="434" y="1211"/>
                      <a:pt x="434" y="1211"/>
                      <a:pt x="434" y="1211"/>
                    </a:cubicBezTo>
                    <a:cubicBezTo>
                      <a:pt x="366" y="1393"/>
                      <a:pt x="320" y="1599"/>
                      <a:pt x="251" y="1781"/>
                    </a:cubicBezTo>
                    <a:cubicBezTo>
                      <a:pt x="183" y="2010"/>
                      <a:pt x="115" y="2215"/>
                      <a:pt x="23" y="2443"/>
                    </a:cubicBezTo>
                    <a:cubicBezTo>
                      <a:pt x="0" y="2489"/>
                      <a:pt x="23" y="2535"/>
                      <a:pt x="69" y="2557"/>
                    </a:cubicBezTo>
                    <a:cubicBezTo>
                      <a:pt x="81" y="2564"/>
                      <a:pt x="95" y="2566"/>
                      <a:pt x="109" y="2566"/>
                    </a:cubicBezTo>
                    <a:cubicBezTo>
                      <a:pt x="146" y="2566"/>
                      <a:pt x="183" y="2545"/>
                      <a:pt x="183" y="2512"/>
                    </a:cubicBezTo>
                    <a:cubicBezTo>
                      <a:pt x="229" y="2375"/>
                      <a:pt x="274" y="2238"/>
                      <a:pt x="320" y="2101"/>
                    </a:cubicBezTo>
                    <a:cubicBezTo>
                      <a:pt x="343" y="2055"/>
                      <a:pt x="366" y="1987"/>
                      <a:pt x="366" y="1941"/>
                    </a:cubicBezTo>
                    <a:cubicBezTo>
                      <a:pt x="388" y="1895"/>
                      <a:pt x="411" y="1827"/>
                      <a:pt x="434" y="1781"/>
                    </a:cubicBezTo>
                    <a:cubicBezTo>
                      <a:pt x="503" y="1530"/>
                      <a:pt x="571" y="1279"/>
                      <a:pt x="640" y="1051"/>
                    </a:cubicBezTo>
                    <a:cubicBezTo>
                      <a:pt x="685" y="891"/>
                      <a:pt x="731" y="754"/>
                      <a:pt x="776" y="594"/>
                    </a:cubicBezTo>
                    <a:cubicBezTo>
                      <a:pt x="822" y="435"/>
                      <a:pt x="868" y="275"/>
                      <a:pt x="936" y="115"/>
                    </a:cubicBezTo>
                    <a:cubicBezTo>
                      <a:pt x="936" y="92"/>
                      <a:pt x="936" y="92"/>
                      <a:pt x="936" y="69"/>
                    </a:cubicBezTo>
                    <a:cubicBezTo>
                      <a:pt x="913" y="47"/>
                      <a:pt x="913" y="24"/>
                      <a:pt x="891" y="24"/>
                    </a:cubicBezTo>
                    <a:cubicBezTo>
                      <a:pt x="868" y="24"/>
                      <a:pt x="868" y="1"/>
                      <a:pt x="845"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6"/>
              <p:cNvSpPr/>
              <p:nvPr/>
            </p:nvSpPr>
            <p:spPr>
              <a:xfrm>
                <a:off x="7925162" y="2187542"/>
                <a:ext cx="29625" cy="80063"/>
              </a:xfrm>
              <a:custGeom>
                <a:avLst/>
                <a:gdLst/>
                <a:ahLst/>
                <a:cxnLst/>
                <a:rect l="l" t="t" r="r" b="b"/>
                <a:pathLst>
                  <a:path w="1096" h="2962" extrusionOk="0">
                    <a:moveTo>
                      <a:pt x="1005" y="0"/>
                    </a:moveTo>
                    <a:cubicBezTo>
                      <a:pt x="959" y="0"/>
                      <a:pt x="936" y="0"/>
                      <a:pt x="913" y="46"/>
                    </a:cubicBezTo>
                    <a:cubicBezTo>
                      <a:pt x="822" y="251"/>
                      <a:pt x="754" y="502"/>
                      <a:pt x="685" y="731"/>
                    </a:cubicBezTo>
                    <a:cubicBezTo>
                      <a:pt x="662" y="845"/>
                      <a:pt x="617" y="959"/>
                      <a:pt x="594" y="1073"/>
                    </a:cubicBezTo>
                    <a:cubicBezTo>
                      <a:pt x="548" y="1187"/>
                      <a:pt x="525" y="1301"/>
                      <a:pt x="480" y="1392"/>
                    </a:cubicBezTo>
                    <a:cubicBezTo>
                      <a:pt x="434" y="1529"/>
                      <a:pt x="411" y="1644"/>
                      <a:pt x="365" y="1758"/>
                    </a:cubicBezTo>
                    <a:cubicBezTo>
                      <a:pt x="320" y="1872"/>
                      <a:pt x="274" y="1986"/>
                      <a:pt x="229" y="2100"/>
                    </a:cubicBezTo>
                    <a:cubicBezTo>
                      <a:pt x="160" y="2328"/>
                      <a:pt x="92" y="2579"/>
                      <a:pt x="0" y="2808"/>
                    </a:cubicBezTo>
                    <a:cubicBezTo>
                      <a:pt x="0" y="2830"/>
                      <a:pt x="0" y="2853"/>
                      <a:pt x="0" y="2899"/>
                    </a:cubicBezTo>
                    <a:cubicBezTo>
                      <a:pt x="23" y="2922"/>
                      <a:pt x="46" y="2945"/>
                      <a:pt x="69" y="2945"/>
                    </a:cubicBezTo>
                    <a:cubicBezTo>
                      <a:pt x="80" y="2956"/>
                      <a:pt x="92" y="2962"/>
                      <a:pt x="103" y="2962"/>
                    </a:cubicBezTo>
                    <a:cubicBezTo>
                      <a:pt x="114" y="2962"/>
                      <a:pt x="126" y="2956"/>
                      <a:pt x="137" y="2945"/>
                    </a:cubicBezTo>
                    <a:cubicBezTo>
                      <a:pt x="160" y="2945"/>
                      <a:pt x="183" y="2922"/>
                      <a:pt x="206" y="2899"/>
                    </a:cubicBezTo>
                    <a:cubicBezTo>
                      <a:pt x="274" y="2648"/>
                      <a:pt x="343" y="2420"/>
                      <a:pt x="411" y="2168"/>
                    </a:cubicBezTo>
                    <a:cubicBezTo>
                      <a:pt x="480" y="1940"/>
                      <a:pt x="571" y="1712"/>
                      <a:pt x="639" y="1484"/>
                    </a:cubicBezTo>
                    <a:cubicBezTo>
                      <a:pt x="662" y="1392"/>
                      <a:pt x="685" y="1278"/>
                      <a:pt x="731" y="1187"/>
                    </a:cubicBezTo>
                    <a:cubicBezTo>
                      <a:pt x="754" y="1050"/>
                      <a:pt x="799" y="913"/>
                      <a:pt x="845" y="799"/>
                    </a:cubicBezTo>
                    <a:cubicBezTo>
                      <a:pt x="868" y="685"/>
                      <a:pt x="913" y="571"/>
                      <a:pt x="936" y="479"/>
                    </a:cubicBezTo>
                    <a:cubicBezTo>
                      <a:pt x="982" y="342"/>
                      <a:pt x="1027" y="228"/>
                      <a:pt x="1073" y="114"/>
                    </a:cubicBezTo>
                    <a:cubicBezTo>
                      <a:pt x="1096" y="69"/>
                      <a:pt x="1073" y="23"/>
                      <a:pt x="102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6"/>
              <p:cNvSpPr/>
              <p:nvPr/>
            </p:nvSpPr>
            <p:spPr>
              <a:xfrm>
                <a:off x="7949219" y="2199868"/>
                <a:ext cx="58628" cy="179425"/>
              </a:xfrm>
              <a:custGeom>
                <a:avLst/>
                <a:gdLst/>
                <a:ahLst/>
                <a:cxnLst/>
                <a:rect l="l" t="t" r="r" b="b"/>
                <a:pathLst>
                  <a:path w="2169" h="6638" extrusionOk="0">
                    <a:moveTo>
                      <a:pt x="1507" y="2694"/>
                    </a:moveTo>
                    <a:lnTo>
                      <a:pt x="1507" y="2694"/>
                    </a:lnTo>
                    <a:cubicBezTo>
                      <a:pt x="1507" y="2694"/>
                      <a:pt x="1507" y="2717"/>
                      <a:pt x="1484" y="2717"/>
                    </a:cubicBezTo>
                    <a:cubicBezTo>
                      <a:pt x="1484" y="2740"/>
                      <a:pt x="1484" y="2762"/>
                      <a:pt x="1484" y="2762"/>
                    </a:cubicBezTo>
                    <a:cubicBezTo>
                      <a:pt x="1484" y="2740"/>
                      <a:pt x="1507" y="2717"/>
                      <a:pt x="1507" y="2694"/>
                    </a:cubicBezTo>
                    <a:close/>
                    <a:moveTo>
                      <a:pt x="1096" y="4292"/>
                    </a:moveTo>
                    <a:lnTo>
                      <a:pt x="1096" y="4292"/>
                    </a:lnTo>
                    <a:lnTo>
                      <a:pt x="1096" y="4292"/>
                    </a:lnTo>
                    <a:cubicBezTo>
                      <a:pt x="1096" y="4292"/>
                      <a:pt x="1096" y="4292"/>
                      <a:pt x="1096" y="4292"/>
                    </a:cubicBezTo>
                    <a:close/>
                    <a:moveTo>
                      <a:pt x="1096" y="4292"/>
                    </a:moveTo>
                    <a:lnTo>
                      <a:pt x="1096" y="4292"/>
                    </a:lnTo>
                    <a:cubicBezTo>
                      <a:pt x="1094" y="4297"/>
                      <a:pt x="1093" y="4302"/>
                      <a:pt x="1091" y="4307"/>
                    </a:cubicBezTo>
                    <a:lnTo>
                      <a:pt x="1091" y="4307"/>
                    </a:lnTo>
                    <a:cubicBezTo>
                      <a:pt x="1096" y="4300"/>
                      <a:pt x="1096" y="4292"/>
                      <a:pt x="1096" y="4292"/>
                    </a:cubicBezTo>
                    <a:close/>
                    <a:moveTo>
                      <a:pt x="2009" y="1"/>
                    </a:moveTo>
                    <a:cubicBezTo>
                      <a:pt x="1941" y="1"/>
                      <a:pt x="1895" y="46"/>
                      <a:pt x="1872" y="92"/>
                    </a:cubicBezTo>
                    <a:cubicBezTo>
                      <a:pt x="1826" y="183"/>
                      <a:pt x="1781" y="252"/>
                      <a:pt x="1735" y="343"/>
                    </a:cubicBezTo>
                    <a:cubicBezTo>
                      <a:pt x="1690" y="434"/>
                      <a:pt x="1644" y="548"/>
                      <a:pt x="1621" y="663"/>
                    </a:cubicBezTo>
                    <a:cubicBezTo>
                      <a:pt x="1530" y="868"/>
                      <a:pt x="1461" y="1073"/>
                      <a:pt x="1370" y="1279"/>
                    </a:cubicBezTo>
                    <a:cubicBezTo>
                      <a:pt x="1302" y="1439"/>
                      <a:pt x="1256" y="1598"/>
                      <a:pt x="1187" y="1758"/>
                    </a:cubicBezTo>
                    <a:cubicBezTo>
                      <a:pt x="1119" y="1941"/>
                      <a:pt x="1050" y="2123"/>
                      <a:pt x="1005" y="2329"/>
                    </a:cubicBezTo>
                    <a:cubicBezTo>
                      <a:pt x="1005" y="2340"/>
                      <a:pt x="1005" y="2346"/>
                      <a:pt x="1005" y="2352"/>
                    </a:cubicBezTo>
                    <a:cubicBezTo>
                      <a:pt x="1005" y="2374"/>
                      <a:pt x="982" y="2420"/>
                      <a:pt x="982" y="2443"/>
                    </a:cubicBezTo>
                    <a:cubicBezTo>
                      <a:pt x="982" y="2443"/>
                      <a:pt x="982" y="2420"/>
                      <a:pt x="982" y="2397"/>
                    </a:cubicBezTo>
                    <a:cubicBezTo>
                      <a:pt x="936" y="2557"/>
                      <a:pt x="891" y="2694"/>
                      <a:pt x="868" y="2854"/>
                    </a:cubicBezTo>
                    <a:cubicBezTo>
                      <a:pt x="845" y="2968"/>
                      <a:pt x="799" y="3105"/>
                      <a:pt x="777" y="3219"/>
                    </a:cubicBezTo>
                    <a:cubicBezTo>
                      <a:pt x="731" y="3356"/>
                      <a:pt x="708" y="3470"/>
                      <a:pt x="685" y="3607"/>
                    </a:cubicBezTo>
                    <a:cubicBezTo>
                      <a:pt x="662" y="3721"/>
                      <a:pt x="640" y="3835"/>
                      <a:pt x="594" y="3927"/>
                    </a:cubicBezTo>
                    <a:cubicBezTo>
                      <a:pt x="597" y="3927"/>
                      <a:pt x="600" y="3926"/>
                      <a:pt x="602" y="3925"/>
                    </a:cubicBezTo>
                    <a:lnTo>
                      <a:pt x="602" y="3925"/>
                    </a:lnTo>
                    <a:cubicBezTo>
                      <a:pt x="585" y="3979"/>
                      <a:pt x="571" y="4033"/>
                      <a:pt x="571" y="4086"/>
                    </a:cubicBezTo>
                    <a:cubicBezTo>
                      <a:pt x="548" y="4109"/>
                      <a:pt x="548" y="4109"/>
                      <a:pt x="548" y="4132"/>
                    </a:cubicBezTo>
                    <a:cubicBezTo>
                      <a:pt x="548" y="4132"/>
                      <a:pt x="548" y="4109"/>
                      <a:pt x="548" y="4109"/>
                    </a:cubicBezTo>
                    <a:cubicBezTo>
                      <a:pt x="525" y="4200"/>
                      <a:pt x="503" y="4269"/>
                      <a:pt x="480" y="4337"/>
                    </a:cubicBezTo>
                    <a:cubicBezTo>
                      <a:pt x="457" y="4474"/>
                      <a:pt x="411" y="4634"/>
                      <a:pt x="366" y="4771"/>
                    </a:cubicBezTo>
                    <a:cubicBezTo>
                      <a:pt x="343" y="4931"/>
                      <a:pt x="297" y="5091"/>
                      <a:pt x="252" y="5250"/>
                    </a:cubicBezTo>
                    <a:cubicBezTo>
                      <a:pt x="183" y="5456"/>
                      <a:pt x="137" y="5684"/>
                      <a:pt x="92" y="5890"/>
                    </a:cubicBezTo>
                    <a:cubicBezTo>
                      <a:pt x="46" y="5981"/>
                      <a:pt x="46" y="6095"/>
                      <a:pt x="23" y="6186"/>
                    </a:cubicBezTo>
                    <a:cubicBezTo>
                      <a:pt x="0" y="6232"/>
                      <a:pt x="0" y="6255"/>
                      <a:pt x="0" y="6278"/>
                    </a:cubicBezTo>
                    <a:cubicBezTo>
                      <a:pt x="0" y="6300"/>
                      <a:pt x="0" y="6300"/>
                      <a:pt x="0" y="6323"/>
                    </a:cubicBezTo>
                    <a:cubicBezTo>
                      <a:pt x="0" y="6369"/>
                      <a:pt x="0" y="6414"/>
                      <a:pt x="0" y="6460"/>
                    </a:cubicBezTo>
                    <a:cubicBezTo>
                      <a:pt x="23" y="6460"/>
                      <a:pt x="23" y="6483"/>
                      <a:pt x="23" y="6483"/>
                    </a:cubicBezTo>
                    <a:cubicBezTo>
                      <a:pt x="46" y="6551"/>
                      <a:pt x="115" y="6620"/>
                      <a:pt x="206" y="6620"/>
                    </a:cubicBezTo>
                    <a:cubicBezTo>
                      <a:pt x="229" y="6631"/>
                      <a:pt x="252" y="6637"/>
                      <a:pt x="272" y="6637"/>
                    </a:cubicBezTo>
                    <a:cubicBezTo>
                      <a:pt x="291" y="6637"/>
                      <a:pt x="309" y="6631"/>
                      <a:pt x="320" y="6620"/>
                    </a:cubicBezTo>
                    <a:cubicBezTo>
                      <a:pt x="343" y="6597"/>
                      <a:pt x="366" y="6597"/>
                      <a:pt x="388" y="6574"/>
                    </a:cubicBezTo>
                    <a:cubicBezTo>
                      <a:pt x="480" y="6506"/>
                      <a:pt x="503" y="6392"/>
                      <a:pt x="525" y="6278"/>
                    </a:cubicBezTo>
                    <a:cubicBezTo>
                      <a:pt x="548" y="6209"/>
                      <a:pt x="571" y="6118"/>
                      <a:pt x="594" y="6026"/>
                    </a:cubicBezTo>
                    <a:cubicBezTo>
                      <a:pt x="640" y="5890"/>
                      <a:pt x="685" y="5753"/>
                      <a:pt x="731" y="5638"/>
                    </a:cubicBezTo>
                    <a:cubicBezTo>
                      <a:pt x="777" y="5433"/>
                      <a:pt x="822" y="5250"/>
                      <a:pt x="868" y="5068"/>
                    </a:cubicBezTo>
                    <a:cubicBezTo>
                      <a:pt x="913" y="4931"/>
                      <a:pt x="936" y="4817"/>
                      <a:pt x="982" y="4703"/>
                    </a:cubicBezTo>
                    <a:cubicBezTo>
                      <a:pt x="1004" y="4571"/>
                      <a:pt x="1047" y="4439"/>
                      <a:pt x="1091" y="4307"/>
                    </a:cubicBezTo>
                    <a:lnTo>
                      <a:pt x="1091" y="4307"/>
                    </a:lnTo>
                    <a:cubicBezTo>
                      <a:pt x="1089" y="4310"/>
                      <a:pt x="1085" y="4313"/>
                      <a:pt x="1080" y="4314"/>
                    </a:cubicBezTo>
                    <a:lnTo>
                      <a:pt x="1080" y="4314"/>
                    </a:lnTo>
                    <a:cubicBezTo>
                      <a:pt x="1087" y="4301"/>
                      <a:pt x="1096" y="4292"/>
                      <a:pt x="1096" y="4292"/>
                    </a:cubicBezTo>
                    <a:lnTo>
                      <a:pt x="1096" y="4292"/>
                    </a:lnTo>
                    <a:lnTo>
                      <a:pt x="1073" y="4315"/>
                    </a:lnTo>
                    <a:cubicBezTo>
                      <a:pt x="1096" y="4292"/>
                      <a:pt x="1096" y="4269"/>
                      <a:pt x="1096" y="4269"/>
                    </a:cubicBezTo>
                    <a:cubicBezTo>
                      <a:pt x="1142" y="4109"/>
                      <a:pt x="1187" y="3972"/>
                      <a:pt x="1210" y="3812"/>
                    </a:cubicBezTo>
                    <a:cubicBezTo>
                      <a:pt x="1279" y="3607"/>
                      <a:pt x="1324" y="3379"/>
                      <a:pt x="1370" y="3150"/>
                    </a:cubicBezTo>
                    <a:cubicBezTo>
                      <a:pt x="1370" y="3150"/>
                      <a:pt x="1370" y="3173"/>
                      <a:pt x="1370" y="3173"/>
                    </a:cubicBezTo>
                    <a:cubicBezTo>
                      <a:pt x="1416" y="3014"/>
                      <a:pt x="1461" y="2877"/>
                      <a:pt x="1484" y="2717"/>
                    </a:cubicBezTo>
                    <a:cubicBezTo>
                      <a:pt x="1553" y="2511"/>
                      <a:pt x="1598" y="2283"/>
                      <a:pt x="1667" y="2055"/>
                    </a:cubicBezTo>
                    <a:cubicBezTo>
                      <a:pt x="1712" y="1849"/>
                      <a:pt x="1781" y="1644"/>
                      <a:pt x="1826" y="1439"/>
                    </a:cubicBezTo>
                    <a:cubicBezTo>
                      <a:pt x="1872" y="1142"/>
                      <a:pt x="1941" y="845"/>
                      <a:pt x="2009" y="548"/>
                    </a:cubicBezTo>
                    <a:cubicBezTo>
                      <a:pt x="2032" y="503"/>
                      <a:pt x="2055" y="434"/>
                      <a:pt x="2055" y="389"/>
                    </a:cubicBezTo>
                    <a:cubicBezTo>
                      <a:pt x="2078" y="320"/>
                      <a:pt x="2100" y="252"/>
                      <a:pt x="2146" y="206"/>
                    </a:cubicBezTo>
                    <a:cubicBezTo>
                      <a:pt x="2169" y="138"/>
                      <a:pt x="2123" y="46"/>
                      <a:pt x="2055" y="23"/>
                    </a:cubicBezTo>
                    <a:cubicBezTo>
                      <a:pt x="2032"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6"/>
              <p:cNvSpPr/>
              <p:nvPr/>
            </p:nvSpPr>
            <p:spPr>
              <a:xfrm>
                <a:off x="7984385" y="2202328"/>
                <a:ext cx="23462" cy="67899"/>
              </a:xfrm>
              <a:custGeom>
                <a:avLst/>
                <a:gdLst/>
                <a:ahLst/>
                <a:cxnLst/>
                <a:rect l="l" t="t" r="r" b="b"/>
                <a:pathLst>
                  <a:path w="868" h="2512" extrusionOk="0">
                    <a:moveTo>
                      <a:pt x="799" y="1"/>
                    </a:moveTo>
                    <a:cubicBezTo>
                      <a:pt x="754" y="1"/>
                      <a:pt x="731" y="1"/>
                      <a:pt x="708" y="47"/>
                    </a:cubicBezTo>
                    <a:cubicBezTo>
                      <a:pt x="662" y="229"/>
                      <a:pt x="594" y="412"/>
                      <a:pt x="548" y="617"/>
                    </a:cubicBezTo>
                    <a:cubicBezTo>
                      <a:pt x="480" y="823"/>
                      <a:pt x="411" y="1028"/>
                      <a:pt x="343" y="1256"/>
                    </a:cubicBezTo>
                    <a:cubicBezTo>
                      <a:pt x="297" y="1439"/>
                      <a:pt x="229" y="1621"/>
                      <a:pt x="183" y="1804"/>
                    </a:cubicBezTo>
                    <a:cubicBezTo>
                      <a:pt x="115" y="1987"/>
                      <a:pt x="46" y="2192"/>
                      <a:pt x="1" y="2375"/>
                    </a:cubicBezTo>
                    <a:cubicBezTo>
                      <a:pt x="1" y="2398"/>
                      <a:pt x="1" y="2420"/>
                      <a:pt x="1" y="2443"/>
                    </a:cubicBezTo>
                    <a:cubicBezTo>
                      <a:pt x="1" y="2466"/>
                      <a:pt x="23" y="2489"/>
                      <a:pt x="46" y="2512"/>
                    </a:cubicBezTo>
                    <a:lnTo>
                      <a:pt x="115" y="2512"/>
                    </a:lnTo>
                    <a:cubicBezTo>
                      <a:pt x="137" y="2489"/>
                      <a:pt x="160" y="2466"/>
                      <a:pt x="160" y="2443"/>
                    </a:cubicBezTo>
                    <a:cubicBezTo>
                      <a:pt x="229" y="2261"/>
                      <a:pt x="297" y="2078"/>
                      <a:pt x="343" y="1873"/>
                    </a:cubicBezTo>
                    <a:cubicBezTo>
                      <a:pt x="389" y="1690"/>
                      <a:pt x="457" y="1507"/>
                      <a:pt x="503" y="1302"/>
                    </a:cubicBezTo>
                    <a:cubicBezTo>
                      <a:pt x="571" y="1097"/>
                      <a:pt x="617" y="891"/>
                      <a:pt x="685" y="686"/>
                    </a:cubicBezTo>
                    <a:cubicBezTo>
                      <a:pt x="708" y="594"/>
                      <a:pt x="731" y="526"/>
                      <a:pt x="777" y="435"/>
                    </a:cubicBezTo>
                    <a:cubicBezTo>
                      <a:pt x="799" y="320"/>
                      <a:pt x="822" y="206"/>
                      <a:pt x="868" y="115"/>
                    </a:cubicBezTo>
                    <a:cubicBezTo>
                      <a:pt x="868" y="92"/>
                      <a:pt x="868" y="69"/>
                      <a:pt x="868" y="47"/>
                    </a:cubicBezTo>
                    <a:cubicBezTo>
                      <a:pt x="868" y="24"/>
                      <a:pt x="845" y="1"/>
                      <a:pt x="822"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6"/>
              <p:cNvSpPr/>
              <p:nvPr/>
            </p:nvSpPr>
            <p:spPr>
              <a:xfrm>
                <a:off x="7981304" y="2206031"/>
                <a:ext cx="25327" cy="76549"/>
              </a:xfrm>
              <a:custGeom>
                <a:avLst/>
                <a:gdLst/>
                <a:ahLst/>
                <a:cxnLst/>
                <a:rect l="l" t="t" r="r" b="b"/>
                <a:pathLst>
                  <a:path w="937" h="2832" extrusionOk="0">
                    <a:moveTo>
                      <a:pt x="868" y="1"/>
                    </a:moveTo>
                    <a:cubicBezTo>
                      <a:pt x="845" y="1"/>
                      <a:pt x="822" y="1"/>
                      <a:pt x="822" y="24"/>
                    </a:cubicBezTo>
                    <a:cubicBezTo>
                      <a:pt x="799" y="24"/>
                      <a:pt x="776" y="47"/>
                      <a:pt x="776" y="69"/>
                    </a:cubicBezTo>
                    <a:cubicBezTo>
                      <a:pt x="754" y="183"/>
                      <a:pt x="731" y="275"/>
                      <a:pt x="685" y="389"/>
                    </a:cubicBezTo>
                    <a:cubicBezTo>
                      <a:pt x="685" y="389"/>
                      <a:pt x="685" y="389"/>
                      <a:pt x="708" y="366"/>
                    </a:cubicBezTo>
                    <a:lnTo>
                      <a:pt x="708" y="366"/>
                    </a:lnTo>
                    <a:cubicBezTo>
                      <a:pt x="662" y="503"/>
                      <a:pt x="617" y="640"/>
                      <a:pt x="571" y="777"/>
                    </a:cubicBezTo>
                    <a:cubicBezTo>
                      <a:pt x="548" y="891"/>
                      <a:pt x="503" y="1028"/>
                      <a:pt x="480" y="1142"/>
                    </a:cubicBezTo>
                    <a:cubicBezTo>
                      <a:pt x="388" y="1416"/>
                      <a:pt x="320" y="1713"/>
                      <a:pt x="229" y="2009"/>
                    </a:cubicBezTo>
                    <a:cubicBezTo>
                      <a:pt x="229" y="2009"/>
                      <a:pt x="229" y="1987"/>
                      <a:pt x="229" y="1987"/>
                    </a:cubicBezTo>
                    <a:cubicBezTo>
                      <a:pt x="206" y="2101"/>
                      <a:pt x="183" y="2215"/>
                      <a:pt x="137" y="2329"/>
                    </a:cubicBezTo>
                    <a:cubicBezTo>
                      <a:pt x="115" y="2466"/>
                      <a:pt x="46" y="2580"/>
                      <a:pt x="0" y="2717"/>
                    </a:cubicBezTo>
                    <a:cubicBezTo>
                      <a:pt x="0" y="2763"/>
                      <a:pt x="0" y="2808"/>
                      <a:pt x="46" y="2831"/>
                    </a:cubicBezTo>
                    <a:cubicBezTo>
                      <a:pt x="92" y="2831"/>
                      <a:pt x="137" y="2831"/>
                      <a:pt x="160" y="2786"/>
                    </a:cubicBezTo>
                    <a:cubicBezTo>
                      <a:pt x="183" y="2694"/>
                      <a:pt x="229" y="2626"/>
                      <a:pt x="251" y="2557"/>
                    </a:cubicBezTo>
                    <a:cubicBezTo>
                      <a:pt x="251" y="2512"/>
                      <a:pt x="274" y="2466"/>
                      <a:pt x="274" y="2443"/>
                    </a:cubicBezTo>
                    <a:cubicBezTo>
                      <a:pt x="297" y="2398"/>
                      <a:pt x="297" y="2375"/>
                      <a:pt x="320" y="2352"/>
                    </a:cubicBezTo>
                    <a:cubicBezTo>
                      <a:pt x="343" y="2215"/>
                      <a:pt x="366" y="2101"/>
                      <a:pt x="411" y="1987"/>
                    </a:cubicBezTo>
                    <a:cubicBezTo>
                      <a:pt x="480" y="1690"/>
                      <a:pt x="571" y="1393"/>
                      <a:pt x="639" y="1096"/>
                    </a:cubicBezTo>
                    <a:cubicBezTo>
                      <a:pt x="639" y="1096"/>
                      <a:pt x="639" y="1119"/>
                      <a:pt x="639" y="1119"/>
                    </a:cubicBezTo>
                    <a:cubicBezTo>
                      <a:pt x="685" y="960"/>
                      <a:pt x="754" y="800"/>
                      <a:pt x="799" y="640"/>
                    </a:cubicBezTo>
                    <a:cubicBezTo>
                      <a:pt x="845" y="457"/>
                      <a:pt x="891" y="275"/>
                      <a:pt x="936" y="92"/>
                    </a:cubicBezTo>
                    <a:cubicBezTo>
                      <a:pt x="936" y="69"/>
                      <a:pt x="936" y="47"/>
                      <a:pt x="936" y="24"/>
                    </a:cubicBezTo>
                    <a:cubicBezTo>
                      <a:pt x="913" y="24"/>
                      <a:pt x="891" y="1"/>
                      <a:pt x="86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1" name="Google Shape;81;p6"/>
              <p:cNvSpPr/>
              <p:nvPr/>
            </p:nvSpPr>
            <p:spPr>
              <a:xfrm>
                <a:off x="7981304" y="2207896"/>
                <a:ext cx="25949" cy="77144"/>
              </a:xfrm>
              <a:custGeom>
                <a:avLst/>
                <a:gdLst/>
                <a:ahLst/>
                <a:cxnLst/>
                <a:rect l="l" t="t" r="r" b="b"/>
                <a:pathLst>
                  <a:path w="960" h="2854" extrusionOk="0">
                    <a:moveTo>
                      <a:pt x="868" y="0"/>
                    </a:moveTo>
                    <a:cubicBezTo>
                      <a:pt x="822" y="0"/>
                      <a:pt x="799" y="23"/>
                      <a:pt x="776" y="69"/>
                    </a:cubicBezTo>
                    <a:cubicBezTo>
                      <a:pt x="776" y="114"/>
                      <a:pt x="754" y="183"/>
                      <a:pt x="754" y="251"/>
                    </a:cubicBezTo>
                    <a:cubicBezTo>
                      <a:pt x="754" y="274"/>
                      <a:pt x="731" y="297"/>
                      <a:pt x="731" y="320"/>
                    </a:cubicBezTo>
                    <a:cubicBezTo>
                      <a:pt x="708" y="366"/>
                      <a:pt x="708" y="388"/>
                      <a:pt x="708" y="434"/>
                    </a:cubicBezTo>
                    <a:cubicBezTo>
                      <a:pt x="708" y="434"/>
                      <a:pt x="708" y="411"/>
                      <a:pt x="708" y="411"/>
                    </a:cubicBezTo>
                    <a:cubicBezTo>
                      <a:pt x="639" y="639"/>
                      <a:pt x="571" y="868"/>
                      <a:pt x="503" y="1096"/>
                    </a:cubicBezTo>
                    <a:cubicBezTo>
                      <a:pt x="411" y="1324"/>
                      <a:pt x="366" y="1552"/>
                      <a:pt x="297" y="1758"/>
                    </a:cubicBezTo>
                    <a:cubicBezTo>
                      <a:pt x="297" y="1758"/>
                      <a:pt x="297" y="1758"/>
                      <a:pt x="297" y="1735"/>
                    </a:cubicBezTo>
                    <a:cubicBezTo>
                      <a:pt x="274" y="1826"/>
                      <a:pt x="274" y="1895"/>
                      <a:pt x="251" y="1963"/>
                    </a:cubicBezTo>
                    <a:cubicBezTo>
                      <a:pt x="206" y="2032"/>
                      <a:pt x="183" y="2123"/>
                      <a:pt x="160" y="2192"/>
                    </a:cubicBezTo>
                    <a:cubicBezTo>
                      <a:pt x="115" y="2374"/>
                      <a:pt x="69" y="2557"/>
                      <a:pt x="0" y="2739"/>
                    </a:cubicBezTo>
                    <a:cubicBezTo>
                      <a:pt x="0" y="2762"/>
                      <a:pt x="0" y="2785"/>
                      <a:pt x="0" y="2808"/>
                    </a:cubicBezTo>
                    <a:cubicBezTo>
                      <a:pt x="23" y="2808"/>
                      <a:pt x="23" y="2831"/>
                      <a:pt x="46" y="2853"/>
                    </a:cubicBezTo>
                    <a:lnTo>
                      <a:pt x="115" y="2853"/>
                    </a:lnTo>
                    <a:cubicBezTo>
                      <a:pt x="137" y="2831"/>
                      <a:pt x="160" y="2831"/>
                      <a:pt x="160" y="2808"/>
                    </a:cubicBezTo>
                    <a:cubicBezTo>
                      <a:pt x="229" y="2580"/>
                      <a:pt x="274" y="2374"/>
                      <a:pt x="343" y="2169"/>
                    </a:cubicBezTo>
                    <a:cubicBezTo>
                      <a:pt x="388" y="2077"/>
                      <a:pt x="411" y="1963"/>
                      <a:pt x="434" y="1872"/>
                    </a:cubicBezTo>
                    <a:cubicBezTo>
                      <a:pt x="457" y="1781"/>
                      <a:pt x="480" y="1689"/>
                      <a:pt x="525" y="1598"/>
                    </a:cubicBezTo>
                    <a:cubicBezTo>
                      <a:pt x="516" y="1598"/>
                      <a:pt x="511" y="1602"/>
                      <a:pt x="508" y="1606"/>
                    </a:cubicBezTo>
                    <a:lnTo>
                      <a:pt x="508" y="1606"/>
                    </a:lnTo>
                    <a:cubicBezTo>
                      <a:pt x="551" y="1476"/>
                      <a:pt x="595" y="1365"/>
                      <a:pt x="617" y="1233"/>
                    </a:cubicBezTo>
                    <a:cubicBezTo>
                      <a:pt x="662" y="1119"/>
                      <a:pt x="685" y="1005"/>
                      <a:pt x="731" y="891"/>
                    </a:cubicBezTo>
                    <a:cubicBezTo>
                      <a:pt x="776" y="754"/>
                      <a:pt x="822" y="617"/>
                      <a:pt x="845" y="480"/>
                    </a:cubicBezTo>
                    <a:cubicBezTo>
                      <a:pt x="868" y="411"/>
                      <a:pt x="891" y="366"/>
                      <a:pt x="913" y="297"/>
                    </a:cubicBezTo>
                    <a:cubicBezTo>
                      <a:pt x="913" y="229"/>
                      <a:pt x="936" y="160"/>
                      <a:pt x="959" y="92"/>
                    </a:cubicBezTo>
                    <a:cubicBezTo>
                      <a:pt x="959" y="46"/>
                      <a:pt x="913" y="0"/>
                      <a:pt x="891"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2" name="Google Shape;82;p6"/>
              <p:cNvSpPr/>
              <p:nvPr/>
            </p:nvSpPr>
            <p:spPr>
              <a:xfrm>
                <a:off x="8005361" y="2216518"/>
                <a:ext cx="58628" cy="178101"/>
              </a:xfrm>
              <a:custGeom>
                <a:avLst/>
                <a:gdLst/>
                <a:ahLst/>
                <a:cxnLst/>
                <a:rect l="l" t="t" r="r" b="b"/>
                <a:pathLst>
                  <a:path w="2169" h="6589" extrusionOk="0">
                    <a:moveTo>
                      <a:pt x="617" y="5913"/>
                    </a:moveTo>
                    <a:lnTo>
                      <a:pt x="617" y="5913"/>
                    </a:lnTo>
                    <a:cubicBezTo>
                      <a:pt x="612" y="5925"/>
                      <a:pt x="607" y="5937"/>
                      <a:pt x="603" y="5949"/>
                    </a:cubicBezTo>
                    <a:lnTo>
                      <a:pt x="603" y="5949"/>
                    </a:lnTo>
                    <a:cubicBezTo>
                      <a:pt x="617" y="5935"/>
                      <a:pt x="617" y="5932"/>
                      <a:pt x="617" y="5913"/>
                    </a:cubicBezTo>
                    <a:close/>
                    <a:moveTo>
                      <a:pt x="2009" y="1"/>
                    </a:moveTo>
                    <a:cubicBezTo>
                      <a:pt x="1941" y="1"/>
                      <a:pt x="1872" y="47"/>
                      <a:pt x="1849" y="92"/>
                    </a:cubicBezTo>
                    <a:cubicBezTo>
                      <a:pt x="1849" y="183"/>
                      <a:pt x="1827" y="252"/>
                      <a:pt x="1804" y="320"/>
                    </a:cubicBezTo>
                    <a:lnTo>
                      <a:pt x="1804" y="275"/>
                    </a:lnTo>
                    <a:cubicBezTo>
                      <a:pt x="1758" y="412"/>
                      <a:pt x="1735" y="549"/>
                      <a:pt x="1690" y="663"/>
                    </a:cubicBezTo>
                    <a:cubicBezTo>
                      <a:pt x="1644" y="800"/>
                      <a:pt x="1598" y="914"/>
                      <a:pt x="1553" y="1051"/>
                    </a:cubicBezTo>
                    <a:cubicBezTo>
                      <a:pt x="1461" y="1302"/>
                      <a:pt x="1347" y="1530"/>
                      <a:pt x="1256" y="1781"/>
                    </a:cubicBezTo>
                    <a:cubicBezTo>
                      <a:pt x="1210" y="1895"/>
                      <a:pt x="1165" y="2010"/>
                      <a:pt x="1119" y="2124"/>
                    </a:cubicBezTo>
                    <a:cubicBezTo>
                      <a:pt x="1073" y="2261"/>
                      <a:pt x="1028" y="2398"/>
                      <a:pt x="982" y="2512"/>
                    </a:cubicBezTo>
                    <a:cubicBezTo>
                      <a:pt x="914" y="2786"/>
                      <a:pt x="845" y="3059"/>
                      <a:pt x="777" y="3333"/>
                    </a:cubicBezTo>
                    <a:cubicBezTo>
                      <a:pt x="708" y="3493"/>
                      <a:pt x="663" y="3653"/>
                      <a:pt x="617" y="3836"/>
                    </a:cubicBezTo>
                    <a:cubicBezTo>
                      <a:pt x="594" y="3950"/>
                      <a:pt x="571" y="4064"/>
                      <a:pt x="526" y="4201"/>
                    </a:cubicBezTo>
                    <a:cubicBezTo>
                      <a:pt x="503" y="4292"/>
                      <a:pt x="480" y="4361"/>
                      <a:pt x="457" y="4452"/>
                    </a:cubicBezTo>
                    <a:cubicBezTo>
                      <a:pt x="457" y="4497"/>
                      <a:pt x="434" y="4566"/>
                      <a:pt x="411" y="4612"/>
                    </a:cubicBezTo>
                    <a:cubicBezTo>
                      <a:pt x="416" y="4607"/>
                      <a:pt x="420" y="4603"/>
                      <a:pt x="423" y="4600"/>
                    </a:cubicBezTo>
                    <a:lnTo>
                      <a:pt x="423" y="4600"/>
                    </a:lnTo>
                    <a:cubicBezTo>
                      <a:pt x="417" y="4611"/>
                      <a:pt x="411" y="4623"/>
                      <a:pt x="411" y="4634"/>
                    </a:cubicBezTo>
                    <a:cubicBezTo>
                      <a:pt x="411" y="4680"/>
                      <a:pt x="389" y="4726"/>
                      <a:pt x="366" y="4771"/>
                    </a:cubicBezTo>
                    <a:cubicBezTo>
                      <a:pt x="388" y="4749"/>
                      <a:pt x="389" y="4749"/>
                      <a:pt x="389" y="4749"/>
                    </a:cubicBezTo>
                    <a:lnTo>
                      <a:pt x="389" y="4749"/>
                    </a:lnTo>
                    <a:cubicBezTo>
                      <a:pt x="389" y="4771"/>
                      <a:pt x="366" y="4771"/>
                      <a:pt x="366" y="4794"/>
                    </a:cubicBezTo>
                    <a:cubicBezTo>
                      <a:pt x="343" y="4908"/>
                      <a:pt x="297" y="5022"/>
                      <a:pt x="274" y="5159"/>
                    </a:cubicBezTo>
                    <a:cubicBezTo>
                      <a:pt x="252" y="5251"/>
                      <a:pt x="229" y="5342"/>
                      <a:pt x="206" y="5433"/>
                    </a:cubicBezTo>
                    <a:cubicBezTo>
                      <a:pt x="160" y="5593"/>
                      <a:pt x="115" y="5776"/>
                      <a:pt x="69" y="5935"/>
                    </a:cubicBezTo>
                    <a:cubicBezTo>
                      <a:pt x="69" y="6004"/>
                      <a:pt x="46" y="6095"/>
                      <a:pt x="23" y="6164"/>
                    </a:cubicBezTo>
                    <a:cubicBezTo>
                      <a:pt x="23" y="6187"/>
                      <a:pt x="1" y="6232"/>
                      <a:pt x="1" y="6255"/>
                    </a:cubicBezTo>
                    <a:cubicBezTo>
                      <a:pt x="1" y="6301"/>
                      <a:pt x="1" y="6346"/>
                      <a:pt x="23" y="6415"/>
                    </a:cubicBezTo>
                    <a:lnTo>
                      <a:pt x="1" y="6392"/>
                    </a:lnTo>
                    <a:lnTo>
                      <a:pt x="1" y="6392"/>
                    </a:lnTo>
                    <a:cubicBezTo>
                      <a:pt x="23" y="6415"/>
                      <a:pt x="23" y="6460"/>
                      <a:pt x="46" y="6483"/>
                    </a:cubicBezTo>
                    <a:cubicBezTo>
                      <a:pt x="69" y="6529"/>
                      <a:pt x="115" y="6552"/>
                      <a:pt x="138" y="6575"/>
                    </a:cubicBezTo>
                    <a:cubicBezTo>
                      <a:pt x="163" y="6583"/>
                      <a:pt x="191" y="6588"/>
                      <a:pt x="220" y="6588"/>
                    </a:cubicBezTo>
                    <a:cubicBezTo>
                      <a:pt x="270" y="6588"/>
                      <a:pt x="322" y="6572"/>
                      <a:pt x="366" y="6529"/>
                    </a:cubicBezTo>
                    <a:cubicBezTo>
                      <a:pt x="411" y="6483"/>
                      <a:pt x="457" y="6438"/>
                      <a:pt x="480" y="6369"/>
                    </a:cubicBezTo>
                    <a:cubicBezTo>
                      <a:pt x="503" y="6346"/>
                      <a:pt x="503" y="6301"/>
                      <a:pt x="503" y="6255"/>
                    </a:cubicBezTo>
                    <a:cubicBezTo>
                      <a:pt x="543" y="6153"/>
                      <a:pt x="566" y="6051"/>
                      <a:pt x="603" y="5949"/>
                    </a:cubicBezTo>
                    <a:lnTo>
                      <a:pt x="603" y="5949"/>
                    </a:lnTo>
                    <a:cubicBezTo>
                      <a:pt x="600" y="5952"/>
                      <a:pt x="597" y="5955"/>
                      <a:pt x="594" y="5958"/>
                    </a:cubicBezTo>
                    <a:cubicBezTo>
                      <a:pt x="640" y="5821"/>
                      <a:pt x="685" y="5684"/>
                      <a:pt x="708" y="5547"/>
                    </a:cubicBezTo>
                    <a:cubicBezTo>
                      <a:pt x="708" y="5570"/>
                      <a:pt x="708" y="5593"/>
                      <a:pt x="708" y="5616"/>
                    </a:cubicBezTo>
                    <a:cubicBezTo>
                      <a:pt x="708" y="5547"/>
                      <a:pt x="731" y="5479"/>
                      <a:pt x="754" y="5410"/>
                    </a:cubicBezTo>
                    <a:cubicBezTo>
                      <a:pt x="754" y="5388"/>
                      <a:pt x="777" y="5365"/>
                      <a:pt x="777" y="5342"/>
                    </a:cubicBezTo>
                    <a:lnTo>
                      <a:pt x="777" y="5342"/>
                    </a:lnTo>
                    <a:cubicBezTo>
                      <a:pt x="777" y="5342"/>
                      <a:pt x="776" y="5365"/>
                      <a:pt x="754" y="5388"/>
                    </a:cubicBezTo>
                    <a:cubicBezTo>
                      <a:pt x="845" y="5137"/>
                      <a:pt x="914" y="4885"/>
                      <a:pt x="982" y="4634"/>
                    </a:cubicBezTo>
                    <a:cubicBezTo>
                      <a:pt x="982" y="4634"/>
                      <a:pt x="982" y="4634"/>
                      <a:pt x="982" y="4657"/>
                    </a:cubicBezTo>
                    <a:cubicBezTo>
                      <a:pt x="982" y="4612"/>
                      <a:pt x="1005" y="4589"/>
                      <a:pt x="1005" y="4566"/>
                    </a:cubicBezTo>
                    <a:cubicBezTo>
                      <a:pt x="1005" y="4589"/>
                      <a:pt x="1005" y="4589"/>
                      <a:pt x="1005" y="4612"/>
                    </a:cubicBezTo>
                    <a:cubicBezTo>
                      <a:pt x="1051" y="4406"/>
                      <a:pt x="1119" y="4224"/>
                      <a:pt x="1165" y="4018"/>
                    </a:cubicBezTo>
                    <a:cubicBezTo>
                      <a:pt x="1210" y="3858"/>
                      <a:pt x="1256" y="3721"/>
                      <a:pt x="1302" y="3562"/>
                    </a:cubicBezTo>
                    <a:cubicBezTo>
                      <a:pt x="1370" y="3402"/>
                      <a:pt x="1393" y="3242"/>
                      <a:pt x="1439" y="3082"/>
                    </a:cubicBezTo>
                    <a:cubicBezTo>
                      <a:pt x="1461" y="2991"/>
                      <a:pt x="1507" y="2900"/>
                      <a:pt x="1530" y="2831"/>
                    </a:cubicBezTo>
                    <a:cubicBezTo>
                      <a:pt x="1525" y="2831"/>
                      <a:pt x="1521" y="2831"/>
                      <a:pt x="1518" y="2831"/>
                    </a:cubicBezTo>
                    <a:lnTo>
                      <a:pt x="1518" y="2831"/>
                    </a:lnTo>
                    <a:cubicBezTo>
                      <a:pt x="1524" y="2826"/>
                      <a:pt x="1530" y="2820"/>
                      <a:pt x="1530" y="2808"/>
                    </a:cubicBezTo>
                    <a:cubicBezTo>
                      <a:pt x="1530" y="2808"/>
                      <a:pt x="1530" y="2786"/>
                      <a:pt x="1530" y="2786"/>
                    </a:cubicBezTo>
                    <a:cubicBezTo>
                      <a:pt x="1553" y="2694"/>
                      <a:pt x="1576" y="2603"/>
                      <a:pt x="1621" y="2512"/>
                    </a:cubicBezTo>
                    <a:cubicBezTo>
                      <a:pt x="1644" y="2398"/>
                      <a:pt x="1690" y="2306"/>
                      <a:pt x="1712" y="2192"/>
                    </a:cubicBezTo>
                    <a:cubicBezTo>
                      <a:pt x="1781" y="1964"/>
                      <a:pt x="1849" y="1736"/>
                      <a:pt x="1895" y="1507"/>
                    </a:cubicBezTo>
                    <a:cubicBezTo>
                      <a:pt x="1918" y="1416"/>
                      <a:pt x="1918" y="1302"/>
                      <a:pt x="1941" y="1211"/>
                    </a:cubicBezTo>
                    <a:cubicBezTo>
                      <a:pt x="1964" y="1096"/>
                      <a:pt x="1986" y="1005"/>
                      <a:pt x="2009" y="891"/>
                    </a:cubicBezTo>
                    <a:cubicBezTo>
                      <a:pt x="2055" y="686"/>
                      <a:pt x="2100" y="480"/>
                      <a:pt x="2146" y="252"/>
                    </a:cubicBezTo>
                    <a:cubicBezTo>
                      <a:pt x="2146" y="252"/>
                      <a:pt x="2146" y="252"/>
                      <a:pt x="2169" y="229"/>
                    </a:cubicBezTo>
                    <a:cubicBezTo>
                      <a:pt x="2169" y="183"/>
                      <a:pt x="2169" y="161"/>
                      <a:pt x="2169" y="115"/>
                    </a:cubicBezTo>
                    <a:cubicBezTo>
                      <a:pt x="2146" y="69"/>
                      <a:pt x="2123" y="24"/>
                      <a:pt x="2078" y="24"/>
                    </a:cubicBezTo>
                    <a:cubicBezTo>
                      <a:pt x="2055" y="1"/>
                      <a:pt x="2032" y="1"/>
                      <a:pt x="2009"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6"/>
              <p:cNvSpPr/>
              <p:nvPr/>
            </p:nvSpPr>
            <p:spPr>
              <a:xfrm>
                <a:off x="8047933" y="2220843"/>
                <a:ext cx="17921" cy="50870"/>
              </a:xfrm>
              <a:custGeom>
                <a:avLst/>
                <a:gdLst/>
                <a:ahLst/>
                <a:cxnLst/>
                <a:rect l="l" t="t" r="r" b="b"/>
                <a:pathLst>
                  <a:path w="663" h="1882" extrusionOk="0">
                    <a:moveTo>
                      <a:pt x="571" y="1"/>
                    </a:moveTo>
                    <a:cubicBezTo>
                      <a:pt x="525" y="1"/>
                      <a:pt x="503" y="23"/>
                      <a:pt x="480" y="69"/>
                    </a:cubicBezTo>
                    <a:cubicBezTo>
                      <a:pt x="480" y="92"/>
                      <a:pt x="480" y="138"/>
                      <a:pt x="457" y="183"/>
                    </a:cubicBezTo>
                    <a:cubicBezTo>
                      <a:pt x="411" y="343"/>
                      <a:pt x="366" y="480"/>
                      <a:pt x="320" y="640"/>
                    </a:cubicBezTo>
                    <a:cubicBezTo>
                      <a:pt x="274" y="822"/>
                      <a:pt x="229" y="982"/>
                      <a:pt x="183" y="1165"/>
                    </a:cubicBezTo>
                    <a:cubicBezTo>
                      <a:pt x="206" y="1142"/>
                      <a:pt x="206" y="1142"/>
                      <a:pt x="206" y="1142"/>
                    </a:cubicBezTo>
                    <a:lnTo>
                      <a:pt x="206" y="1142"/>
                    </a:lnTo>
                    <a:cubicBezTo>
                      <a:pt x="137" y="1347"/>
                      <a:pt x="69" y="1553"/>
                      <a:pt x="1" y="1758"/>
                    </a:cubicBezTo>
                    <a:cubicBezTo>
                      <a:pt x="1" y="1781"/>
                      <a:pt x="1" y="1804"/>
                      <a:pt x="1" y="1827"/>
                    </a:cubicBezTo>
                    <a:cubicBezTo>
                      <a:pt x="23" y="1850"/>
                      <a:pt x="23" y="1872"/>
                      <a:pt x="46" y="1872"/>
                    </a:cubicBezTo>
                    <a:cubicBezTo>
                      <a:pt x="58" y="1878"/>
                      <a:pt x="72" y="1881"/>
                      <a:pt x="86" y="1881"/>
                    </a:cubicBezTo>
                    <a:cubicBezTo>
                      <a:pt x="125" y="1881"/>
                      <a:pt x="166" y="1860"/>
                      <a:pt x="183" y="1827"/>
                    </a:cubicBezTo>
                    <a:cubicBezTo>
                      <a:pt x="206" y="1713"/>
                      <a:pt x="252" y="1598"/>
                      <a:pt x="274" y="1507"/>
                    </a:cubicBezTo>
                    <a:cubicBezTo>
                      <a:pt x="297" y="1393"/>
                      <a:pt x="320" y="1279"/>
                      <a:pt x="366" y="1165"/>
                    </a:cubicBezTo>
                    <a:cubicBezTo>
                      <a:pt x="411" y="959"/>
                      <a:pt x="480" y="731"/>
                      <a:pt x="548" y="503"/>
                    </a:cubicBezTo>
                    <a:lnTo>
                      <a:pt x="548" y="503"/>
                    </a:lnTo>
                    <a:cubicBezTo>
                      <a:pt x="548" y="503"/>
                      <a:pt x="536" y="503"/>
                      <a:pt x="529" y="512"/>
                    </a:cubicBezTo>
                    <a:lnTo>
                      <a:pt x="529" y="512"/>
                    </a:lnTo>
                    <a:cubicBezTo>
                      <a:pt x="574" y="358"/>
                      <a:pt x="617" y="225"/>
                      <a:pt x="640" y="92"/>
                    </a:cubicBezTo>
                    <a:cubicBezTo>
                      <a:pt x="662" y="46"/>
                      <a:pt x="617" y="1"/>
                      <a:pt x="571"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6"/>
              <p:cNvSpPr/>
              <p:nvPr/>
            </p:nvSpPr>
            <p:spPr>
              <a:xfrm>
                <a:off x="8044851" y="2222087"/>
                <a:ext cx="21624" cy="58628"/>
              </a:xfrm>
              <a:custGeom>
                <a:avLst/>
                <a:gdLst/>
                <a:ahLst/>
                <a:cxnLst/>
                <a:rect l="l" t="t" r="r" b="b"/>
                <a:pathLst>
                  <a:path w="800" h="2169" extrusionOk="0">
                    <a:moveTo>
                      <a:pt x="662" y="480"/>
                    </a:moveTo>
                    <a:lnTo>
                      <a:pt x="662" y="480"/>
                    </a:lnTo>
                    <a:cubicBezTo>
                      <a:pt x="661" y="485"/>
                      <a:pt x="659" y="489"/>
                      <a:pt x="657" y="494"/>
                    </a:cubicBezTo>
                    <a:lnTo>
                      <a:pt x="657" y="494"/>
                    </a:lnTo>
                    <a:cubicBezTo>
                      <a:pt x="662" y="488"/>
                      <a:pt x="662" y="480"/>
                      <a:pt x="662" y="480"/>
                    </a:cubicBezTo>
                    <a:close/>
                    <a:moveTo>
                      <a:pt x="708" y="0"/>
                    </a:moveTo>
                    <a:cubicBezTo>
                      <a:pt x="662" y="0"/>
                      <a:pt x="639" y="23"/>
                      <a:pt x="617" y="69"/>
                    </a:cubicBezTo>
                    <a:cubicBezTo>
                      <a:pt x="548" y="229"/>
                      <a:pt x="503" y="411"/>
                      <a:pt x="457" y="594"/>
                    </a:cubicBezTo>
                    <a:cubicBezTo>
                      <a:pt x="411" y="754"/>
                      <a:pt x="366" y="913"/>
                      <a:pt x="320" y="1096"/>
                    </a:cubicBezTo>
                    <a:cubicBezTo>
                      <a:pt x="320" y="1073"/>
                      <a:pt x="320" y="1073"/>
                      <a:pt x="320" y="1073"/>
                    </a:cubicBezTo>
                    <a:cubicBezTo>
                      <a:pt x="274" y="1233"/>
                      <a:pt x="229" y="1370"/>
                      <a:pt x="183" y="1530"/>
                    </a:cubicBezTo>
                    <a:cubicBezTo>
                      <a:pt x="137" y="1712"/>
                      <a:pt x="69" y="1872"/>
                      <a:pt x="23" y="2055"/>
                    </a:cubicBezTo>
                    <a:cubicBezTo>
                      <a:pt x="0" y="2100"/>
                      <a:pt x="23" y="2146"/>
                      <a:pt x="46" y="2169"/>
                    </a:cubicBezTo>
                    <a:cubicBezTo>
                      <a:pt x="92" y="2169"/>
                      <a:pt x="160" y="2169"/>
                      <a:pt x="160" y="2123"/>
                    </a:cubicBezTo>
                    <a:cubicBezTo>
                      <a:pt x="251" y="1849"/>
                      <a:pt x="343" y="1575"/>
                      <a:pt x="434" y="1301"/>
                    </a:cubicBezTo>
                    <a:cubicBezTo>
                      <a:pt x="501" y="1032"/>
                      <a:pt x="569" y="763"/>
                      <a:pt x="657" y="494"/>
                    </a:cubicBezTo>
                    <a:lnTo>
                      <a:pt x="657" y="494"/>
                    </a:lnTo>
                    <a:cubicBezTo>
                      <a:pt x="654" y="499"/>
                      <a:pt x="649" y="502"/>
                      <a:pt x="639" y="502"/>
                    </a:cubicBezTo>
                    <a:cubicBezTo>
                      <a:pt x="685" y="366"/>
                      <a:pt x="731" y="251"/>
                      <a:pt x="776" y="114"/>
                    </a:cubicBezTo>
                    <a:cubicBezTo>
                      <a:pt x="799" y="92"/>
                      <a:pt x="776" y="23"/>
                      <a:pt x="731"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6"/>
              <p:cNvSpPr/>
              <p:nvPr/>
            </p:nvSpPr>
            <p:spPr>
              <a:xfrm>
                <a:off x="7944894" y="2206031"/>
                <a:ext cx="17921" cy="41545"/>
              </a:xfrm>
              <a:custGeom>
                <a:avLst/>
                <a:gdLst/>
                <a:ahLst/>
                <a:cxnLst/>
                <a:rect l="l" t="t" r="r" b="b"/>
                <a:pathLst>
                  <a:path w="663" h="1537" extrusionOk="0">
                    <a:moveTo>
                      <a:pt x="526" y="1"/>
                    </a:moveTo>
                    <a:cubicBezTo>
                      <a:pt x="457" y="1"/>
                      <a:pt x="412" y="47"/>
                      <a:pt x="389" y="92"/>
                    </a:cubicBezTo>
                    <a:cubicBezTo>
                      <a:pt x="320" y="320"/>
                      <a:pt x="275" y="526"/>
                      <a:pt x="206" y="754"/>
                    </a:cubicBezTo>
                    <a:cubicBezTo>
                      <a:pt x="183" y="845"/>
                      <a:pt x="160" y="937"/>
                      <a:pt x="115" y="1028"/>
                    </a:cubicBezTo>
                    <a:cubicBezTo>
                      <a:pt x="92" y="1142"/>
                      <a:pt x="46" y="1256"/>
                      <a:pt x="24" y="1348"/>
                    </a:cubicBezTo>
                    <a:cubicBezTo>
                      <a:pt x="1" y="1439"/>
                      <a:pt x="46" y="1507"/>
                      <a:pt x="115" y="1530"/>
                    </a:cubicBezTo>
                    <a:cubicBezTo>
                      <a:pt x="131" y="1534"/>
                      <a:pt x="146" y="1536"/>
                      <a:pt x="161" y="1536"/>
                    </a:cubicBezTo>
                    <a:cubicBezTo>
                      <a:pt x="229" y="1536"/>
                      <a:pt x="279" y="1495"/>
                      <a:pt x="297" y="1439"/>
                    </a:cubicBezTo>
                    <a:cubicBezTo>
                      <a:pt x="320" y="1370"/>
                      <a:pt x="343" y="1325"/>
                      <a:pt x="343" y="1279"/>
                    </a:cubicBezTo>
                    <a:cubicBezTo>
                      <a:pt x="366" y="1233"/>
                      <a:pt x="366" y="1188"/>
                      <a:pt x="389" y="1142"/>
                    </a:cubicBezTo>
                    <a:cubicBezTo>
                      <a:pt x="412" y="1051"/>
                      <a:pt x="434" y="937"/>
                      <a:pt x="457" y="845"/>
                    </a:cubicBezTo>
                    <a:cubicBezTo>
                      <a:pt x="526" y="617"/>
                      <a:pt x="571" y="389"/>
                      <a:pt x="640" y="161"/>
                    </a:cubicBezTo>
                    <a:cubicBezTo>
                      <a:pt x="663" y="92"/>
                      <a:pt x="617" y="24"/>
                      <a:pt x="548"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6"/>
              <p:cNvSpPr/>
              <p:nvPr/>
            </p:nvSpPr>
            <p:spPr>
              <a:xfrm>
                <a:off x="7999198" y="2221465"/>
                <a:ext cx="17299" cy="43843"/>
              </a:xfrm>
              <a:custGeom>
                <a:avLst/>
                <a:gdLst/>
                <a:ahLst/>
                <a:cxnLst/>
                <a:rect l="l" t="t" r="r" b="b"/>
                <a:pathLst>
                  <a:path w="640" h="1622" extrusionOk="0">
                    <a:moveTo>
                      <a:pt x="525" y="0"/>
                    </a:moveTo>
                    <a:cubicBezTo>
                      <a:pt x="480" y="0"/>
                      <a:pt x="434" y="23"/>
                      <a:pt x="411" y="69"/>
                    </a:cubicBezTo>
                    <a:cubicBezTo>
                      <a:pt x="388" y="183"/>
                      <a:pt x="343" y="320"/>
                      <a:pt x="320" y="434"/>
                    </a:cubicBezTo>
                    <a:cubicBezTo>
                      <a:pt x="274" y="548"/>
                      <a:pt x="251" y="640"/>
                      <a:pt x="206" y="754"/>
                    </a:cubicBezTo>
                    <a:cubicBezTo>
                      <a:pt x="183" y="868"/>
                      <a:pt x="137" y="982"/>
                      <a:pt x="92" y="1096"/>
                    </a:cubicBezTo>
                    <a:cubicBezTo>
                      <a:pt x="92" y="1165"/>
                      <a:pt x="69" y="1210"/>
                      <a:pt x="46" y="1279"/>
                    </a:cubicBezTo>
                    <a:cubicBezTo>
                      <a:pt x="23" y="1302"/>
                      <a:pt x="23" y="1324"/>
                      <a:pt x="23" y="1370"/>
                    </a:cubicBezTo>
                    <a:cubicBezTo>
                      <a:pt x="0" y="1416"/>
                      <a:pt x="0" y="1438"/>
                      <a:pt x="0" y="1484"/>
                    </a:cubicBezTo>
                    <a:cubicBezTo>
                      <a:pt x="0" y="1507"/>
                      <a:pt x="0" y="1530"/>
                      <a:pt x="0" y="1553"/>
                    </a:cubicBezTo>
                    <a:cubicBezTo>
                      <a:pt x="23" y="1575"/>
                      <a:pt x="46" y="1598"/>
                      <a:pt x="92" y="1621"/>
                    </a:cubicBezTo>
                    <a:cubicBezTo>
                      <a:pt x="114" y="1621"/>
                      <a:pt x="160" y="1621"/>
                      <a:pt x="183" y="1598"/>
                    </a:cubicBezTo>
                    <a:cubicBezTo>
                      <a:pt x="229" y="1598"/>
                      <a:pt x="251" y="1553"/>
                      <a:pt x="251" y="1530"/>
                    </a:cubicBezTo>
                    <a:cubicBezTo>
                      <a:pt x="274" y="1461"/>
                      <a:pt x="297" y="1416"/>
                      <a:pt x="297" y="1347"/>
                    </a:cubicBezTo>
                    <a:cubicBezTo>
                      <a:pt x="320" y="1302"/>
                      <a:pt x="320" y="1233"/>
                      <a:pt x="343" y="1165"/>
                    </a:cubicBezTo>
                    <a:cubicBezTo>
                      <a:pt x="366" y="1050"/>
                      <a:pt x="411" y="936"/>
                      <a:pt x="434" y="822"/>
                    </a:cubicBezTo>
                    <a:cubicBezTo>
                      <a:pt x="457" y="708"/>
                      <a:pt x="480" y="594"/>
                      <a:pt x="502" y="503"/>
                    </a:cubicBezTo>
                    <a:cubicBezTo>
                      <a:pt x="548" y="366"/>
                      <a:pt x="571" y="252"/>
                      <a:pt x="617" y="115"/>
                    </a:cubicBezTo>
                    <a:cubicBezTo>
                      <a:pt x="639" y="69"/>
                      <a:pt x="594" y="0"/>
                      <a:pt x="54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 name="Google Shape;87;p6"/>
              <p:cNvSpPr/>
              <p:nvPr/>
            </p:nvSpPr>
            <p:spPr>
              <a:xfrm>
                <a:off x="8057799" y="2238737"/>
                <a:ext cx="15461" cy="45059"/>
              </a:xfrm>
              <a:custGeom>
                <a:avLst/>
                <a:gdLst/>
                <a:ahLst/>
                <a:cxnLst/>
                <a:rect l="l" t="t" r="r" b="b"/>
                <a:pathLst>
                  <a:path w="572" h="1667" extrusionOk="0">
                    <a:moveTo>
                      <a:pt x="480" y="1"/>
                    </a:moveTo>
                    <a:cubicBezTo>
                      <a:pt x="434" y="1"/>
                      <a:pt x="389" y="23"/>
                      <a:pt x="389" y="69"/>
                    </a:cubicBezTo>
                    <a:cubicBezTo>
                      <a:pt x="366" y="183"/>
                      <a:pt x="343" y="320"/>
                      <a:pt x="320" y="434"/>
                    </a:cubicBezTo>
                    <a:cubicBezTo>
                      <a:pt x="275" y="548"/>
                      <a:pt x="229" y="685"/>
                      <a:pt x="206" y="799"/>
                    </a:cubicBezTo>
                    <a:cubicBezTo>
                      <a:pt x="160" y="914"/>
                      <a:pt x="138" y="1028"/>
                      <a:pt x="92" y="1165"/>
                    </a:cubicBezTo>
                    <a:cubicBezTo>
                      <a:pt x="46" y="1279"/>
                      <a:pt x="24" y="1416"/>
                      <a:pt x="1" y="1553"/>
                    </a:cubicBezTo>
                    <a:cubicBezTo>
                      <a:pt x="1" y="1576"/>
                      <a:pt x="24" y="1598"/>
                      <a:pt x="46" y="1621"/>
                    </a:cubicBezTo>
                    <a:cubicBezTo>
                      <a:pt x="69" y="1644"/>
                      <a:pt x="92" y="1667"/>
                      <a:pt x="115" y="1667"/>
                    </a:cubicBezTo>
                    <a:cubicBezTo>
                      <a:pt x="160" y="1667"/>
                      <a:pt x="183" y="1644"/>
                      <a:pt x="206" y="1621"/>
                    </a:cubicBezTo>
                    <a:cubicBezTo>
                      <a:pt x="229" y="1598"/>
                      <a:pt x="229" y="1576"/>
                      <a:pt x="229" y="1553"/>
                    </a:cubicBezTo>
                    <a:cubicBezTo>
                      <a:pt x="229" y="1530"/>
                      <a:pt x="229" y="1530"/>
                      <a:pt x="252" y="1507"/>
                    </a:cubicBezTo>
                    <a:cubicBezTo>
                      <a:pt x="275" y="1302"/>
                      <a:pt x="343" y="1073"/>
                      <a:pt x="389" y="868"/>
                    </a:cubicBezTo>
                    <a:cubicBezTo>
                      <a:pt x="434" y="731"/>
                      <a:pt x="457" y="617"/>
                      <a:pt x="503" y="480"/>
                    </a:cubicBezTo>
                    <a:cubicBezTo>
                      <a:pt x="526" y="366"/>
                      <a:pt x="549" y="252"/>
                      <a:pt x="571" y="138"/>
                    </a:cubicBezTo>
                    <a:cubicBezTo>
                      <a:pt x="571" y="69"/>
                      <a:pt x="549" y="23"/>
                      <a:pt x="503" y="1"/>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 name="Google Shape;88;p6"/>
              <p:cNvSpPr/>
              <p:nvPr/>
            </p:nvSpPr>
            <p:spPr>
              <a:xfrm>
                <a:off x="7983764" y="2306609"/>
                <a:ext cx="14218" cy="32896"/>
              </a:xfrm>
              <a:custGeom>
                <a:avLst/>
                <a:gdLst/>
                <a:ahLst/>
                <a:cxnLst/>
                <a:rect l="l" t="t" r="r" b="b"/>
                <a:pathLst>
                  <a:path w="526" h="1217" extrusionOk="0">
                    <a:moveTo>
                      <a:pt x="412" y="0"/>
                    </a:moveTo>
                    <a:cubicBezTo>
                      <a:pt x="366" y="0"/>
                      <a:pt x="320" y="23"/>
                      <a:pt x="320" y="69"/>
                    </a:cubicBezTo>
                    <a:cubicBezTo>
                      <a:pt x="252" y="229"/>
                      <a:pt x="206" y="411"/>
                      <a:pt x="138" y="571"/>
                    </a:cubicBezTo>
                    <a:cubicBezTo>
                      <a:pt x="92" y="731"/>
                      <a:pt x="24" y="913"/>
                      <a:pt x="1" y="1073"/>
                    </a:cubicBezTo>
                    <a:cubicBezTo>
                      <a:pt x="1" y="1142"/>
                      <a:pt x="46" y="1210"/>
                      <a:pt x="115" y="1210"/>
                    </a:cubicBezTo>
                    <a:cubicBezTo>
                      <a:pt x="127" y="1214"/>
                      <a:pt x="138" y="1216"/>
                      <a:pt x="149" y="1216"/>
                    </a:cubicBezTo>
                    <a:cubicBezTo>
                      <a:pt x="199" y="1216"/>
                      <a:pt x="233" y="1175"/>
                      <a:pt x="252" y="1119"/>
                    </a:cubicBezTo>
                    <a:cubicBezTo>
                      <a:pt x="297" y="868"/>
                      <a:pt x="366" y="617"/>
                      <a:pt x="434" y="366"/>
                    </a:cubicBezTo>
                    <a:cubicBezTo>
                      <a:pt x="457" y="297"/>
                      <a:pt x="503" y="229"/>
                      <a:pt x="526" y="160"/>
                    </a:cubicBezTo>
                    <a:cubicBezTo>
                      <a:pt x="526" y="114"/>
                      <a:pt x="526" y="92"/>
                      <a:pt x="526" y="69"/>
                    </a:cubicBezTo>
                    <a:cubicBezTo>
                      <a:pt x="503" y="46"/>
                      <a:pt x="480" y="23"/>
                      <a:pt x="45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6"/>
              <p:cNvSpPr/>
              <p:nvPr/>
            </p:nvSpPr>
            <p:spPr>
              <a:xfrm>
                <a:off x="8041770" y="2323882"/>
                <a:ext cx="11731" cy="31030"/>
              </a:xfrm>
              <a:custGeom>
                <a:avLst/>
                <a:gdLst/>
                <a:ahLst/>
                <a:cxnLst/>
                <a:rect l="l" t="t" r="r" b="b"/>
                <a:pathLst>
                  <a:path w="434" h="1148" extrusionOk="0">
                    <a:moveTo>
                      <a:pt x="320" y="0"/>
                    </a:moveTo>
                    <a:cubicBezTo>
                      <a:pt x="297" y="0"/>
                      <a:pt x="251" y="23"/>
                      <a:pt x="229" y="69"/>
                    </a:cubicBezTo>
                    <a:cubicBezTo>
                      <a:pt x="206" y="137"/>
                      <a:pt x="160" y="206"/>
                      <a:pt x="137" y="297"/>
                    </a:cubicBezTo>
                    <a:cubicBezTo>
                      <a:pt x="114" y="389"/>
                      <a:pt x="92" y="457"/>
                      <a:pt x="69" y="548"/>
                    </a:cubicBezTo>
                    <a:cubicBezTo>
                      <a:pt x="46" y="617"/>
                      <a:pt x="23" y="708"/>
                      <a:pt x="23" y="777"/>
                    </a:cubicBezTo>
                    <a:cubicBezTo>
                      <a:pt x="0" y="868"/>
                      <a:pt x="0" y="959"/>
                      <a:pt x="0" y="1050"/>
                    </a:cubicBezTo>
                    <a:cubicBezTo>
                      <a:pt x="0" y="1096"/>
                      <a:pt x="46" y="1142"/>
                      <a:pt x="92" y="1142"/>
                    </a:cubicBezTo>
                    <a:cubicBezTo>
                      <a:pt x="100" y="1146"/>
                      <a:pt x="108" y="1148"/>
                      <a:pt x="117" y="1148"/>
                    </a:cubicBezTo>
                    <a:cubicBezTo>
                      <a:pt x="159" y="1148"/>
                      <a:pt x="206" y="1107"/>
                      <a:pt x="206" y="1050"/>
                    </a:cubicBezTo>
                    <a:cubicBezTo>
                      <a:pt x="206" y="936"/>
                      <a:pt x="229" y="799"/>
                      <a:pt x="274" y="685"/>
                    </a:cubicBezTo>
                    <a:cubicBezTo>
                      <a:pt x="297" y="571"/>
                      <a:pt x="320" y="434"/>
                      <a:pt x="343" y="320"/>
                    </a:cubicBezTo>
                    <a:cubicBezTo>
                      <a:pt x="365" y="274"/>
                      <a:pt x="388" y="206"/>
                      <a:pt x="411" y="160"/>
                    </a:cubicBezTo>
                    <a:cubicBezTo>
                      <a:pt x="434" y="92"/>
                      <a:pt x="411" y="46"/>
                      <a:pt x="365" y="23"/>
                    </a:cubicBezTo>
                    <a:cubicBezTo>
                      <a:pt x="365" y="0"/>
                      <a:pt x="343" y="0"/>
                      <a:pt x="320"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6"/>
              <p:cNvSpPr/>
              <p:nvPr/>
            </p:nvSpPr>
            <p:spPr>
              <a:xfrm>
                <a:off x="7972060" y="2581153"/>
                <a:ext cx="117851" cy="148719"/>
              </a:xfrm>
              <a:custGeom>
                <a:avLst/>
                <a:gdLst/>
                <a:ahLst/>
                <a:cxnLst/>
                <a:rect l="l" t="t" r="r" b="b"/>
                <a:pathLst>
                  <a:path w="4360" h="5502" extrusionOk="0">
                    <a:moveTo>
                      <a:pt x="160" y="1"/>
                    </a:moveTo>
                    <a:cubicBezTo>
                      <a:pt x="114" y="1"/>
                      <a:pt x="68" y="23"/>
                      <a:pt x="23" y="46"/>
                    </a:cubicBezTo>
                    <a:cubicBezTo>
                      <a:pt x="0" y="69"/>
                      <a:pt x="0" y="115"/>
                      <a:pt x="0" y="160"/>
                    </a:cubicBezTo>
                    <a:cubicBezTo>
                      <a:pt x="68" y="1439"/>
                      <a:pt x="457" y="2626"/>
                      <a:pt x="1141" y="3584"/>
                    </a:cubicBezTo>
                    <a:cubicBezTo>
                      <a:pt x="1484" y="4064"/>
                      <a:pt x="1917" y="4474"/>
                      <a:pt x="2397" y="4817"/>
                    </a:cubicBezTo>
                    <a:cubicBezTo>
                      <a:pt x="2899" y="5159"/>
                      <a:pt x="3492" y="5387"/>
                      <a:pt x="4131" y="5502"/>
                    </a:cubicBezTo>
                    <a:lnTo>
                      <a:pt x="4200" y="5502"/>
                    </a:lnTo>
                    <a:cubicBezTo>
                      <a:pt x="4223" y="5502"/>
                      <a:pt x="4246" y="5502"/>
                      <a:pt x="4268" y="5479"/>
                    </a:cubicBezTo>
                    <a:cubicBezTo>
                      <a:pt x="4314" y="5479"/>
                      <a:pt x="4337" y="5433"/>
                      <a:pt x="4337" y="5387"/>
                    </a:cubicBezTo>
                    <a:cubicBezTo>
                      <a:pt x="4360" y="5342"/>
                      <a:pt x="4360" y="5296"/>
                      <a:pt x="4337" y="5250"/>
                    </a:cubicBezTo>
                    <a:cubicBezTo>
                      <a:pt x="4314" y="5228"/>
                      <a:pt x="4268" y="5182"/>
                      <a:pt x="4223" y="5182"/>
                    </a:cubicBezTo>
                    <a:cubicBezTo>
                      <a:pt x="3880" y="5113"/>
                      <a:pt x="3561" y="5022"/>
                      <a:pt x="3241" y="4885"/>
                    </a:cubicBezTo>
                    <a:cubicBezTo>
                      <a:pt x="2922" y="4748"/>
                      <a:pt x="2602" y="4566"/>
                      <a:pt x="2328" y="4337"/>
                    </a:cubicBezTo>
                    <a:cubicBezTo>
                      <a:pt x="2009" y="4086"/>
                      <a:pt x="1735" y="3812"/>
                      <a:pt x="1506" y="3493"/>
                    </a:cubicBezTo>
                    <a:cubicBezTo>
                      <a:pt x="1210" y="3105"/>
                      <a:pt x="959" y="2671"/>
                      <a:pt x="776" y="2215"/>
                    </a:cubicBezTo>
                    <a:cubicBezTo>
                      <a:pt x="571" y="1690"/>
                      <a:pt x="434" y="1142"/>
                      <a:pt x="365" y="571"/>
                    </a:cubicBezTo>
                    <a:cubicBezTo>
                      <a:pt x="342" y="411"/>
                      <a:pt x="342" y="297"/>
                      <a:pt x="320" y="160"/>
                    </a:cubicBezTo>
                    <a:cubicBezTo>
                      <a:pt x="320" y="115"/>
                      <a:pt x="320" y="69"/>
                      <a:pt x="274" y="46"/>
                    </a:cubicBezTo>
                    <a:cubicBezTo>
                      <a:pt x="251" y="1"/>
                      <a:pt x="205"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6"/>
              <p:cNvSpPr/>
              <p:nvPr/>
            </p:nvSpPr>
            <p:spPr>
              <a:xfrm>
                <a:off x="8009064" y="2520687"/>
                <a:ext cx="50627" cy="117256"/>
              </a:xfrm>
              <a:custGeom>
                <a:avLst/>
                <a:gdLst/>
                <a:ahLst/>
                <a:cxnLst/>
                <a:rect l="l" t="t" r="r" b="b"/>
                <a:pathLst>
                  <a:path w="1873" h="4338" extrusionOk="0">
                    <a:moveTo>
                      <a:pt x="274" y="1"/>
                    </a:moveTo>
                    <a:cubicBezTo>
                      <a:pt x="229" y="1"/>
                      <a:pt x="183" y="24"/>
                      <a:pt x="137" y="46"/>
                    </a:cubicBezTo>
                    <a:cubicBezTo>
                      <a:pt x="115" y="92"/>
                      <a:pt x="92" y="138"/>
                      <a:pt x="92" y="161"/>
                    </a:cubicBezTo>
                    <a:cubicBezTo>
                      <a:pt x="1" y="914"/>
                      <a:pt x="69" y="1713"/>
                      <a:pt x="320" y="2443"/>
                    </a:cubicBezTo>
                    <a:cubicBezTo>
                      <a:pt x="457" y="2831"/>
                      <a:pt x="617" y="3173"/>
                      <a:pt x="822" y="3493"/>
                    </a:cubicBezTo>
                    <a:cubicBezTo>
                      <a:pt x="936" y="3653"/>
                      <a:pt x="1050" y="3790"/>
                      <a:pt x="1165" y="3927"/>
                    </a:cubicBezTo>
                    <a:cubicBezTo>
                      <a:pt x="1279" y="4064"/>
                      <a:pt x="1439" y="4178"/>
                      <a:pt x="1598" y="4315"/>
                    </a:cubicBezTo>
                    <a:cubicBezTo>
                      <a:pt x="1621" y="4338"/>
                      <a:pt x="1644" y="4338"/>
                      <a:pt x="1690" y="4338"/>
                    </a:cubicBezTo>
                    <a:lnTo>
                      <a:pt x="1735" y="4338"/>
                    </a:lnTo>
                    <a:cubicBezTo>
                      <a:pt x="1781" y="4338"/>
                      <a:pt x="1827" y="4292"/>
                      <a:pt x="1827" y="4269"/>
                    </a:cubicBezTo>
                    <a:cubicBezTo>
                      <a:pt x="1849" y="4223"/>
                      <a:pt x="1872" y="4178"/>
                      <a:pt x="1849" y="4132"/>
                    </a:cubicBezTo>
                    <a:cubicBezTo>
                      <a:pt x="1849" y="4086"/>
                      <a:pt x="1827" y="4064"/>
                      <a:pt x="1781" y="4041"/>
                    </a:cubicBezTo>
                    <a:cubicBezTo>
                      <a:pt x="1575" y="3858"/>
                      <a:pt x="1393" y="3676"/>
                      <a:pt x="1210" y="3447"/>
                    </a:cubicBezTo>
                    <a:cubicBezTo>
                      <a:pt x="1028" y="3196"/>
                      <a:pt x="868" y="2900"/>
                      <a:pt x="731" y="2580"/>
                    </a:cubicBezTo>
                    <a:lnTo>
                      <a:pt x="708" y="2557"/>
                    </a:lnTo>
                    <a:cubicBezTo>
                      <a:pt x="571" y="2169"/>
                      <a:pt x="480" y="1758"/>
                      <a:pt x="411" y="1347"/>
                    </a:cubicBezTo>
                    <a:cubicBezTo>
                      <a:pt x="389" y="937"/>
                      <a:pt x="389" y="549"/>
                      <a:pt x="434" y="183"/>
                    </a:cubicBezTo>
                    <a:cubicBezTo>
                      <a:pt x="434" y="138"/>
                      <a:pt x="411" y="69"/>
                      <a:pt x="389" y="46"/>
                    </a:cubicBezTo>
                    <a:cubicBezTo>
                      <a:pt x="366" y="24"/>
                      <a:pt x="320" y="1"/>
                      <a:pt x="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6"/>
              <p:cNvSpPr/>
              <p:nvPr/>
            </p:nvSpPr>
            <p:spPr>
              <a:xfrm>
                <a:off x="8418109" y="2033282"/>
                <a:ext cx="87631" cy="151800"/>
              </a:xfrm>
              <a:custGeom>
                <a:avLst/>
                <a:gdLst/>
                <a:ahLst/>
                <a:cxnLst/>
                <a:rect l="l" t="t" r="r" b="b"/>
                <a:pathLst>
                  <a:path w="3242" h="5616" extrusionOk="0">
                    <a:moveTo>
                      <a:pt x="138" y="1"/>
                    </a:moveTo>
                    <a:cubicBezTo>
                      <a:pt x="92" y="24"/>
                      <a:pt x="46" y="46"/>
                      <a:pt x="24" y="92"/>
                    </a:cubicBezTo>
                    <a:cubicBezTo>
                      <a:pt x="1" y="115"/>
                      <a:pt x="1" y="183"/>
                      <a:pt x="1" y="229"/>
                    </a:cubicBezTo>
                    <a:cubicBezTo>
                      <a:pt x="24" y="275"/>
                      <a:pt x="46" y="298"/>
                      <a:pt x="92" y="320"/>
                    </a:cubicBezTo>
                    <a:cubicBezTo>
                      <a:pt x="297" y="412"/>
                      <a:pt x="503" y="549"/>
                      <a:pt x="708" y="708"/>
                    </a:cubicBezTo>
                    <a:lnTo>
                      <a:pt x="731" y="731"/>
                    </a:lnTo>
                    <a:cubicBezTo>
                      <a:pt x="1051" y="959"/>
                      <a:pt x="1325" y="1256"/>
                      <a:pt x="1576" y="1599"/>
                    </a:cubicBezTo>
                    <a:cubicBezTo>
                      <a:pt x="1918" y="2055"/>
                      <a:pt x="2192" y="2557"/>
                      <a:pt x="2420" y="3128"/>
                    </a:cubicBezTo>
                    <a:cubicBezTo>
                      <a:pt x="2648" y="3676"/>
                      <a:pt x="2785" y="4223"/>
                      <a:pt x="2854" y="4771"/>
                    </a:cubicBezTo>
                    <a:lnTo>
                      <a:pt x="2877" y="4817"/>
                    </a:lnTo>
                    <a:cubicBezTo>
                      <a:pt x="2900" y="5045"/>
                      <a:pt x="2900" y="5251"/>
                      <a:pt x="2900" y="5433"/>
                    </a:cubicBezTo>
                    <a:cubicBezTo>
                      <a:pt x="2900" y="5479"/>
                      <a:pt x="2900" y="5524"/>
                      <a:pt x="2945" y="5570"/>
                    </a:cubicBezTo>
                    <a:cubicBezTo>
                      <a:pt x="2968" y="5593"/>
                      <a:pt x="3014" y="5616"/>
                      <a:pt x="3059" y="5616"/>
                    </a:cubicBezTo>
                    <a:cubicBezTo>
                      <a:pt x="3151" y="5616"/>
                      <a:pt x="3219" y="5547"/>
                      <a:pt x="3242" y="5456"/>
                    </a:cubicBezTo>
                    <a:cubicBezTo>
                      <a:pt x="3242" y="4977"/>
                      <a:pt x="3173" y="4475"/>
                      <a:pt x="3036" y="3927"/>
                    </a:cubicBezTo>
                    <a:cubicBezTo>
                      <a:pt x="2922" y="3402"/>
                      <a:pt x="2717" y="2877"/>
                      <a:pt x="2443" y="2352"/>
                    </a:cubicBezTo>
                    <a:cubicBezTo>
                      <a:pt x="2192" y="1850"/>
                      <a:pt x="1872" y="1393"/>
                      <a:pt x="1507" y="982"/>
                    </a:cubicBezTo>
                    <a:cubicBezTo>
                      <a:pt x="1142" y="571"/>
                      <a:pt x="708" y="252"/>
                      <a:pt x="252" y="24"/>
                    </a:cubicBezTo>
                    <a:cubicBezTo>
                      <a:pt x="229" y="1"/>
                      <a:pt x="206" y="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 name="Google Shape;93;p6"/>
              <p:cNvSpPr/>
              <p:nvPr/>
            </p:nvSpPr>
            <p:spPr>
              <a:xfrm>
                <a:off x="8437868" y="1962328"/>
                <a:ext cx="84550" cy="104930"/>
              </a:xfrm>
              <a:custGeom>
                <a:avLst/>
                <a:gdLst/>
                <a:ahLst/>
                <a:cxnLst/>
                <a:rect l="l" t="t" r="r" b="b"/>
                <a:pathLst>
                  <a:path w="3128" h="3882" extrusionOk="0">
                    <a:moveTo>
                      <a:pt x="183" y="1"/>
                    </a:moveTo>
                    <a:cubicBezTo>
                      <a:pt x="160" y="1"/>
                      <a:pt x="137" y="24"/>
                      <a:pt x="91" y="24"/>
                    </a:cubicBezTo>
                    <a:cubicBezTo>
                      <a:pt x="69" y="47"/>
                      <a:pt x="46" y="92"/>
                      <a:pt x="23" y="138"/>
                    </a:cubicBezTo>
                    <a:cubicBezTo>
                      <a:pt x="0" y="183"/>
                      <a:pt x="23" y="229"/>
                      <a:pt x="46" y="252"/>
                    </a:cubicBezTo>
                    <a:cubicBezTo>
                      <a:pt x="69" y="298"/>
                      <a:pt x="91" y="320"/>
                      <a:pt x="137" y="343"/>
                    </a:cubicBezTo>
                    <a:lnTo>
                      <a:pt x="183" y="343"/>
                    </a:lnTo>
                    <a:cubicBezTo>
                      <a:pt x="434" y="480"/>
                      <a:pt x="662" y="617"/>
                      <a:pt x="913" y="800"/>
                    </a:cubicBezTo>
                    <a:cubicBezTo>
                      <a:pt x="1187" y="1028"/>
                      <a:pt x="1461" y="1302"/>
                      <a:pt x="1712" y="1621"/>
                    </a:cubicBezTo>
                    <a:lnTo>
                      <a:pt x="1735" y="1667"/>
                    </a:lnTo>
                    <a:cubicBezTo>
                      <a:pt x="2077" y="2124"/>
                      <a:pt x="2351" y="2649"/>
                      <a:pt x="2602" y="3219"/>
                    </a:cubicBezTo>
                    <a:lnTo>
                      <a:pt x="2579" y="3174"/>
                    </a:lnTo>
                    <a:lnTo>
                      <a:pt x="2579" y="3174"/>
                    </a:lnTo>
                    <a:cubicBezTo>
                      <a:pt x="2648" y="3379"/>
                      <a:pt x="2716" y="3562"/>
                      <a:pt x="2785" y="3744"/>
                    </a:cubicBezTo>
                    <a:cubicBezTo>
                      <a:pt x="2808" y="3836"/>
                      <a:pt x="2876" y="3881"/>
                      <a:pt x="2945" y="3881"/>
                    </a:cubicBezTo>
                    <a:lnTo>
                      <a:pt x="2990" y="3881"/>
                    </a:lnTo>
                    <a:cubicBezTo>
                      <a:pt x="3036" y="3858"/>
                      <a:pt x="3082" y="3836"/>
                      <a:pt x="3104" y="3790"/>
                    </a:cubicBezTo>
                    <a:cubicBezTo>
                      <a:pt x="3127" y="3744"/>
                      <a:pt x="3127" y="3699"/>
                      <a:pt x="3104" y="3676"/>
                    </a:cubicBezTo>
                    <a:cubicBezTo>
                      <a:pt x="2853" y="2854"/>
                      <a:pt x="2488" y="2146"/>
                      <a:pt x="2054" y="1530"/>
                    </a:cubicBezTo>
                    <a:cubicBezTo>
                      <a:pt x="1826" y="1211"/>
                      <a:pt x="1552" y="914"/>
                      <a:pt x="1256" y="663"/>
                    </a:cubicBezTo>
                    <a:cubicBezTo>
                      <a:pt x="1119" y="526"/>
                      <a:pt x="936" y="412"/>
                      <a:pt x="776" y="298"/>
                    </a:cubicBezTo>
                    <a:cubicBezTo>
                      <a:pt x="616" y="206"/>
                      <a:pt x="457" y="115"/>
                      <a:pt x="228" y="24"/>
                    </a:cubicBezTo>
                    <a:cubicBezTo>
                      <a:pt x="228"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4" name="Google Shape;94;p6"/>
              <p:cNvGrpSpPr/>
              <p:nvPr/>
            </p:nvGrpSpPr>
            <p:grpSpPr>
              <a:xfrm>
                <a:off x="7881969" y="2107317"/>
                <a:ext cx="763841" cy="546655"/>
                <a:chOff x="7881969" y="2107317"/>
                <a:chExt cx="763841" cy="546655"/>
              </a:xfrm>
            </p:grpSpPr>
            <p:sp>
              <p:nvSpPr>
                <p:cNvPr id="95" name="Google Shape;95;p6"/>
                <p:cNvSpPr/>
                <p:nvPr/>
              </p:nvSpPr>
              <p:spPr>
                <a:xfrm>
                  <a:off x="8125049" y="2113507"/>
                  <a:ext cx="251136" cy="536789"/>
                </a:xfrm>
                <a:custGeom>
                  <a:avLst/>
                  <a:gdLst/>
                  <a:ahLst/>
                  <a:cxnLst/>
                  <a:rect l="l" t="t" r="r" b="b"/>
                  <a:pathLst>
                    <a:path w="9291" h="19859" extrusionOk="0">
                      <a:moveTo>
                        <a:pt x="7716" y="0"/>
                      </a:moveTo>
                      <a:cubicBezTo>
                        <a:pt x="7624" y="0"/>
                        <a:pt x="7556" y="0"/>
                        <a:pt x="7487" y="23"/>
                      </a:cubicBezTo>
                      <a:cubicBezTo>
                        <a:pt x="7282" y="69"/>
                        <a:pt x="7122" y="114"/>
                        <a:pt x="6985" y="183"/>
                      </a:cubicBezTo>
                      <a:cubicBezTo>
                        <a:pt x="6825" y="274"/>
                        <a:pt x="6688" y="365"/>
                        <a:pt x="6529" y="479"/>
                      </a:cubicBezTo>
                      <a:cubicBezTo>
                        <a:pt x="6415" y="594"/>
                        <a:pt x="6300" y="730"/>
                        <a:pt x="6186" y="845"/>
                      </a:cubicBezTo>
                      <a:cubicBezTo>
                        <a:pt x="5981" y="1096"/>
                        <a:pt x="5798" y="1324"/>
                        <a:pt x="5661" y="1552"/>
                      </a:cubicBezTo>
                      <a:cubicBezTo>
                        <a:pt x="5593" y="1643"/>
                        <a:pt x="5547" y="1735"/>
                        <a:pt x="5479" y="1849"/>
                      </a:cubicBezTo>
                      <a:lnTo>
                        <a:pt x="5456" y="1872"/>
                      </a:lnTo>
                      <a:cubicBezTo>
                        <a:pt x="5387" y="2009"/>
                        <a:pt x="5296" y="2146"/>
                        <a:pt x="5205" y="2283"/>
                      </a:cubicBezTo>
                      <a:lnTo>
                        <a:pt x="5068" y="2511"/>
                      </a:lnTo>
                      <a:lnTo>
                        <a:pt x="4977" y="2648"/>
                      </a:lnTo>
                      <a:lnTo>
                        <a:pt x="4931" y="2693"/>
                      </a:lnTo>
                      <a:lnTo>
                        <a:pt x="4885" y="2762"/>
                      </a:lnTo>
                      <a:cubicBezTo>
                        <a:pt x="4862" y="2830"/>
                        <a:pt x="4817" y="2876"/>
                        <a:pt x="4771" y="2945"/>
                      </a:cubicBezTo>
                      <a:cubicBezTo>
                        <a:pt x="4748" y="2990"/>
                        <a:pt x="4726" y="3036"/>
                        <a:pt x="4703" y="3081"/>
                      </a:cubicBezTo>
                      <a:lnTo>
                        <a:pt x="4680" y="3104"/>
                      </a:lnTo>
                      <a:lnTo>
                        <a:pt x="4657" y="3150"/>
                      </a:lnTo>
                      <a:cubicBezTo>
                        <a:pt x="4611" y="3241"/>
                        <a:pt x="4520" y="3401"/>
                        <a:pt x="4429" y="3492"/>
                      </a:cubicBezTo>
                      <a:lnTo>
                        <a:pt x="4406" y="3538"/>
                      </a:lnTo>
                      <a:lnTo>
                        <a:pt x="4360" y="3538"/>
                      </a:lnTo>
                      <a:cubicBezTo>
                        <a:pt x="4315" y="3561"/>
                        <a:pt x="4246" y="3606"/>
                        <a:pt x="4201" y="3629"/>
                      </a:cubicBezTo>
                      <a:cubicBezTo>
                        <a:pt x="4132" y="3675"/>
                        <a:pt x="4086" y="3743"/>
                        <a:pt x="4018" y="3835"/>
                      </a:cubicBezTo>
                      <a:cubicBezTo>
                        <a:pt x="3858" y="4040"/>
                        <a:pt x="3790" y="4314"/>
                        <a:pt x="3744" y="4565"/>
                      </a:cubicBezTo>
                      <a:lnTo>
                        <a:pt x="3744" y="4588"/>
                      </a:lnTo>
                      <a:lnTo>
                        <a:pt x="3721" y="4679"/>
                      </a:lnTo>
                      <a:lnTo>
                        <a:pt x="3698" y="4748"/>
                      </a:lnTo>
                      <a:lnTo>
                        <a:pt x="3698" y="4771"/>
                      </a:lnTo>
                      <a:lnTo>
                        <a:pt x="3676" y="4839"/>
                      </a:lnTo>
                      <a:lnTo>
                        <a:pt x="3653" y="4930"/>
                      </a:lnTo>
                      <a:lnTo>
                        <a:pt x="3653" y="4976"/>
                      </a:lnTo>
                      <a:lnTo>
                        <a:pt x="3630" y="5022"/>
                      </a:lnTo>
                      <a:lnTo>
                        <a:pt x="3607" y="5136"/>
                      </a:lnTo>
                      <a:lnTo>
                        <a:pt x="3584" y="5227"/>
                      </a:lnTo>
                      <a:lnTo>
                        <a:pt x="3584" y="5273"/>
                      </a:lnTo>
                      <a:lnTo>
                        <a:pt x="3561" y="5341"/>
                      </a:lnTo>
                      <a:lnTo>
                        <a:pt x="3539" y="5410"/>
                      </a:lnTo>
                      <a:cubicBezTo>
                        <a:pt x="3516" y="5501"/>
                        <a:pt x="3493" y="5615"/>
                        <a:pt x="3470" y="5706"/>
                      </a:cubicBezTo>
                      <a:cubicBezTo>
                        <a:pt x="3516" y="5798"/>
                        <a:pt x="3516" y="5889"/>
                        <a:pt x="3516" y="5980"/>
                      </a:cubicBezTo>
                      <a:cubicBezTo>
                        <a:pt x="3493" y="6049"/>
                        <a:pt x="3447" y="6117"/>
                        <a:pt x="3424" y="6186"/>
                      </a:cubicBezTo>
                      <a:cubicBezTo>
                        <a:pt x="3402" y="6209"/>
                        <a:pt x="3402" y="6231"/>
                        <a:pt x="3379" y="6254"/>
                      </a:cubicBezTo>
                      <a:cubicBezTo>
                        <a:pt x="3333" y="6391"/>
                        <a:pt x="3265" y="6505"/>
                        <a:pt x="3219" y="6619"/>
                      </a:cubicBezTo>
                      <a:cubicBezTo>
                        <a:pt x="3219" y="6642"/>
                        <a:pt x="3219" y="6642"/>
                        <a:pt x="3196" y="6665"/>
                      </a:cubicBezTo>
                      <a:lnTo>
                        <a:pt x="3105" y="6985"/>
                      </a:lnTo>
                      <a:cubicBezTo>
                        <a:pt x="3014" y="7327"/>
                        <a:pt x="2922" y="7692"/>
                        <a:pt x="2808" y="8035"/>
                      </a:cubicBezTo>
                      <a:lnTo>
                        <a:pt x="2808" y="8057"/>
                      </a:lnTo>
                      <a:lnTo>
                        <a:pt x="2785" y="8126"/>
                      </a:lnTo>
                      <a:cubicBezTo>
                        <a:pt x="2763" y="8217"/>
                        <a:pt x="2763" y="8286"/>
                        <a:pt x="2740" y="8377"/>
                      </a:cubicBezTo>
                      <a:lnTo>
                        <a:pt x="2717" y="8468"/>
                      </a:lnTo>
                      <a:cubicBezTo>
                        <a:pt x="2717" y="8537"/>
                        <a:pt x="2694" y="8605"/>
                        <a:pt x="2694" y="8674"/>
                      </a:cubicBezTo>
                      <a:lnTo>
                        <a:pt x="2694" y="8742"/>
                      </a:lnTo>
                      <a:cubicBezTo>
                        <a:pt x="2671" y="8811"/>
                        <a:pt x="2671" y="8902"/>
                        <a:pt x="2648" y="8970"/>
                      </a:cubicBezTo>
                      <a:cubicBezTo>
                        <a:pt x="2557" y="9267"/>
                        <a:pt x="2466" y="9541"/>
                        <a:pt x="2375" y="9838"/>
                      </a:cubicBezTo>
                      <a:cubicBezTo>
                        <a:pt x="2306" y="9998"/>
                        <a:pt x="2260" y="10134"/>
                        <a:pt x="2238" y="10271"/>
                      </a:cubicBezTo>
                      <a:cubicBezTo>
                        <a:pt x="2192" y="10431"/>
                        <a:pt x="2169" y="10614"/>
                        <a:pt x="2123" y="10774"/>
                      </a:cubicBezTo>
                      <a:cubicBezTo>
                        <a:pt x="2101" y="10911"/>
                        <a:pt x="2055" y="11047"/>
                        <a:pt x="2032" y="11207"/>
                      </a:cubicBezTo>
                      <a:cubicBezTo>
                        <a:pt x="1986" y="11321"/>
                        <a:pt x="1964" y="11436"/>
                        <a:pt x="1941" y="11550"/>
                      </a:cubicBezTo>
                      <a:lnTo>
                        <a:pt x="1918" y="11595"/>
                      </a:lnTo>
                      <a:cubicBezTo>
                        <a:pt x="1918" y="11687"/>
                        <a:pt x="1895" y="11755"/>
                        <a:pt x="1872" y="11824"/>
                      </a:cubicBezTo>
                      <a:cubicBezTo>
                        <a:pt x="1827" y="11915"/>
                        <a:pt x="1804" y="11983"/>
                        <a:pt x="1735" y="12052"/>
                      </a:cubicBezTo>
                      <a:cubicBezTo>
                        <a:pt x="1713" y="12075"/>
                        <a:pt x="1667" y="12097"/>
                        <a:pt x="1644" y="12097"/>
                      </a:cubicBezTo>
                      <a:cubicBezTo>
                        <a:pt x="1598" y="12234"/>
                        <a:pt x="1553" y="12371"/>
                        <a:pt x="1530" y="12508"/>
                      </a:cubicBezTo>
                      <a:lnTo>
                        <a:pt x="1462" y="12668"/>
                      </a:lnTo>
                      <a:lnTo>
                        <a:pt x="1439" y="12759"/>
                      </a:lnTo>
                      <a:lnTo>
                        <a:pt x="1370" y="12942"/>
                      </a:lnTo>
                      <a:lnTo>
                        <a:pt x="1279" y="13307"/>
                      </a:lnTo>
                      <a:lnTo>
                        <a:pt x="1233" y="13444"/>
                      </a:lnTo>
                      <a:lnTo>
                        <a:pt x="1210" y="13490"/>
                      </a:lnTo>
                      <a:cubicBezTo>
                        <a:pt x="1165" y="13604"/>
                        <a:pt x="1142" y="13741"/>
                        <a:pt x="1096" y="13855"/>
                      </a:cubicBezTo>
                      <a:cubicBezTo>
                        <a:pt x="937" y="14357"/>
                        <a:pt x="777" y="14859"/>
                        <a:pt x="640" y="15384"/>
                      </a:cubicBezTo>
                      <a:lnTo>
                        <a:pt x="526" y="15704"/>
                      </a:lnTo>
                      <a:lnTo>
                        <a:pt x="457" y="15955"/>
                      </a:lnTo>
                      <a:lnTo>
                        <a:pt x="434" y="16001"/>
                      </a:lnTo>
                      <a:cubicBezTo>
                        <a:pt x="366" y="16229"/>
                        <a:pt x="320" y="16457"/>
                        <a:pt x="252" y="16663"/>
                      </a:cubicBezTo>
                      <a:cubicBezTo>
                        <a:pt x="206" y="16822"/>
                        <a:pt x="183" y="16982"/>
                        <a:pt x="138" y="17142"/>
                      </a:cubicBezTo>
                      <a:cubicBezTo>
                        <a:pt x="115" y="17210"/>
                        <a:pt x="92" y="17279"/>
                        <a:pt x="92" y="17347"/>
                      </a:cubicBezTo>
                      <a:lnTo>
                        <a:pt x="69" y="17416"/>
                      </a:lnTo>
                      <a:lnTo>
                        <a:pt x="46" y="17507"/>
                      </a:lnTo>
                      <a:lnTo>
                        <a:pt x="46" y="17553"/>
                      </a:lnTo>
                      <a:cubicBezTo>
                        <a:pt x="24" y="17621"/>
                        <a:pt x="1" y="17712"/>
                        <a:pt x="1" y="17781"/>
                      </a:cubicBezTo>
                      <a:cubicBezTo>
                        <a:pt x="1" y="17849"/>
                        <a:pt x="1" y="17941"/>
                        <a:pt x="24" y="18055"/>
                      </a:cubicBezTo>
                      <a:cubicBezTo>
                        <a:pt x="69" y="18237"/>
                        <a:pt x="183" y="18397"/>
                        <a:pt x="297" y="18534"/>
                      </a:cubicBezTo>
                      <a:cubicBezTo>
                        <a:pt x="457" y="18740"/>
                        <a:pt x="685" y="18854"/>
                        <a:pt x="891" y="18968"/>
                      </a:cubicBezTo>
                      <a:cubicBezTo>
                        <a:pt x="1188" y="19150"/>
                        <a:pt x="1507" y="19265"/>
                        <a:pt x="1735" y="19333"/>
                      </a:cubicBezTo>
                      <a:lnTo>
                        <a:pt x="1827" y="19356"/>
                      </a:lnTo>
                      <a:lnTo>
                        <a:pt x="1918" y="19379"/>
                      </a:lnTo>
                      <a:cubicBezTo>
                        <a:pt x="1986" y="19424"/>
                        <a:pt x="2078" y="19447"/>
                        <a:pt x="2146" y="19470"/>
                      </a:cubicBezTo>
                      <a:cubicBezTo>
                        <a:pt x="2283" y="19516"/>
                        <a:pt x="2443" y="19561"/>
                        <a:pt x="2603" y="19584"/>
                      </a:cubicBezTo>
                      <a:lnTo>
                        <a:pt x="2694" y="19607"/>
                      </a:lnTo>
                      <a:lnTo>
                        <a:pt x="2740" y="19607"/>
                      </a:lnTo>
                      <a:lnTo>
                        <a:pt x="2877" y="19653"/>
                      </a:lnTo>
                      <a:lnTo>
                        <a:pt x="3036" y="19698"/>
                      </a:lnTo>
                      <a:cubicBezTo>
                        <a:pt x="3105" y="19698"/>
                        <a:pt x="3173" y="19721"/>
                        <a:pt x="3219" y="19744"/>
                      </a:cubicBezTo>
                      <a:lnTo>
                        <a:pt x="3288" y="19744"/>
                      </a:lnTo>
                      <a:lnTo>
                        <a:pt x="3424" y="19767"/>
                      </a:lnTo>
                      <a:lnTo>
                        <a:pt x="3493" y="19790"/>
                      </a:lnTo>
                      <a:cubicBezTo>
                        <a:pt x="3676" y="19835"/>
                        <a:pt x="3813" y="19858"/>
                        <a:pt x="3972" y="19858"/>
                      </a:cubicBezTo>
                      <a:lnTo>
                        <a:pt x="4269" y="19858"/>
                      </a:lnTo>
                      <a:cubicBezTo>
                        <a:pt x="4315" y="19858"/>
                        <a:pt x="4360" y="19835"/>
                        <a:pt x="4406" y="19835"/>
                      </a:cubicBezTo>
                      <a:lnTo>
                        <a:pt x="4680" y="19835"/>
                      </a:lnTo>
                      <a:cubicBezTo>
                        <a:pt x="4885" y="19812"/>
                        <a:pt x="5091" y="19653"/>
                        <a:pt x="5136" y="19424"/>
                      </a:cubicBezTo>
                      <a:cubicBezTo>
                        <a:pt x="5205" y="19219"/>
                        <a:pt x="5228" y="18991"/>
                        <a:pt x="5273" y="18808"/>
                      </a:cubicBezTo>
                      <a:lnTo>
                        <a:pt x="5273" y="18762"/>
                      </a:lnTo>
                      <a:cubicBezTo>
                        <a:pt x="5296" y="18603"/>
                        <a:pt x="5319" y="18466"/>
                        <a:pt x="5342" y="18329"/>
                      </a:cubicBezTo>
                      <a:lnTo>
                        <a:pt x="5365" y="18283"/>
                      </a:lnTo>
                      <a:lnTo>
                        <a:pt x="5365" y="18283"/>
                      </a:lnTo>
                      <a:lnTo>
                        <a:pt x="5342" y="18306"/>
                      </a:lnTo>
                      <a:cubicBezTo>
                        <a:pt x="5410" y="18078"/>
                        <a:pt x="5456" y="17872"/>
                        <a:pt x="5524" y="17644"/>
                      </a:cubicBezTo>
                      <a:lnTo>
                        <a:pt x="5593" y="17393"/>
                      </a:lnTo>
                      <a:cubicBezTo>
                        <a:pt x="5684" y="17051"/>
                        <a:pt x="5775" y="16754"/>
                        <a:pt x="5867" y="16480"/>
                      </a:cubicBezTo>
                      <a:cubicBezTo>
                        <a:pt x="5912" y="16366"/>
                        <a:pt x="5935" y="16252"/>
                        <a:pt x="5981" y="16138"/>
                      </a:cubicBezTo>
                      <a:lnTo>
                        <a:pt x="6004" y="16069"/>
                      </a:lnTo>
                      <a:cubicBezTo>
                        <a:pt x="6049" y="15909"/>
                        <a:pt x="6095" y="15749"/>
                        <a:pt x="6164" y="15590"/>
                      </a:cubicBezTo>
                      <a:cubicBezTo>
                        <a:pt x="6209" y="15498"/>
                        <a:pt x="6255" y="15384"/>
                        <a:pt x="6278" y="15270"/>
                      </a:cubicBezTo>
                      <a:lnTo>
                        <a:pt x="6300" y="15225"/>
                      </a:lnTo>
                      <a:lnTo>
                        <a:pt x="6323" y="15156"/>
                      </a:lnTo>
                      <a:cubicBezTo>
                        <a:pt x="6369" y="15042"/>
                        <a:pt x="6415" y="14905"/>
                        <a:pt x="6460" y="14791"/>
                      </a:cubicBezTo>
                      <a:lnTo>
                        <a:pt x="6483" y="14722"/>
                      </a:lnTo>
                      <a:cubicBezTo>
                        <a:pt x="6574" y="14403"/>
                        <a:pt x="6666" y="14152"/>
                        <a:pt x="6734" y="13878"/>
                      </a:cubicBezTo>
                      <a:cubicBezTo>
                        <a:pt x="6780" y="13627"/>
                        <a:pt x="6871" y="13376"/>
                        <a:pt x="6940" y="13147"/>
                      </a:cubicBezTo>
                      <a:lnTo>
                        <a:pt x="6962" y="13010"/>
                      </a:lnTo>
                      <a:cubicBezTo>
                        <a:pt x="7054" y="12714"/>
                        <a:pt x="7145" y="12417"/>
                        <a:pt x="7236" y="12143"/>
                      </a:cubicBezTo>
                      <a:cubicBezTo>
                        <a:pt x="7282" y="12006"/>
                        <a:pt x="7328" y="11846"/>
                        <a:pt x="7350" y="11709"/>
                      </a:cubicBezTo>
                      <a:cubicBezTo>
                        <a:pt x="7373" y="11641"/>
                        <a:pt x="7419" y="11550"/>
                        <a:pt x="7442" y="11481"/>
                      </a:cubicBezTo>
                      <a:cubicBezTo>
                        <a:pt x="7465" y="11299"/>
                        <a:pt x="7510" y="11139"/>
                        <a:pt x="7533" y="10979"/>
                      </a:cubicBezTo>
                      <a:lnTo>
                        <a:pt x="7556" y="10933"/>
                      </a:lnTo>
                      <a:cubicBezTo>
                        <a:pt x="7602" y="10728"/>
                        <a:pt x="7670" y="10500"/>
                        <a:pt x="7738" y="10317"/>
                      </a:cubicBezTo>
                      <a:cubicBezTo>
                        <a:pt x="7761" y="10294"/>
                        <a:pt x="7761" y="10271"/>
                        <a:pt x="7761" y="10271"/>
                      </a:cubicBezTo>
                      <a:lnTo>
                        <a:pt x="7784" y="10203"/>
                      </a:lnTo>
                      <a:cubicBezTo>
                        <a:pt x="7875" y="9838"/>
                        <a:pt x="7967" y="9450"/>
                        <a:pt x="8058" y="9062"/>
                      </a:cubicBezTo>
                      <a:lnTo>
                        <a:pt x="8058" y="9062"/>
                      </a:lnTo>
                      <a:lnTo>
                        <a:pt x="8012" y="9130"/>
                      </a:lnTo>
                      <a:cubicBezTo>
                        <a:pt x="8126" y="8742"/>
                        <a:pt x="8218" y="8445"/>
                        <a:pt x="8309" y="8194"/>
                      </a:cubicBezTo>
                      <a:cubicBezTo>
                        <a:pt x="8332" y="8080"/>
                        <a:pt x="8378" y="7989"/>
                        <a:pt x="8423" y="7875"/>
                      </a:cubicBezTo>
                      <a:lnTo>
                        <a:pt x="8446" y="7761"/>
                      </a:lnTo>
                      <a:lnTo>
                        <a:pt x="8515" y="7578"/>
                      </a:lnTo>
                      <a:cubicBezTo>
                        <a:pt x="8537" y="7487"/>
                        <a:pt x="8560" y="7395"/>
                        <a:pt x="8606" y="7304"/>
                      </a:cubicBezTo>
                      <a:cubicBezTo>
                        <a:pt x="8651" y="7167"/>
                        <a:pt x="8697" y="7030"/>
                        <a:pt x="8743" y="6893"/>
                      </a:cubicBezTo>
                      <a:cubicBezTo>
                        <a:pt x="8766" y="6802"/>
                        <a:pt x="8788" y="6711"/>
                        <a:pt x="8811" y="6642"/>
                      </a:cubicBezTo>
                      <a:cubicBezTo>
                        <a:pt x="8834" y="6574"/>
                        <a:pt x="8857" y="6505"/>
                        <a:pt x="8880" y="6437"/>
                      </a:cubicBezTo>
                      <a:lnTo>
                        <a:pt x="8948" y="6277"/>
                      </a:lnTo>
                      <a:cubicBezTo>
                        <a:pt x="9017" y="6072"/>
                        <a:pt x="9062" y="5866"/>
                        <a:pt x="9154" y="5661"/>
                      </a:cubicBezTo>
                      <a:cubicBezTo>
                        <a:pt x="9222" y="5478"/>
                        <a:pt x="9291" y="5296"/>
                        <a:pt x="9222" y="5090"/>
                      </a:cubicBezTo>
                      <a:cubicBezTo>
                        <a:pt x="9199" y="5022"/>
                        <a:pt x="9176" y="4953"/>
                        <a:pt x="9154" y="4885"/>
                      </a:cubicBezTo>
                      <a:cubicBezTo>
                        <a:pt x="9131" y="4839"/>
                        <a:pt x="9108" y="4793"/>
                        <a:pt x="9085" y="4748"/>
                      </a:cubicBezTo>
                      <a:cubicBezTo>
                        <a:pt x="9062" y="4702"/>
                        <a:pt x="9062" y="4634"/>
                        <a:pt x="9062" y="4542"/>
                      </a:cubicBezTo>
                      <a:cubicBezTo>
                        <a:pt x="9062" y="4428"/>
                        <a:pt x="9062" y="4314"/>
                        <a:pt x="9085" y="4177"/>
                      </a:cubicBezTo>
                      <a:lnTo>
                        <a:pt x="9085" y="4040"/>
                      </a:lnTo>
                      <a:cubicBezTo>
                        <a:pt x="9085" y="3972"/>
                        <a:pt x="9085" y="3926"/>
                        <a:pt x="9085" y="3858"/>
                      </a:cubicBezTo>
                      <a:cubicBezTo>
                        <a:pt x="9108" y="3698"/>
                        <a:pt x="9108" y="3561"/>
                        <a:pt x="9108" y="3424"/>
                      </a:cubicBezTo>
                      <a:cubicBezTo>
                        <a:pt x="9108" y="3264"/>
                        <a:pt x="9085" y="3127"/>
                        <a:pt x="9062" y="2967"/>
                      </a:cubicBezTo>
                      <a:lnTo>
                        <a:pt x="9062" y="2922"/>
                      </a:lnTo>
                      <a:cubicBezTo>
                        <a:pt x="9062" y="2808"/>
                        <a:pt x="9040" y="2716"/>
                        <a:pt x="9040" y="2625"/>
                      </a:cubicBezTo>
                      <a:cubicBezTo>
                        <a:pt x="9017" y="2579"/>
                        <a:pt x="8994" y="2511"/>
                        <a:pt x="8994" y="2465"/>
                      </a:cubicBezTo>
                      <a:cubicBezTo>
                        <a:pt x="8971" y="2351"/>
                        <a:pt x="8948" y="2283"/>
                        <a:pt x="8925" y="2214"/>
                      </a:cubicBezTo>
                      <a:cubicBezTo>
                        <a:pt x="8925" y="2146"/>
                        <a:pt x="8903" y="2077"/>
                        <a:pt x="8903" y="1986"/>
                      </a:cubicBezTo>
                      <a:cubicBezTo>
                        <a:pt x="8880" y="1895"/>
                        <a:pt x="8880" y="1826"/>
                        <a:pt x="8880" y="1780"/>
                      </a:cubicBezTo>
                      <a:cubicBezTo>
                        <a:pt x="8834" y="1621"/>
                        <a:pt x="8811" y="1484"/>
                        <a:pt x="8766" y="1347"/>
                      </a:cubicBezTo>
                      <a:cubicBezTo>
                        <a:pt x="8720" y="1210"/>
                        <a:pt x="8674" y="1073"/>
                        <a:pt x="8629" y="936"/>
                      </a:cubicBezTo>
                      <a:cubicBezTo>
                        <a:pt x="8583" y="845"/>
                        <a:pt x="8515" y="730"/>
                        <a:pt x="8469" y="616"/>
                      </a:cubicBezTo>
                      <a:cubicBezTo>
                        <a:pt x="8423" y="548"/>
                        <a:pt x="8378" y="457"/>
                        <a:pt x="8332" y="365"/>
                      </a:cubicBezTo>
                      <a:lnTo>
                        <a:pt x="8309" y="342"/>
                      </a:lnTo>
                      <a:cubicBezTo>
                        <a:pt x="8286" y="297"/>
                        <a:pt x="8286" y="274"/>
                        <a:pt x="8263" y="251"/>
                      </a:cubicBezTo>
                      <a:cubicBezTo>
                        <a:pt x="8241" y="228"/>
                        <a:pt x="8218" y="205"/>
                        <a:pt x="8195" y="183"/>
                      </a:cubicBezTo>
                      <a:cubicBezTo>
                        <a:pt x="8149" y="137"/>
                        <a:pt x="8104" y="114"/>
                        <a:pt x="8058" y="114"/>
                      </a:cubicBezTo>
                      <a:cubicBezTo>
                        <a:pt x="8035" y="91"/>
                        <a:pt x="8012" y="91"/>
                        <a:pt x="7990" y="91"/>
                      </a:cubicBezTo>
                      <a:cubicBezTo>
                        <a:pt x="7921" y="23"/>
                        <a:pt x="7830" y="0"/>
                        <a:pt x="7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6"/>
                <p:cNvSpPr/>
                <p:nvPr/>
              </p:nvSpPr>
              <p:spPr>
                <a:xfrm>
                  <a:off x="8217600" y="2260334"/>
                  <a:ext cx="143773" cy="66034"/>
                </a:xfrm>
                <a:custGeom>
                  <a:avLst/>
                  <a:gdLst/>
                  <a:ahLst/>
                  <a:cxnLst/>
                  <a:rect l="l" t="t" r="r" b="b"/>
                  <a:pathLst>
                    <a:path w="5319" h="2443" extrusionOk="0">
                      <a:moveTo>
                        <a:pt x="343" y="0"/>
                      </a:moveTo>
                      <a:cubicBezTo>
                        <a:pt x="274" y="0"/>
                        <a:pt x="183" y="46"/>
                        <a:pt x="160" y="115"/>
                      </a:cubicBezTo>
                      <a:cubicBezTo>
                        <a:pt x="115" y="137"/>
                        <a:pt x="92" y="183"/>
                        <a:pt x="69" y="229"/>
                      </a:cubicBezTo>
                      <a:cubicBezTo>
                        <a:pt x="69" y="252"/>
                        <a:pt x="69" y="297"/>
                        <a:pt x="46" y="320"/>
                      </a:cubicBezTo>
                      <a:cubicBezTo>
                        <a:pt x="92" y="389"/>
                        <a:pt x="92" y="480"/>
                        <a:pt x="92" y="548"/>
                      </a:cubicBezTo>
                      <a:cubicBezTo>
                        <a:pt x="69" y="617"/>
                        <a:pt x="23" y="685"/>
                        <a:pt x="0" y="754"/>
                      </a:cubicBezTo>
                      <a:cubicBezTo>
                        <a:pt x="0" y="822"/>
                        <a:pt x="0" y="891"/>
                        <a:pt x="46" y="936"/>
                      </a:cubicBezTo>
                      <a:cubicBezTo>
                        <a:pt x="115" y="1096"/>
                        <a:pt x="274" y="1165"/>
                        <a:pt x="434" y="1233"/>
                      </a:cubicBezTo>
                      <a:cubicBezTo>
                        <a:pt x="503" y="1256"/>
                        <a:pt x="594" y="1302"/>
                        <a:pt x="662" y="1324"/>
                      </a:cubicBezTo>
                      <a:cubicBezTo>
                        <a:pt x="822" y="1393"/>
                        <a:pt x="982" y="1438"/>
                        <a:pt x="1142" y="1507"/>
                      </a:cubicBezTo>
                      <a:lnTo>
                        <a:pt x="1347" y="1598"/>
                      </a:lnTo>
                      <a:cubicBezTo>
                        <a:pt x="1438" y="1621"/>
                        <a:pt x="1507" y="1644"/>
                        <a:pt x="1598" y="1644"/>
                      </a:cubicBezTo>
                      <a:lnTo>
                        <a:pt x="1644" y="1644"/>
                      </a:lnTo>
                      <a:cubicBezTo>
                        <a:pt x="1667" y="1644"/>
                        <a:pt x="1667" y="1644"/>
                        <a:pt x="1690" y="1667"/>
                      </a:cubicBezTo>
                      <a:cubicBezTo>
                        <a:pt x="1827" y="1712"/>
                        <a:pt x="1941" y="1758"/>
                        <a:pt x="2078" y="1804"/>
                      </a:cubicBezTo>
                      <a:cubicBezTo>
                        <a:pt x="2329" y="1918"/>
                        <a:pt x="2603" y="2009"/>
                        <a:pt x="2876" y="2078"/>
                      </a:cubicBezTo>
                      <a:cubicBezTo>
                        <a:pt x="3150" y="2146"/>
                        <a:pt x="3424" y="2215"/>
                        <a:pt x="3721" y="2260"/>
                      </a:cubicBezTo>
                      <a:cubicBezTo>
                        <a:pt x="3812" y="2260"/>
                        <a:pt x="3926" y="2283"/>
                        <a:pt x="4041" y="2306"/>
                      </a:cubicBezTo>
                      <a:cubicBezTo>
                        <a:pt x="4063" y="2306"/>
                        <a:pt x="4109" y="2306"/>
                        <a:pt x="4155" y="2329"/>
                      </a:cubicBezTo>
                      <a:cubicBezTo>
                        <a:pt x="4246" y="2329"/>
                        <a:pt x="4314" y="2351"/>
                        <a:pt x="4383" y="2374"/>
                      </a:cubicBezTo>
                      <a:cubicBezTo>
                        <a:pt x="4429" y="2397"/>
                        <a:pt x="4474" y="2397"/>
                        <a:pt x="4520" y="2420"/>
                      </a:cubicBezTo>
                      <a:cubicBezTo>
                        <a:pt x="4566" y="2420"/>
                        <a:pt x="4634" y="2443"/>
                        <a:pt x="4680" y="2443"/>
                      </a:cubicBezTo>
                      <a:cubicBezTo>
                        <a:pt x="4725" y="2443"/>
                        <a:pt x="4771" y="2443"/>
                        <a:pt x="4817" y="2420"/>
                      </a:cubicBezTo>
                      <a:cubicBezTo>
                        <a:pt x="4885" y="2397"/>
                        <a:pt x="4954" y="2397"/>
                        <a:pt x="4999" y="2351"/>
                      </a:cubicBezTo>
                      <a:cubicBezTo>
                        <a:pt x="5045" y="2329"/>
                        <a:pt x="5068" y="2306"/>
                        <a:pt x="5113" y="2283"/>
                      </a:cubicBezTo>
                      <a:cubicBezTo>
                        <a:pt x="5113" y="2260"/>
                        <a:pt x="5113" y="2237"/>
                        <a:pt x="5113" y="2192"/>
                      </a:cubicBezTo>
                      <a:cubicBezTo>
                        <a:pt x="5113" y="2123"/>
                        <a:pt x="5113" y="2078"/>
                        <a:pt x="5159" y="2009"/>
                      </a:cubicBezTo>
                      <a:cubicBezTo>
                        <a:pt x="5182" y="1941"/>
                        <a:pt x="5205" y="1918"/>
                        <a:pt x="5273" y="1872"/>
                      </a:cubicBezTo>
                      <a:cubicBezTo>
                        <a:pt x="5273" y="1849"/>
                        <a:pt x="5296" y="1804"/>
                        <a:pt x="5296" y="1758"/>
                      </a:cubicBezTo>
                      <a:cubicBezTo>
                        <a:pt x="5319" y="1690"/>
                        <a:pt x="5250" y="1598"/>
                        <a:pt x="5182" y="1553"/>
                      </a:cubicBezTo>
                      <a:cubicBezTo>
                        <a:pt x="5136" y="1507"/>
                        <a:pt x="5068" y="1507"/>
                        <a:pt x="4999" y="1484"/>
                      </a:cubicBezTo>
                      <a:cubicBezTo>
                        <a:pt x="4931" y="1484"/>
                        <a:pt x="4862" y="1461"/>
                        <a:pt x="4794" y="1461"/>
                      </a:cubicBezTo>
                      <a:cubicBezTo>
                        <a:pt x="4543" y="1438"/>
                        <a:pt x="4269" y="1393"/>
                        <a:pt x="3995" y="1347"/>
                      </a:cubicBezTo>
                      <a:cubicBezTo>
                        <a:pt x="3812" y="1302"/>
                        <a:pt x="3630" y="1256"/>
                        <a:pt x="3424" y="1187"/>
                      </a:cubicBezTo>
                      <a:cubicBezTo>
                        <a:pt x="3333" y="1165"/>
                        <a:pt x="3242" y="1119"/>
                        <a:pt x="3128" y="1096"/>
                      </a:cubicBezTo>
                      <a:cubicBezTo>
                        <a:pt x="3013" y="1050"/>
                        <a:pt x="2899" y="1028"/>
                        <a:pt x="2808" y="982"/>
                      </a:cubicBezTo>
                      <a:cubicBezTo>
                        <a:pt x="2603" y="913"/>
                        <a:pt x="2420" y="845"/>
                        <a:pt x="2215" y="754"/>
                      </a:cubicBezTo>
                      <a:cubicBezTo>
                        <a:pt x="2009" y="662"/>
                        <a:pt x="1781" y="548"/>
                        <a:pt x="1553" y="480"/>
                      </a:cubicBezTo>
                      <a:cubicBezTo>
                        <a:pt x="1533" y="461"/>
                        <a:pt x="1510" y="453"/>
                        <a:pt x="1484" y="453"/>
                      </a:cubicBezTo>
                      <a:cubicBezTo>
                        <a:pt x="1449" y="453"/>
                        <a:pt x="1410" y="467"/>
                        <a:pt x="1370" y="480"/>
                      </a:cubicBezTo>
                      <a:cubicBezTo>
                        <a:pt x="1302" y="434"/>
                        <a:pt x="1233" y="411"/>
                        <a:pt x="1187" y="389"/>
                      </a:cubicBezTo>
                      <a:cubicBezTo>
                        <a:pt x="1028" y="320"/>
                        <a:pt x="891" y="252"/>
                        <a:pt x="754" y="206"/>
                      </a:cubicBezTo>
                      <a:cubicBezTo>
                        <a:pt x="719" y="194"/>
                        <a:pt x="685" y="189"/>
                        <a:pt x="654" y="189"/>
                      </a:cubicBezTo>
                      <a:cubicBezTo>
                        <a:pt x="622" y="189"/>
                        <a:pt x="594" y="194"/>
                        <a:pt x="571" y="206"/>
                      </a:cubicBezTo>
                      <a:cubicBezTo>
                        <a:pt x="571" y="137"/>
                        <a:pt x="525" y="92"/>
                        <a:pt x="480" y="46"/>
                      </a:cubicBezTo>
                      <a:cubicBezTo>
                        <a:pt x="434" y="23"/>
                        <a:pt x="389" y="0"/>
                        <a:pt x="3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6"/>
                <p:cNvSpPr/>
                <p:nvPr/>
              </p:nvSpPr>
              <p:spPr>
                <a:xfrm>
                  <a:off x="8142322" y="2521930"/>
                  <a:ext cx="140691" cy="66656"/>
                </a:xfrm>
                <a:custGeom>
                  <a:avLst/>
                  <a:gdLst/>
                  <a:ahLst/>
                  <a:cxnLst/>
                  <a:rect l="l" t="t" r="r" b="b"/>
                  <a:pathLst>
                    <a:path w="5205" h="2466" extrusionOk="0">
                      <a:moveTo>
                        <a:pt x="298" y="0"/>
                      </a:moveTo>
                      <a:cubicBezTo>
                        <a:pt x="275" y="0"/>
                        <a:pt x="275" y="23"/>
                        <a:pt x="252" y="23"/>
                      </a:cubicBezTo>
                      <a:cubicBezTo>
                        <a:pt x="206" y="23"/>
                        <a:pt x="138" y="46"/>
                        <a:pt x="115" y="115"/>
                      </a:cubicBezTo>
                      <a:cubicBezTo>
                        <a:pt x="69" y="183"/>
                        <a:pt x="46" y="251"/>
                        <a:pt x="24" y="343"/>
                      </a:cubicBezTo>
                      <a:cubicBezTo>
                        <a:pt x="24" y="411"/>
                        <a:pt x="1" y="457"/>
                        <a:pt x="1" y="525"/>
                      </a:cubicBezTo>
                      <a:cubicBezTo>
                        <a:pt x="1" y="594"/>
                        <a:pt x="1" y="708"/>
                        <a:pt x="1" y="776"/>
                      </a:cubicBezTo>
                      <a:cubicBezTo>
                        <a:pt x="1" y="845"/>
                        <a:pt x="24" y="891"/>
                        <a:pt x="69" y="936"/>
                      </a:cubicBezTo>
                      <a:cubicBezTo>
                        <a:pt x="92" y="1005"/>
                        <a:pt x="138" y="1050"/>
                        <a:pt x="206" y="1096"/>
                      </a:cubicBezTo>
                      <a:cubicBezTo>
                        <a:pt x="275" y="1142"/>
                        <a:pt x="343" y="1187"/>
                        <a:pt x="412" y="1233"/>
                      </a:cubicBezTo>
                      <a:cubicBezTo>
                        <a:pt x="526" y="1301"/>
                        <a:pt x="663" y="1347"/>
                        <a:pt x="777" y="1416"/>
                      </a:cubicBezTo>
                      <a:cubicBezTo>
                        <a:pt x="868" y="1461"/>
                        <a:pt x="959" y="1507"/>
                        <a:pt x="1051" y="1530"/>
                      </a:cubicBezTo>
                      <a:cubicBezTo>
                        <a:pt x="1142" y="1575"/>
                        <a:pt x="1256" y="1621"/>
                        <a:pt x="1347" y="1667"/>
                      </a:cubicBezTo>
                      <a:cubicBezTo>
                        <a:pt x="1439" y="1712"/>
                        <a:pt x="1530" y="1735"/>
                        <a:pt x="1621" y="1781"/>
                      </a:cubicBezTo>
                      <a:cubicBezTo>
                        <a:pt x="1667" y="1781"/>
                        <a:pt x="1713" y="1804"/>
                        <a:pt x="1736" y="1804"/>
                      </a:cubicBezTo>
                      <a:cubicBezTo>
                        <a:pt x="1781" y="1826"/>
                        <a:pt x="1804" y="1826"/>
                        <a:pt x="1850" y="1826"/>
                      </a:cubicBezTo>
                      <a:cubicBezTo>
                        <a:pt x="1863" y="1833"/>
                        <a:pt x="1878" y="1836"/>
                        <a:pt x="1894" y="1836"/>
                      </a:cubicBezTo>
                      <a:cubicBezTo>
                        <a:pt x="1933" y="1836"/>
                        <a:pt x="1977" y="1820"/>
                        <a:pt x="2009" y="1804"/>
                      </a:cubicBezTo>
                      <a:cubicBezTo>
                        <a:pt x="2032" y="1804"/>
                        <a:pt x="2078" y="1781"/>
                        <a:pt x="2101" y="1758"/>
                      </a:cubicBezTo>
                      <a:cubicBezTo>
                        <a:pt x="2352" y="1872"/>
                        <a:pt x="2626" y="1963"/>
                        <a:pt x="2900" y="2032"/>
                      </a:cubicBezTo>
                      <a:cubicBezTo>
                        <a:pt x="2922" y="2055"/>
                        <a:pt x="2945" y="2055"/>
                        <a:pt x="2968" y="2055"/>
                      </a:cubicBezTo>
                      <a:cubicBezTo>
                        <a:pt x="2991" y="2077"/>
                        <a:pt x="3037" y="2077"/>
                        <a:pt x="3059" y="2100"/>
                      </a:cubicBezTo>
                      <a:cubicBezTo>
                        <a:pt x="3196" y="2146"/>
                        <a:pt x="3310" y="2192"/>
                        <a:pt x="3447" y="2214"/>
                      </a:cubicBezTo>
                      <a:cubicBezTo>
                        <a:pt x="3698" y="2306"/>
                        <a:pt x="3972" y="2351"/>
                        <a:pt x="4223" y="2397"/>
                      </a:cubicBezTo>
                      <a:cubicBezTo>
                        <a:pt x="4338" y="2397"/>
                        <a:pt x="4452" y="2420"/>
                        <a:pt x="4566" y="2443"/>
                      </a:cubicBezTo>
                      <a:cubicBezTo>
                        <a:pt x="4657" y="2443"/>
                        <a:pt x="4748" y="2466"/>
                        <a:pt x="4840" y="2466"/>
                      </a:cubicBezTo>
                      <a:cubicBezTo>
                        <a:pt x="4908" y="2443"/>
                        <a:pt x="4977" y="2420"/>
                        <a:pt x="5022" y="2374"/>
                      </a:cubicBezTo>
                      <a:cubicBezTo>
                        <a:pt x="5136" y="2306"/>
                        <a:pt x="5159" y="2169"/>
                        <a:pt x="5182" y="2032"/>
                      </a:cubicBezTo>
                      <a:cubicBezTo>
                        <a:pt x="5182" y="1986"/>
                        <a:pt x="5182" y="1963"/>
                        <a:pt x="5182" y="1918"/>
                      </a:cubicBezTo>
                      <a:cubicBezTo>
                        <a:pt x="5205" y="1872"/>
                        <a:pt x="5205" y="1849"/>
                        <a:pt x="5205" y="1826"/>
                      </a:cubicBezTo>
                      <a:cubicBezTo>
                        <a:pt x="5205" y="1781"/>
                        <a:pt x="5205" y="1758"/>
                        <a:pt x="5205" y="1712"/>
                      </a:cubicBezTo>
                      <a:cubicBezTo>
                        <a:pt x="5205" y="1667"/>
                        <a:pt x="5205" y="1598"/>
                        <a:pt x="5182" y="1553"/>
                      </a:cubicBezTo>
                      <a:cubicBezTo>
                        <a:pt x="5136" y="1461"/>
                        <a:pt x="5068" y="1393"/>
                        <a:pt x="5000" y="1370"/>
                      </a:cubicBezTo>
                      <a:cubicBezTo>
                        <a:pt x="4863" y="1347"/>
                        <a:pt x="4748" y="1347"/>
                        <a:pt x="4612" y="1324"/>
                      </a:cubicBezTo>
                      <a:cubicBezTo>
                        <a:pt x="4520" y="1324"/>
                        <a:pt x="4429" y="1301"/>
                        <a:pt x="4338" y="1301"/>
                      </a:cubicBezTo>
                      <a:cubicBezTo>
                        <a:pt x="4292" y="1301"/>
                        <a:pt x="4269" y="1279"/>
                        <a:pt x="4223" y="1279"/>
                      </a:cubicBezTo>
                      <a:cubicBezTo>
                        <a:pt x="4201" y="1279"/>
                        <a:pt x="4155" y="1279"/>
                        <a:pt x="4109" y="1256"/>
                      </a:cubicBezTo>
                      <a:cubicBezTo>
                        <a:pt x="4064" y="1256"/>
                        <a:pt x="4018" y="1233"/>
                        <a:pt x="3972" y="1233"/>
                      </a:cubicBezTo>
                      <a:cubicBezTo>
                        <a:pt x="3904" y="1233"/>
                        <a:pt x="3835" y="1210"/>
                        <a:pt x="3767" y="1210"/>
                      </a:cubicBezTo>
                      <a:cubicBezTo>
                        <a:pt x="3333" y="1096"/>
                        <a:pt x="2900" y="982"/>
                        <a:pt x="2489" y="822"/>
                      </a:cubicBezTo>
                      <a:cubicBezTo>
                        <a:pt x="2055" y="662"/>
                        <a:pt x="1621" y="503"/>
                        <a:pt x="1188" y="343"/>
                      </a:cubicBezTo>
                      <a:cubicBezTo>
                        <a:pt x="1142" y="320"/>
                        <a:pt x="1096" y="320"/>
                        <a:pt x="1051" y="320"/>
                      </a:cubicBezTo>
                      <a:lnTo>
                        <a:pt x="891" y="229"/>
                      </a:lnTo>
                      <a:cubicBezTo>
                        <a:pt x="868" y="229"/>
                        <a:pt x="845" y="206"/>
                        <a:pt x="823" y="206"/>
                      </a:cubicBezTo>
                      <a:lnTo>
                        <a:pt x="845" y="206"/>
                      </a:lnTo>
                      <a:cubicBezTo>
                        <a:pt x="777" y="183"/>
                        <a:pt x="731" y="137"/>
                        <a:pt x="663" y="115"/>
                      </a:cubicBezTo>
                      <a:cubicBezTo>
                        <a:pt x="640" y="92"/>
                        <a:pt x="617" y="92"/>
                        <a:pt x="594" y="69"/>
                      </a:cubicBezTo>
                      <a:cubicBezTo>
                        <a:pt x="571" y="57"/>
                        <a:pt x="543" y="52"/>
                        <a:pt x="514" y="52"/>
                      </a:cubicBezTo>
                      <a:cubicBezTo>
                        <a:pt x="486" y="52"/>
                        <a:pt x="457" y="57"/>
                        <a:pt x="434" y="69"/>
                      </a:cubicBezTo>
                      <a:cubicBezTo>
                        <a:pt x="434" y="69"/>
                        <a:pt x="434" y="46"/>
                        <a:pt x="412" y="46"/>
                      </a:cubicBezTo>
                      <a:cubicBezTo>
                        <a:pt x="389" y="23"/>
                        <a:pt x="343"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6"/>
                <p:cNvSpPr/>
                <p:nvPr/>
              </p:nvSpPr>
              <p:spPr>
                <a:xfrm>
                  <a:off x="7885672" y="2180136"/>
                  <a:ext cx="334415" cy="261623"/>
                </a:xfrm>
                <a:custGeom>
                  <a:avLst/>
                  <a:gdLst/>
                  <a:ahLst/>
                  <a:cxnLst/>
                  <a:rect l="l" t="t" r="r" b="b"/>
                  <a:pathLst>
                    <a:path w="12372" h="9679" extrusionOk="0">
                      <a:moveTo>
                        <a:pt x="2169" y="0"/>
                      </a:moveTo>
                      <a:cubicBezTo>
                        <a:pt x="2078" y="0"/>
                        <a:pt x="1986" y="23"/>
                        <a:pt x="1918" y="91"/>
                      </a:cubicBezTo>
                      <a:cubicBezTo>
                        <a:pt x="1849" y="160"/>
                        <a:pt x="1826" y="228"/>
                        <a:pt x="1781" y="297"/>
                      </a:cubicBezTo>
                      <a:cubicBezTo>
                        <a:pt x="1758" y="388"/>
                        <a:pt x="1735" y="457"/>
                        <a:pt x="1735" y="525"/>
                      </a:cubicBezTo>
                      <a:cubicBezTo>
                        <a:pt x="1712" y="594"/>
                        <a:pt x="1690" y="662"/>
                        <a:pt x="1690" y="731"/>
                      </a:cubicBezTo>
                      <a:cubicBezTo>
                        <a:pt x="1667" y="822"/>
                        <a:pt x="1644" y="890"/>
                        <a:pt x="1644" y="982"/>
                      </a:cubicBezTo>
                      <a:cubicBezTo>
                        <a:pt x="1621" y="1073"/>
                        <a:pt x="1575" y="1187"/>
                        <a:pt x="1553" y="1278"/>
                      </a:cubicBezTo>
                      <a:cubicBezTo>
                        <a:pt x="1530" y="1370"/>
                        <a:pt x="1507" y="1461"/>
                        <a:pt x="1484" y="1529"/>
                      </a:cubicBezTo>
                      <a:cubicBezTo>
                        <a:pt x="1484" y="1598"/>
                        <a:pt x="1461" y="1666"/>
                        <a:pt x="1438" y="1735"/>
                      </a:cubicBezTo>
                      <a:lnTo>
                        <a:pt x="1416" y="1895"/>
                      </a:lnTo>
                      <a:cubicBezTo>
                        <a:pt x="1370" y="1986"/>
                        <a:pt x="1347" y="2077"/>
                        <a:pt x="1324" y="2191"/>
                      </a:cubicBezTo>
                      <a:lnTo>
                        <a:pt x="1324" y="2237"/>
                      </a:lnTo>
                      <a:cubicBezTo>
                        <a:pt x="1279" y="2374"/>
                        <a:pt x="1256" y="2488"/>
                        <a:pt x="1233" y="2625"/>
                      </a:cubicBezTo>
                      <a:cubicBezTo>
                        <a:pt x="1165" y="2876"/>
                        <a:pt x="1073" y="3127"/>
                        <a:pt x="982" y="3378"/>
                      </a:cubicBezTo>
                      <a:lnTo>
                        <a:pt x="959" y="3470"/>
                      </a:lnTo>
                      <a:cubicBezTo>
                        <a:pt x="913" y="3584"/>
                        <a:pt x="891" y="3675"/>
                        <a:pt x="868" y="3789"/>
                      </a:cubicBezTo>
                      <a:lnTo>
                        <a:pt x="822" y="3903"/>
                      </a:lnTo>
                      <a:cubicBezTo>
                        <a:pt x="799" y="3972"/>
                        <a:pt x="777" y="4063"/>
                        <a:pt x="754" y="4132"/>
                      </a:cubicBezTo>
                      <a:cubicBezTo>
                        <a:pt x="731" y="4200"/>
                        <a:pt x="708" y="4291"/>
                        <a:pt x="685" y="4360"/>
                      </a:cubicBezTo>
                      <a:cubicBezTo>
                        <a:pt x="571" y="4679"/>
                        <a:pt x="480" y="5022"/>
                        <a:pt x="388" y="5341"/>
                      </a:cubicBezTo>
                      <a:cubicBezTo>
                        <a:pt x="366" y="5455"/>
                        <a:pt x="343" y="5547"/>
                        <a:pt x="320" y="5661"/>
                      </a:cubicBezTo>
                      <a:cubicBezTo>
                        <a:pt x="297" y="5729"/>
                        <a:pt x="274" y="5798"/>
                        <a:pt x="274" y="5866"/>
                      </a:cubicBezTo>
                      <a:cubicBezTo>
                        <a:pt x="252" y="5958"/>
                        <a:pt x="206" y="6072"/>
                        <a:pt x="160" y="6163"/>
                      </a:cubicBezTo>
                      <a:cubicBezTo>
                        <a:pt x="92" y="6209"/>
                        <a:pt x="23" y="6277"/>
                        <a:pt x="23" y="6346"/>
                      </a:cubicBezTo>
                      <a:cubicBezTo>
                        <a:pt x="0" y="6391"/>
                        <a:pt x="0" y="6460"/>
                        <a:pt x="46" y="6505"/>
                      </a:cubicBezTo>
                      <a:cubicBezTo>
                        <a:pt x="69" y="6551"/>
                        <a:pt x="115" y="6574"/>
                        <a:pt x="160" y="6597"/>
                      </a:cubicBezTo>
                      <a:cubicBezTo>
                        <a:pt x="183" y="6620"/>
                        <a:pt x="206" y="6620"/>
                        <a:pt x="229" y="6620"/>
                      </a:cubicBezTo>
                      <a:cubicBezTo>
                        <a:pt x="252" y="6665"/>
                        <a:pt x="297" y="6688"/>
                        <a:pt x="343" y="6688"/>
                      </a:cubicBezTo>
                      <a:cubicBezTo>
                        <a:pt x="366" y="6711"/>
                        <a:pt x="388" y="6711"/>
                        <a:pt x="388" y="6711"/>
                      </a:cubicBezTo>
                      <a:cubicBezTo>
                        <a:pt x="457" y="6734"/>
                        <a:pt x="503" y="6756"/>
                        <a:pt x="548" y="6756"/>
                      </a:cubicBezTo>
                      <a:cubicBezTo>
                        <a:pt x="685" y="6825"/>
                        <a:pt x="799" y="6871"/>
                        <a:pt x="936" y="6916"/>
                      </a:cubicBezTo>
                      <a:cubicBezTo>
                        <a:pt x="1073" y="6985"/>
                        <a:pt x="1210" y="7053"/>
                        <a:pt x="1370" y="7099"/>
                      </a:cubicBezTo>
                      <a:cubicBezTo>
                        <a:pt x="1461" y="7122"/>
                        <a:pt x="1530" y="7144"/>
                        <a:pt x="1621" y="7190"/>
                      </a:cubicBezTo>
                      <a:lnTo>
                        <a:pt x="1781" y="7236"/>
                      </a:lnTo>
                      <a:cubicBezTo>
                        <a:pt x="1918" y="7281"/>
                        <a:pt x="2078" y="7327"/>
                        <a:pt x="2237" y="7373"/>
                      </a:cubicBezTo>
                      <a:cubicBezTo>
                        <a:pt x="2329" y="7396"/>
                        <a:pt x="2443" y="7441"/>
                        <a:pt x="2557" y="7487"/>
                      </a:cubicBezTo>
                      <a:cubicBezTo>
                        <a:pt x="2808" y="7555"/>
                        <a:pt x="3082" y="7624"/>
                        <a:pt x="3401" y="7715"/>
                      </a:cubicBezTo>
                      <a:lnTo>
                        <a:pt x="3675" y="7784"/>
                      </a:lnTo>
                      <a:cubicBezTo>
                        <a:pt x="3835" y="7829"/>
                        <a:pt x="4018" y="7852"/>
                        <a:pt x="4177" y="7921"/>
                      </a:cubicBezTo>
                      <a:cubicBezTo>
                        <a:pt x="4451" y="7989"/>
                        <a:pt x="4725" y="8080"/>
                        <a:pt x="4999" y="8149"/>
                      </a:cubicBezTo>
                      <a:cubicBezTo>
                        <a:pt x="5159" y="8194"/>
                        <a:pt x="5319" y="8263"/>
                        <a:pt x="5501" y="8309"/>
                      </a:cubicBezTo>
                      <a:cubicBezTo>
                        <a:pt x="5638" y="8354"/>
                        <a:pt x="5775" y="8377"/>
                        <a:pt x="5912" y="8423"/>
                      </a:cubicBezTo>
                      <a:cubicBezTo>
                        <a:pt x="6232" y="8514"/>
                        <a:pt x="6528" y="8628"/>
                        <a:pt x="6825" y="8719"/>
                      </a:cubicBezTo>
                      <a:lnTo>
                        <a:pt x="7213" y="8834"/>
                      </a:lnTo>
                      <a:cubicBezTo>
                        <a:pt x="7396" y="8879"/>
                        <a:pt x="7556" y="8948"/>
                        <a:pt x="7715" y="8993"/>
                      </a:cubicBezTo>
                      <a:cubicBezTo>
                        <a:pt x="7921" y="9062"/>
                        <a:pt x="8103" y="9107"/>
                        <a:pt x="8309" y="9153"/>
                      </a:cubicBezTo>
                      <a:cubicBezTo>
                        <a:pt x="8400" y="9176"/>
                        <a:pt x="8491" y="9199"/>
                        <a:pt x="8583" y="9222"/>
                      </a:cubicBezTo>
                      <a:cubicBezTo>
                        <a:pt x="8697" y="9244"/>
                        <a:pt x="8788" y="9290"/>
                        <a:pt x="8902" y="9313"/>
                      </a:cubicBezTo>
                      <a:cubicBezTo>
                        <a:pt x="9062" y="9359"/>
                        <a:pt x="9222" y="9404"/>
                        <a:pt x="9382" y="9450"/>
                      </a:cubicBezTo>
                      <a:lnTo>
                        <a:pt x="9519" y="9473"/>
                      </a:lnTo>
                      <a:cubicBezTo>
                        <a:pt x="9633" y="9495"/>
                        <a:pt x="9747" y="9541"/>
                        <a:pt x="9861" y="9564"/>
                      </a:cubicBezTo>
                      <a:cubicBezTo>
                        <a:pt x="10021" y="9610"/>
                        <a:pt x="10158" y="9655"/>
                        <a:pt x="10318" y="9678"/>
                      </a:cubicBezTo>
                      <a:lnTo>
                        <a:pt x="10340" y="9678"/>
                      </a:lnTo>
                      <a:cubicBezTo>
                        <a:pt x="10432" y="9678"/>
                        <a:pt x="10523" y="9632"/>
                        <a:pt x="10591" y="9587"/>
                      </a:cubicBezTo>
                      <a:cubicBezTo>
                        <a:pt x="10660" y="9518"/>
                        <a:pt x="10683" y="9450"/>
                        <a:pt x="10728" y="9359"/>
                      </a:cubicBezTo>
                      <a:cubicBezTo>
                        <a:pt x="10751" y="9290"/>
                        <a:pt x="10774" y="9222"/>
                        <a:pt x="10774" y="9130"/>
                      </a:cubicBezTo>
                      <a:lnTo>
                        <a:pt x="10797" y="9085"/>
                      </a:lnTo>
                      <a:cubicBezTo>
                        <a:pt x="10820" y="8971"/>
                        <a:pt x="10842" y="8856"/>
                        <a:pt x="10888" y="8742"/>
                      </a:cubicBezTo>
                      <a:cubicBezTo>
                        <a:pt x="10911" y="8582"/>
                        <a:pt x="10957" y="8446"/>
                        <a:pt x="10979" y="8309"/>
                      </a:cubicBezTo>
                      <a:cubicBezTo>
                        <a:pt x="11025" y="8149"/>
                        <a:pt x="11048" y="7966"/>
                        <a:pt x="11094" y="7806"/>
                      </a:cubicBezTo>
                      <a:cubicBezTo>
                        <a:pt x="11116" y="7669"/>
                        <a:pt x="11162" y="7533"/>
                        <a:pt x="11231" y="7373"/>
                      </a:cubicBezTo>
                      <a:cubicBezTo>
                        <a:pt x="11322" y="7076"/>
                        <a:pt x="11413" y="6802"/>
                        <a:pt x="11504" y="6505"/>
                      </a:cubicBezTo>
                      <a:cubicBezTo>
                        <a:pt x="11527" y="6437"/>
                        <a:pt x="11527" y="6346"/>
                        <a:pt x="11550" y="6277"/>
                      </a:cubicBezTo>
                      <a:lnTo>
                        <a:pt x="11550" y="6209"/>
                      </a:lnTo>
                      <a:cubicBezTo>
                        <a:pt x="11550" y="6140"/>
                        <a:pt x="11573" y="6072"/>
                        <a:pt x="11573" y="6003"/>
                      </a:cubicBezTo>
                      <a:lnTo>
                        <a:pt x="11596" y="5912"/>
                      </a:lnTo>
                      <a:cubicBezTo>
                        <a:pt x="11619" y="5821"/>
                        <a:pt x="11619" y="5752"/>
                        <a:pt x="11641" y="5661"/>
                      </a:cubicBezTo>
                      <a:lnTo>
                        <a:pt x="11664" y="5592"/>
                      </a:lnTo>
                      <a:cubicBezTo>
                        <a:pt x="11687" y="5501"/>
                        <a:pt x="11687" y="5410"/>
                        <a:pt x="11710" y="5296"/>
                      </a:cubicBezTo>
                      <a:cubicBezTo>
                        <a:pt x="11710" y="5227"/>
                        <a:pt x="11733" y="5136"/>
                        <a:pt x="11755" y="5045"/>
                      </a:cubicBezTo>
                      <a:cubicBezTo>
                        <a:pt x="11778" y="4976"/>
                        <a:pt x="11801" y="4908"/>
                        <a:pt x="11824" y="4862"/>
                      </a:cubicBezTo>
                      <a:lnTo>
                        <a:pt x="11824" y="4816"/>
                      </a:lnTo>
                      <a:lnTo>
                        <a:pt x="11847" y="4771"/>
                      </a:lnTo>
                      <a:cubicBezTo>
                        <a:pt x="11870" y="4657"/>
                        <a:pt x="11915" y="4542"/>
                        <a:pt x="11961" y="4428"/>
                      </a:cubicBezTo>
                      <a:lnTo>
                        <a:pt x="12007" y="4314"/>
                      </a:lnTo>
                      <a:cubicBezTo>
                        <a:pt x="12029" y="4269"/>
                        <a:pt x="12052" y="4200"/>
                        <a:pt x="12075" y="4154"/>
                      </a:cubicBezTo>
                      <a:cubicBezTo>
                        <a:pt x="12121" y="4040"/>
                        <a:pt x="12189" y="3926"/>
                        <a:pt x="12235" y="3789"/>
                      </a:cubicBezTo>
                      <a:cubicBezTo>
                        <a:pt x="12258" y="3766"/>
                        <a:pt x="12258" y="3744"/>
                        <a:pt x="12280" y="3721"/>
                      </a:cubicBezTo>
                      <a:cubicBezTo>
                        <a:pt x="12303" y="3652"/>
                        <a:pt x="12349" y="3584"/>
                        <a:pt x="12349" y="3515"/>
                      </a:cubicBezTo>
                      <a:cubicBezTo>
                        <a:pt x="12372" y="3424"/>
                        <a:pt x="12372" y="3333"/>
                        <a:pt x="12326" y="3241"/>
                      </a:cubicBezTo>
                      <a:cubicBezTo>
                        <a:pt x="12280" y="3173"/>
                        <a:pt x="12212" y="3104"/>
                        <a:pt x="12144" y="3059"/>
                      </a:cubicBezTo>
                      <a:cubicBezTo>
                        <a:pt x="12075" y="3013"/>
                        <a:pt x="12007" y="2990"/>
                        <a:pt x="11938" y="2967"/>
                      </a:cubicBezTo>
                      <a:cubicBezTo>
                        <a:pt x="11847" y="2945"/>
                        <a:pt x="11755" y="2922"/>
                        <a:pt x="11664" y="2899"/>
                      </a:cubicBezTo>
                      <a:lnTo>
                        <a:pt x="11596" y="2876"/>
                      </a:lnTo>
                      <a:cubicBezTo>
                        <a:pt x="11527" y="2876"/>
                        <a:pt x="11482" y="2853"/>
                        <a:pt x="11436" y="2853"/>
                      </a:cubicBezTo>
                      <a:cubicBezTo>
                        <a:pt x="11345" y="2831"/>
                        <a:pt x="11276" y="2831"/>
                        <a:pt x="11208" y="2808"/>
                      </a:cubicBezTo>
                      <a:cubicBezTo>
                        <a:pt x="11002" y="2762"/>
                        <a:pt x="10820" y="2716"/>
                        <a:pt x="10614" y="2671"/>
                      </a:cubicBezTo>
                      <a:lnTo>
                        <a:pt x="10432" y="2625"/>
                      </a:lnTo>
                      <a:cubicBezTo>
                        <a:pt x="10272" y="2579"/>
                        <a:pt x="10089" y="2534"/>
                        <a:pt x="9929" y="2488"/>
                      </a:cubicBezTo>
                      <a:lnTo>
                        <a:pt x="9678" y="2442"/>
                      </a:lnTo>
                      <a:cubicBezTo>
                        <a:pt x="9473" y="2397"/>
                        <a:pt x="9268" y="2328"/>
                        <a:pt x="9062" y="2260"/>
                      </a:cubicBezTo>
                      <a:cubicBezTo>
                        <a:pt x="8971" y="2214"/>
                        <a:pt x="8902" y="2191"/>
                        <a:pt x="8811" y="2169"/>
                      </a:cubicBezTo>
                      <a:lnTo>
                        <a:pt x="8697" y="2146"/>
                      </a:lnTo>
                      <a:cubicBezTo>
                        <a:pt x="8606" y="2100"/>
                        <a:pt x="8514" y="2077"/>
                        <a:pt x="8423" y="2054"/>
                      </a:cubicBezTo>
                      <a:cubicBezTo>
                        <a:pt x="8263" y="2009"/>
                        <a:pt x="8126" y="1963"/>
                        <a:pt x="7966" y="1940"/>
                      </a:cubicBezTo>
                      <a:lnTo>
                        <a:pt x="7784" y="1895"/>
                      </a:lnTo>
                      <a:cubicBezTo>
                        <a:pt x="7693" y="1872"/>
                        <a:pt x="7601" y="1849"/>
                        <a:pt x="7510" y="1826"/>
                      </a:cubicBezTo>
                      <a:cubicBezTo>
                        <a:pt x="7419" y="1803"/>
                        <a:pt x="7327" y="1781"/>
                        <a:pt x="7236" y="1758"/>
                      </a:cubicBezTo>
                      <a:cubicBezTo>
                        <a:pt x="7190" y="1735"/>
                        <a:pt x="7145" y="1712"/>
                        <a:pt x="7099" y="1712"/>
                      </a:cubicBezTo>
                      <a:cubicBezTo>
                        <a:pt x="6894" y="1644"/>
                        <a:pt x="6688" y="1552"/>
                        <a:pt x="6483" y="1484"/>
                      </a:cubicBezTo>
                      <a:lnTo>
                        <a:pt x="6232" y="1393"/>
                      </a:lnTo>
                      <a:cubicBezTo>
                        <a:pt x="6049" y="1324"/>
                        <a:pt x="5867" y="1256"/>
                        <a:pt x="5661" y="1187"/>
                      </a:cubicBezTo>
                      <a:lnTo>
                        <a:pt x="5410" y="1119"/>
                      </a:lnTo>
                      <a:lnTo>
                        <a:pt x="5364" y="1096"/>
                      </a:lnTo>
                      <a:cubicBezTo>
                        <a:pt x="5227" y="1050"/>
                        <a:pt x="5113" y="1005"/>
                        <a:pt x="4976" y="959"/>
                      </a:cubicBezTo>
                      <a:cubicBezTo>
                        <a:pt x="4885" y="936"/>
                        <a:pt x="4794" y="913"/>
                        <a:pt x="4725" y="890"/>
                      </a:cubicBezTo>
                      <a:lnTo>
                        <a:pt x="4588" y="845"/>
                      </a:lnTo>
                      <a:lnTo>
                        <a:pt x="4383" y="776"/>
                      </a:lnTo>
                      <a:cubicBezTo>
                        <a:pt x="4177" y="685"/>
                        <a:pt x="3949" y="616"/>
                        <a:pt x="3721" y="525"/>
                      </a:cubicBezTo>
                      <a:lnTo>
                        <a:pt x="3630" y="480"/>
                      </a:lnTo>
                      <a:cubicBezTo>
                        <a:pt x="3493" y="411"/>
                        <a:pt x="3333" y="343"/>
                        <a:pt x="3150" y="320"/>
                      </a:cubicBezTo>
                      <a:cubicBezTo>
                        <a:pt x="3013" y="274"/>
                        <a:pt x="2876" y="251"/>
                        <a:pt x="2739" y="206"/>
                      </a:cubicBezTo>
                      <a:lnTo>
                        <a:pt x="2671" y="160"/>
                      </a:lnTo>
                      <a:cubicBezTo>
                        <a:pt x="2603" y="137"/>
                        <a:pt x="2534" y="91"/>
                        <a:pt x="2443" y="69"/>
                      </a:cubicBezTo>
                      <a:cubicBezTo>
                        <a:pt x="2397" y="46"/>
                        <a:pt x="2329" y="23"/>
                        <a:pt x="2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6"/>
                <p:cNvSpPr/>
                <p:nvPr/>
              </p:nvSpPr>
              <p:spPr>
                <a:xfrm>
                  <a:off x="8310151" y="2309691"/>
                  <a:ext cx="328874" cy="259758"/>
                </a:xfrm>
                <a:custGeom>
                  <a:avLst/>
                  <a:gdLst/>
                  <a:ahLst/>
                  <a:cxnLst/>
                  <a:rect l="l" t="t" r="r" b="b"/>
                  <a:pathLst>
                    <a:path w="12167" h="9610" extrusionOk="0">
                      <a:moveTo>
                        <a:pt x="1986" y="0"/>
                      </a:moveTo>
                      <a:cubicBezTo>
                        <a:pt x="1872" y="0"/>
                        <a:pt x="1781" y="69"/>
                        <a:pt x="1735" y="183"/>
                      </a:cubicBezTo>
                      <a:cubicBezTo>
                        <a:pt x="1689" y="252"/>
                        <a:pt x="1689" y="297"/>
                        <a:pt x="1689" y="366"/>
                      </a:cubicBezTo>
                      <a:cubicBezTo>
                        <a:pt x="1670" y="464"/>
                        <a:pt x="1667" y="545"/>
                        <a:pt x="1652" y="624"/>
                      </a:cubicBezTo>
                      <a:lnTo>
                        <a:pt x="1652" y="624"/>
                      </a:lnTo>
                      <a:cubicBezTo>
                        <a:pt x="1616" y="701"/>
                        <a:pt x="1596" y="764"/>
                        <a:pt x="1575" y="845"/>
                      </a:cubicBezTo>
                      <a:lnTo>
                        <a:pt x="1552" y="959"/>
                      </a:lnTo>
                      <a:cubicBezTo>
                        <a:pt x="1507" y="1073"/>
                        <a:pt x="1461" y="1210"/>
                        <a:pt x="1438" y="1370"/>
                      </a:cubicBezTo>
                      <a:cubicBezTo>
                        <a:pt x="1415" y="1507"/>
                        <a:pt x="1393" y="1690"/>
                        <a:pt x="1347" y="1872"/>
                      </a:cubicBezTo>
                      <a:cubicBezTo>
                        <a:pt x="1301" y="2055"/>
                        <a:pt x="1233" y="2237"/>
                        <a:pt x="1164" y="2420"/>
                      </a:cubicBezTo>
                      <a:cubicBezTo>
                        <a:pt x="1142" y="2534"/>
                        <a:pt x="1096" y="2625"/>
                        <a:pt x="1050" y="2740"/>
                      </a:cubicBezTo>
                      <a:cubicBezTo>
                        <a:pt x="982" y="2831"/>
                        <a:pt x="936" y="2945"/>
                        <a:pt x="890" y="3059"/>
                      </a:cubicBezTo>
                      <a:cubicBezTo>
                        <a:pt x="822" y="3242"/>
                        <a:pt x="754" y="3470"/>
                        <a:pt x="708" y="3675"/>
                      </a:cubicBezTo>
                      <a:lnTo>
                        <a:pt x="685" y="3721"/>
                      </a:lnTo>
                      <a:cubicBezTo>
                        <a:pt x="617" y="3995"/>
                        <a:pt x="571" y="4292"/>
                        <a:pt x="502" y="4634"/>
                      </a:cubicBezTo>
                      <a:lnTo>
                        <a:pt x="502" y="4702"/>
                      </a:lnTo>
                      <a:cubicBezTo>
                        <a:pt x="480" y="4817"/>
                        <a:pt x="457" y="4908"/>
                        <a:pt x="434" y="4999"/>
                      </a:cubicBezTo>
                      <a:cubicBezTo>
                        <a:pt x="411" y="5113"/>
                        <a:pt x="365" y="5205"/>
                        <a:pt x="343" y="5319"/>
                      </a:cubicBezTo>
                      <a:cubicBezTo>
                        <a:pt x="297" y="5433"/>
                        <a:pt x="229" y="5570"/>
                        <a:pt x="160" y="5707"/>
                      </a:cubicBezTo>
                      <a:cubicBezTo>
                        <a:pt x="137" y="5775"/>
                        <a:pt x="92" y="5867"/>
                        <a:pt x="69" y="5935"/>
                      </a:cubicBezTo>
                      <a:cubicBezTo>
                        <a:pt x="69" y="5958"/>
                        <a:pt x="69" y="5981"/>
                        <a:pt x="46" y="6004"/>
                      </a:cubicBezTo>
                      <a:cubicBezTo>
                        <a:pt x="46" y="6072"/>
                        <a:pt x="46" y="6140"/>
                        <a:pt x="46" y="6186"/>
                      </a:cubicBezTo>
                      <a:cubicBezTo>
                        <a:pt x="46" y="6209"/>
                        <a:pt x="23" y="6232"/>
                        <a:pt x="23" y="6232"/>
                      </a:cubicBezTo>
                      <a:cubicBezTo>
                        <a:pt x="0" y="6300"/>
                        <a:pt x="0" y="6369"/>
                        <a:pt x="23" y="6414"/>
                      </a:cubicBezTo>
                      <a:cubicBezTo>
                        <a:pt x="23" y="6460"/>
                        <a:pt x="69" y="6506"/>
                        <a:pt x="114" y="6529"/>
                      </a:cubicBezTo>
                      <a:lnTo>
                        <a:pt x="183" y="6551"/>
                      </a:lnTo>
                      <a:cubicBezTo>
                        <a:pt x="274" y="6597"/>
                        <a:pt x="388" y="6643"/>
                        <a:pt x="480" y="6665"/>
                      </a:cubicBezTo>
                      <a:lnTo>
                        <a:pt x="525" y="6688"/>
                      </a:lnTo>
                      <a:lnTo>
                        <a:pt x="594" y="6711"/>
                      </a:lnTo>
                      <a:cubicBezTo>
                        <a:pt x="754" y="6780"/>
                        <a:pt x="936" y="6848"/>
                        <a:pt x="1119" y="6917"/>
                      </a:cubicBezTo>
                      <a:cubicBezTo>
                        <a:pt x="1256" y="6962"/>
                        <a:pt x="1370" y="6985"/>
                        <a:pt x="1507" y="7031"/>
                      </a:cubicBezTo>
                      <a:cubicBezTo>
                        <a:pt x="1598" y="7054"/>
                        <a:pt x="1667" y="7076"/>
                        <a:pt x="1758" y="7099"/>
                      </a:cubicBezTo>
                      <a:lnTo>
                        <a:pt x="1918" y="7168"/>
                      </a:lnTo>
                      <a:cubicBezTo>
                        <a:pt x="2123" y="7236"/>
                        <a:pt x="2306" y="7282"/>
                        <a:pt x="2511" y="7350"/>
                      </a:cubicBezTo>
                      <a:cubicBezTo>
                        <a:pt x="2648" y="7396"/>
                        <a:pt x="2785" y="7419"/>
                        <a:pt x="2922" y="7464"/>
                      </a:cubicBezTo>
                      <a:cubicBezTo>
                        <a:pt x="3013" y="7487"/>
                        <a:pt x="3127" y="7510"/>
                        <a:pt x="3219" y="7556"/>
                      </a:cubicBezTo>
                      <a:cubicBezTo>
                        <a:pt x="3766" y="7693"/>
                        <a:pt x="4291" y="7875"/>
                        <a:pt x="4748" y="8035"/>
                      </a:cubicBezTo>
                      <a:lnTo>
                        <a:pt x="5113" y="8195"/>
                      </a:lnTo>
                      <a:cubicBezTo>
                        <a:pt x="5341" y="8263"/>
                        <a:pt x="5547" y="8355"/>
                        <a:pt x="5775" y="8423"/>
                      </a:cubicBezTo>
                      <a:lnTo>
                        <a:pt x="5729" y="8423"/>
                      </a:lnTo>
                      <a:cubicBezTo>
                        <a:pt x="5866" y="8469"/>
                        <a:pt x="6003" y="8514"/>
                        <a:pt x="6163" y="8560"/>
                      </a:cubicBezTo>
                      <a:cubicBezTo>
                        <a:pt x="6232" y="8583"/>
                        <a:pt x="6300" y="8606"/>
                        <a:pt x="6369" y="8628"/>
                      </a:cubicBezTo>
                      <a:cubicBezTo>
                        <a:pt x="6437" y="8651"/>
                        <a:pt x="6505" y="8674"/>
                        <a:pt x="6574" y="8697"/>
                      </a:cubicBezTo>
                      <a:cubicBezTo>
                        <a:pt x="6688" y="8743"/>
                        <a:pt x="6825" y="8788"/>
                        <a:pt x="6962" y="8811"/>
                      </a:cubicBezTo>
                      <a:cubicBezTo>
                        <a:pt x="7053" y="8834"/>
                        <a:pt x="7145" y="8857"/>
                        <a:pt x="7236" y="8880"/>
                      </a:cubicBezTo>
                      <a:lnTo>
                        <a:pt x="7327" y="8902"/>
                      </a:lnTo>
                      <a:cubicBezTo>
                        <a:pt x="7624" y="8994"/>
                        <a:pt x="7898" y="9085"/>
                        <a:pt x="8195" y="9153"/>
                      </a:cubicBezTo>
                      <a:cubicBezTo>
                        <a:pt x="8468" y="9245"/>
                        <a:pt x="8765" y="9313"/>
                        <a:pt x="9039" y="9382"/>
                      </a:cubicBezTo>
                      <a:cubicBezTo>
                        <a:pt x="9267" y="9427"/>
                        <a:pt x="9496" y="9496"/>
                        <a:pt x="9724" y="9541"/>
                      </a:cubicBezTo>
                      <a:lnTo>
                        <a:pt x="9815" y="9564"/>
                      </a:lnTo>
                      <a:cubicBezTo>
                        <a:pt x="9861" y="9587"/>
                        <a:pt x="9884" y="9587"/>
                        <a:pt x="9929" y="9610"/>
                      </a:cubicBezTo>
                      <a:lnTo>
                        <a:pt x="10021" y="9610"/>
                      </a:lnTo>
                      <a:cubicBezTo>
                        <a:pt x="10112" y="9610"/>
                        <a:pt x="10180" y="9587"/>
                        <a:pt x="10226" y="9564"/>
                      </a:cubicBezTo>
                      <a:cubicBezTo>
                        <a:pt x="10294" y="9519"/>
                        <a:pt x="10340" y="9450"/>
                        <a:pt x="10386" y="9382"/>
                      </a:cubicBezTo>
                      <a:lnTo>
                        <a:pt x="10409" y="9359"/>
                      </a:lnTo>
                      <a:cubicBezTo>
                        <a:pt x="10454" y="9290"/>
                        <a:pt x="10477" y="9245"/>
                        <a:pt x="10477" y="9199"/>
                      </a:cubicBezTo>
                      <a:cubicBezTo>
                        <a:pt x="10500" y="9153"/>
                        <a:pt x="10523" y="9108"/>
                        <a:pt x="10523" y="9062"/>
                      </a:cubicBezTo>
                      <a:cubicBezTo>
                        <a:pt x="10546" y="8971"/>
                        <a:pt x="10568" y="8880"/>
                        <a:pt x="10591" y="8788"/>
                      </a:cubicBezTo>
                      <a:cubicBezTo>
                        <a:pt x="10614" y="8697"/>
                        <a:pt x="10637" y="8583"/>
                        <a:pt x="10660" y="8469"/>
                      </a:cubicBezTo>
                      <a:cubicBezTo>
                        <a:pt x="10683" y="8355"/>
                        <a:pt x="10705" y="8263"/>
                        <a:pt x="10728" y="8172"/>
                      </a:cubicBezTo>
                      <a:cubicBezTo>
                        <a:pt x="10797" y="8035"/>
                        <a:pt x="10842" y="7921"/>
                        <a:pt x="10865" y="7784"/>
                      </a:cubicBezTo>
                      <a:lnTo>
                        <a:pt x="10888" y="7693"/>
                      </a:lnTo>
                      <a:cubicBezTo>
                        <a:pt x="10888" y="7670"/>
                        <a:pt x="10888" y="7624"/>
                        <a:pt x="10911" y="7578"/>
                      </a:cubicBezTo>
                      <a:cubicBezTo>
                        <a:pt x="10934" y="7510"/>
                        <a:pt x="10956" y="7442"/>
                        <a:pt x="10979" y="7373"/>
                      </a:cubicBezTo>
                      <a:cubicBezTo>
                        <a:pt x="11025" y="7213"/>
                        <a:pt x="11071" y="7076"/>
                        <a:pt x="11116" y="6917"/>
                      </a:cubicBezTo>
                      <a:cubicBezTo>
                        <a:pt x="11139" y="6871"/>
                        <a:pt x="11139" y="6848"/>
                        <a:pt x="11162" y="6802"/>
                      </a:cubicBezTo>
                      <a:lnTo>
                        <a:pt x="11185" y="6711"/>
                      </a:lnTo>
                      <a:cubicBezTo>
                        <a:pt x="11208" y="6643"/>
                        <a:pt x="11230" y="6574"/>
                        <a:pt x="11253" y="6529"/>
                      </a:cubicBezTo>
                      <a:cubicBezTo>
                        <a:pt x="11299" y="6369"/>
                        <a:pt x="11344" y="6232"/>
                        <a:pt x="11367" y="6072"/>
                      </a:cubicBezTo>
                      <a:cubicBezTo>
                        <a:pt x="11390" y="5981"/>
                        <a:pt x="11436" y="5889"/>
                        <a:pt x="11459" y="5798"/>
                      </a:cubicBezTo>
                      <a:lnTo>
                        <a:pt x="11504" y="5638"/>
                      </a:lnTo>
                      <a:lnTo>
                        <a:pt x="11596" y="5319"/>
                      </a:lnTo>
                      <a:cubicBezTo>
                        <a:pt x="11641" y="5113"/>
                        <a:pt x="11687" y="4908"/>
                        <a:pt x="11755" y="4702"/>
                      </a:cubicBezTo>
                      <a:cubicBezTo>
                        <a:pt x="11778" y="4657"/>
                        <a:pt x="11778" y="4611"/>
                        <a:pt x="11801" y="4588"/>
                      </a:cubicBezTo>
                      <a:lnTo>
                        <a:pt x="11824" y="4497"/>
                      </a:lnTo>
                      <a:cubicBezTo>
                        <a:pt x="11869" y="4383"/>
                        <a:pt x="11915" y="4292"/>
                        <a:pt x="11938" y="4178"/>
                      </a:cubicBezTo>
                      <a:cubicBezTo>
                        <a:pt x="11984" y="4041"/>
                        <a:pt x="12029" y="3926"/>
                        <a:pt x="12075" y="3789"/>
                      </a:cubicBezTo>
                      <a:cubicBezTo>
                        <a:pt x="12098" y="3721"/>
                        <a:pt x="12121" y="3630"/>
                        <a:pt x="12143" y="3538"/>
                      </a:cubicBezTo>
                      <a:lnTo>
                        <a:pt x="12143" y="3516"/>
                      </a:lnTo>
                      <a:lnTo>
                        <a:pt x="12143" y="3470"/>
                      </a:lnTo>
                      <a:cubicBezTo>
                        <a:pt x="12143" y="3401"/>
                        <a:pt x="12166" y="3356"/>
                        <a:pt x="12143" y="3287"/>
                      </a:cubicBezTo>
                      <a:cubicBezTo>
                        <a:pt x="12121" y="3219"/>
                        <a:pt x="12052" y="3128"/>
                        <a:pt x="11961" y="3082"/>
                      </a:cubicBezTo>
                      <a:cubicBezTo>
                        <a:pt x="11892" y="3036"/>
                        <a:pt x="11801" y="3013"/>
                        <a:pt x="11710" y="2968"/>
                      </a:cubicBezTo>
                      <a:cubicBezTo>
                        <a:pt x="11618" y="2945"/>
                        <a:pt x="11550" y="2945"/>
                        <a:pt x="11481" y="2922"/>
                      </a:cubicBezTo>
                      <a:cubicBezTo>
                        <a:pt x="11322" y="2876"/>
                        <a:pt x="11162" y="2831"/>
                        <a:pt x="11025" y="2785"/>
                      </a:cubicBezTo>
                      <a:cubicBezTo>
                        <a:pt x="10888" y="2740"/>
                        <a:pt x="10774" y="2717"/>
                        <a:pt x="10660" y="2671"/>
                      </a:cubicBezTo>
                      <a:cubicBezTo>
                        <a:pt x="10477" y="2625"/>
                        <a:pt x="10317" y="2580"/>
                        <a:pt x="10135" y="2511"/>
                      </a:cubicBezTo>
                      <a:lnTo>
                        <a:pt x="10021" y="2466"/>
                      </a:lnTo>
                      <a:lnTo>
                        <a:pt x="9906" y="2420"/>
                      </a:lnTo>
                      <a:lnTo>
                        <a:pt x="9861" y="2420"/>
                      </a:lnTo>
                      <a:cubicBezTo>
                        <a:pt x="9724" y="2351"/>
                        <a:pt x="9564" y="2306"/>
                        <a:pt x="9427" y="2260"/>
                      </a:cubicBezTo>
                      <a:cubicBezTo>
                        <a:pt x="9336" y="2237"/>
                        <a:pt x="9267" y="2215"/>
                        <a:pt x="9176" y="2192"/>
                      </a:cubicBezTo>
                      <a:lnTo>
                        <a:pt x="9062" y="2146"/>
                      </a:lnTo>
                      <a:lnTo>
                        <a:pt x="8879" y="2100"/>
                      </a:lnTo>
                      <a:cubicBezTo>
                        <a:pt x="8788" y="2078"/>
                        <a:pt x="8697" y="2055"/>
                        <a:pt x="8628" y="2032"/>
                      </a:cubicBezTo>
                      <a:cubicBezTo>
                        <a:pt x="8560" y="2032"/>
                        <a:pt x="8514" y="2009"/>
                        <a:pt x="8446" y="1986"/>
                      </a:cubicBezTo>
                      <a:cubicBezTo>
                        <a:pt x="8377" y="1963"/>
                        <a:pt x="8286" y="1941"/>
                        <a:pt x="8195" y="1918"/>
                      </a:cubicBezTo>
                      <a:cubicBezTo>
                        <a:pt x="7898" y="1827"/>
                        <a:pt x="7601" y="1735"/>
                        <a:pt x="7327" y="1621"/>
                      </a:cubicBezTo>
                      <a:cubicBezTo>
                        <a:pt x="7030" y="1530"/>
                        <a:pt x="6711" y="1438"/>
                        <a:pt x="6414" y="1347"/>
                      </a:cubicBezTo>
                      <a:cubicBezTo>
                        <a:pt x="6163" y="1256"/>
                        <a:pt x="5889" y="1187"/>
                        <a:pt x="5615" y="1119"/>
                      </a:cubicBezTo>
                      <a:cubicBezTo>
                        <a:pt x="5501" y="1096"/>
                        <a:pt x="5387" y="1050"/>
                        <a:pt x="5273" y="1028"/>
                      </a:cubicBezTo>
                      <a:cubicBezTo>
                        <a:pt x="5113" y="982"/>
                        <a:pt x="4953" y="936"/>
                        <a:pt x="4794" y="891"/>
                      </a:cubicBezTo>
                      <a:cubicBezTo>
                        <a:pt x="4497" y="822"/>
                        <a:pt x="4223" y="731"/>
                        <a:pt x="3972" y="662"/>
                      </a:cubicBezTo>
                      <a:cubicBezTo>
                        <a:pt x="3881" y="640"/>
                        <a:pt x="3812" y="617"/>
                        <a:pt x="3721" y="571"/>
                      </a:cubicBezTo>
                      <a:lnTo>
                        <a:pt x="3584" y="525"/>
                      </a:lnTo>
                      <a:lnTo>
                        <a:pt x="3424" y="480"/>
                      </a:lnTo>
                      <a:lnTo>
                        <a:pt x="3264" y="434"/>
                      </a:lnTo>
                      <a:cubicBezTo>
                        <a:pt x="3150" y="389"/>
                        <a:pt x="3059" y="343"/>
                        <a:pt x="2945" y="297"/>
                      </a:cubicBezTo>
                      <a:cubicBezTo>
                        <a:pt x="2739" y="206"/>
                        <a:pt x="2511" y="115"/>
                        <a:pt x="2306" y="69"/>
                      </a:cubicBezTo>
                      <a:cubicBezTo>
                        <a:pt x="2192" y="23"/>
                        <a:pt x="2100" y="0"/>
                        <a:pt x="19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0" name="Google Shape;100;p6"/>
                <p:cNvSpPr/>
                <p:nvPr/>
              </p:nvSpPr>
              <p:spPr>
                <a:xfrm>
                  <a:off x="8327423" y="2111020"/>
                  <a:ext cx="45681" cy="140448"/>
                </a:xfrm>
                <a:custGeom>
                  <a:avLst/>
                  <a:gdLst/>
                  <a:ahLst/>
                  <a:cxnLst/>
                  <a:rect l="l" t="t" r="r" b="b"/>
                  <a:pathLst>
                    <a:path w="1690" h="5196" extrusionOk="0">
                      <a:moveTo>
                        <a:pt x="183" y="1"/>
                      </a:moveTo>
                      <a:cubicBezTo>
                        <a:pt x="137" y="1"/>
                        <a:pt x="92" y="1"/>
                        <a:pt x="69" y="46"/>
                      </a:cubicBezTo>
                      <a:cubicBezTo>
                        <a:pt x="0" y="92"/>
                        <a:pt x="0" y="206"/>
                        <a:pt x="69" y="252"/>
                      </a:cubicBezTo>
                      <a:cubicBezTo>
                        <a:pt x="137" y="343"/>
                        <a:pt x="183" y="412"/>
                        <a:pt x="251" y="480"/>
                      </a:cubicBezTo>
                      <a:cubicBezTo>
                        <a:pt x="251" y="480"/>
                        <a:pt x="229" y="457"/>
                        <a:pt x="229" y="457"/>
                      </a:cubicBezTo>
                      <a:lnTo>
                        <a:pt x="229" y="457"/>
                      </a:lnTo>
                      <a:cubicBezTo>
                        <a:pt x="251" y="503"/>
                        <a:pt x="274" y="526"/>
                        <a:pt x="297" y="571"/>
                      </a:cubicBezTo>
                      <a:cubicBezTo>
                        <a:pt x="343" y="686"/>
                        <a:pt x="366" y="800"/>
                        <a:pt x="411" y="914"/>
                      </a:cubicBezTo>
                      <a:cubicBezTo>
                        <a:pt x="457" y="1051"/>
                        <a:pt x="503" y="1188"/>
                        <a:pt x="525" y="1302"/>
                      </a:cubicBezTo>
                      <a:cubicBezTo>
                        <a:pt x="548" y="1439"/>
                        <a:pt x="571" y="1576"/>
                        <a:pt x="594" y="1690"/>
                      </a:cubicBezTo>
                      <a:cubicBezTo>
                        <a:pt x="617" y="1804"/>
                        <a:pt x="639" y="1918"/>
                        <a:pt x="662" y="2055"/>
                      </a:cubicBezTo>
                      <a:cubicBezTo>
                        <a:pt x="662" y="2032"/>
                        <a:pt x="662" y="2032"/>
                        <a:pt x="662" y="2032"/>
                      </a:cubicBezTo>
                      <a:cubicBezTo>
                        <a:pt x="685" y="2169"/>
                        <a:pt x="685" y="2306"/>
                        <a:pt x="708" y="2443"/>
                      </a:cubicBezTo>
                      <a:cubicBezTo>
                        <a:pt x="731" y="2580"/>
                        <a:pt x="731" y="2717"/>
                        <a:pt x="754" y="2854"/>
                      </a:cubicBezTo>
                      <a:cubicBezTo>
                        <a:pt x="776" y="3128"/>
                        <a:pt x="799" y="3402"/>
                        <a:pt x="799" y="3676"/>
                      </a:cubicBezTo>
                      <a:cubicBezTo>
                        <a:pt x="822" y="3927"/>
                        <a:pt x="822" y="4178"/>
                        <a:pt x="799" y="4429"/>
                      </a:cubicBezTo>
                      <a:cubicBezTo>
                        <a:pt x="799" y="4520"/>
                        <a:pt x="799" y="4634"/>
                        <a:pt x="776" y="4748"/>
                      </a:cubicBezTo>
                      <a:cubicBezTo>
                        <a:pt x="776" y="4794"/>
                        <a:pt x="776" y="4840"/>
                        <a:pt x="776" y="4885"/>
                      </a:cubicBezTo>
                      <a:cubicBezTo>
                        <a:pt x="776" y="4999"/>
                        <a:pt x="822" y="5091"/>
                        <a:pt x="913" y="5159"/>
                      </a:cubicBezTo>
                      <a:cubicBezTo>
                        <a:pt x="958" y="5186"/>
                        <a:pt x="1003" y="5195"/>
                        <a:pt x="1048" y="5195"/>
                      </a:cubicBezTo>
                      <a:cubicBezTo>
                        <a:pt x="1117" y="5195"/>
                        <a:pt x="1186" y="5173"/>
                        <a:pt x="1256" y="5159"/>
                      </a:cubicBezTo>
                      <a:cubicBezTo>
                        <a:pt x="1301" y="5159"/>
                        <a:pt x="1347" y="5136"/>
                        <a:pt x="1416" y="5114"/>
                      </a:cubicBezTo>
                      <a:cubicBezTo>
                        <a:pt x="1507" y="5068"/>
                        <a:pt x="1553" y="4954"/>
                        <a:pt x="1575" y="4840"/>
                      </a:cubicBezTo>
                      <a:cubicBezTo>
                        <a:pt x="1598" y="4771"/>
                        <a:pt x="1621" y="4680"/>
                        <a:pt x="1621" y="4611"/>
                      </a:cubicBezTo>
                      <a:cubicBezTo>
                        <a:pt x="1621" y="4520"/>
                        <a:pt x="1621" y="4452"/>
                        <a:pt x="1644" y="4383"/>
                      </a:cubicBezTo>
                      <a:cubicBezTo>
                        <a:pt x="1644" y="4246"/>
                        <a:pt x="1667" y="4086"/>
                        <a:pt x="1667" y="3927"/>
                      </a:cubicBezTo>
                      <a:cubicBezTo>
                        <a:pt x="1689" y="3288"/>
                        <a:pt x="1667" y="2648"/>
                        <a:pt x="1575" y="2032"/>
                      </a:cubicBezTo>
                      <a:cubicBezTo>
                        <a:pt x="1530" y="1872"/>
                        <a:pt x="1507" y="1735"/>
                        <a:pt x="1461" y="1576"/>
                      </a:cubicBezTo>
                      <a:cubicBezTo>
                        <a:pt x="1438" y="1393"/>
                        <a:pt x="1393" y="1233"/>
                        <a:pt x="1324" y="1096"/>
                      </a:cubicBezTo>
                      <a:cubicBezTo>
                        <a:pt x="1256" y="914"/>
                        <a:pt x="1164" y="754"/>
                        <a:pt x="1073" y="617"/>
                      </a:cubicBezTo>
                      <a:cubicBezTo>
                        <a:pt x="982" y="503"/>
                        <a:pt x="868" y="389"/>
                        <a:pt x="776" y="252"/>
                      </a:cubicBezTo>
                      <a:lnTo>
                        <a:pt x="776" y="252"/>
                      </a:lnTo>
                      <a:lnTo>
                        <a:pt x="799" y="275"/>
                      </a:lnTo>
                      <a:cubicBezTo>
                        <a:pt x="776" y="252"/>
                        <a:pt x="754" y="229"/>
                        <a:pt x="754" y="206"/>
                      </a:cubicBezTo>
                      <a:cubicBezTo>
                        <a:pt x="700" y="153"/>
                        <a:pt x="631" y="131"/>
                        <a:pt x="560" y="131"/>
                      </a:cubicBezTo>
                      <a:cubicBezTo>
                        <a:pt x="510" y="131"/>
                        <a:pt x="459" y="142"/>
                        <a:pt x="411" y="161"/>
                      </a:cubicBezTo>
                      <a:cubicBezTo>
                        <a:pt x="366" y="115"/>
                        <a:pt x="320" y="92"/>
                        <a:pt x="297" y="46"/>
                      </a:cubicBezTo>
                      <a:cubicBezTo>
                        <a:pt x="251" y="1"/>
                        <a:pt x="229" y="1"/>
                        <a:pt x="183"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1" name="Google Shape;101;p6"/>
                <p:cNvSpPr/>
                <p:nvPr/>
              </p:nvSpPr>
              <p:spPr>
                <a:xfrm>
                  <a:off x="8337911" y="2248603"/>
                  <a:ext cx="37031" cy="48762"/>
                </a:xfrm>
                <a:custGeom>
                  <a:avLst/>
                  <a:gdLst/>
                  <a:ahLst/>
                  <a:cxnLst/>
                  <a:rect l="l" t="t" r="r" b="b"/>
                  <a:pathLst>
                    <a:path w="1370" h="1804" extrusionOk="0">
                      <a:moveTo>
                        <a:pt x="1187" y="1"/>
                      </a:moveTo>
                      <a:cubicBezTo>
                        <a:pt x="1142" y="1"/>
                        <a:pt x="1096" y="24"/>
                        <a:pt x="1073" y="46"/>
                      </a:cubicBezTo>
                      <a:cubicBezTo>
                        <a:pt x="1055" y="40"/>
                        <a:pt x="1037" y="37"/>
                        <a:pt x="1019" y="37"/>
                      </a:cubicBezTo>
                      <a:cubicBezTo>
                        <a:pt x="971" y="37"/>
                        <a:pt x="930" y="59"/>
                        <a:pt x="913" y="92"/>
                      </a:cubicBezTo>
                      <a:cubicBezTo>
                        <a:pt x="868" y="115"/>
                        <a:pt x="868" y="161"/>
                        <a:pt x="845" y="183"/>
                      </a:cubicBezTo>
                      <a:lnTo>
                        <a:pt x="822" y="183"/>
                      </a:lnTo>
                      <a:cubicBezTo>
                        <a:pt x="799" y="161"/>
                        <a:pt x="754" y="161"/>
                        <a:pt x="731" y="161"/>
                      </a:cubicBezTo>
                      <a:cubicBezTo>
                        <a:pt x="731" y="115"/>
                        <a:pt x="731" y="69"/>
                        <a:pt x="708" y="46"/>
                      </a:cubicBezTo>
                      <a:cubicBezTo>
                        <a:pt x="685" y="24"/>
                        <a:pt x="662" y="24"/>
                        <a:pt x="640" y="24"/>
                      </a:cubicBezTo>
                      <a:cubicBezTo>
                        <a:pt x="594" y="24"/>
                        <a:pt x="571" y="24"/>
                        <a:pt x="548" y="46"/>
                      </a:cubicBezTo>
                      <a:cubicBezTo>
                        <a:pt x="540" y="42"/>
                        <a:pt x="531" y="40"/>
                        <a:pt x="523" y="40"/>
                      </a:cubicBezTo>
                      <a:cubicBezTo>
                        <a:pt x="487" y="40"/>
                        <a:pt x="453" y="78"/>
                        <a:pt x="434" y="115"/>
                      </a:cubicBezTo>
                      <a:cubicBezTo>
                        <a:pt x="388" y="229"/>
                        <a:pt x="366" y="366"/>
                        <a:pt x="320" y="480"/>
                      </a:cubicBezTo>
                      <a:cubicBezTo>
                        <a:pt x="297" y="617"/>
                        <a:pt x="274" y="731"/>
                        <a:pt x="229" y="868"/>
                      </a:cubicBezTo>
                      <a:cubicBezTo>
                        <a:pt x="183" y="982"/>
                        <a:pt x="160" y="1096"/>
                        <a:pt x="115" y="1211"/>
                      </a:cubicBezTo>
                      <a:cubicBezTo>
                        <a:pt x="92" y="1302"/>
                        <a:pt x="46" y="1370"/>
                        <a:pt x="23" y="1484"/>
                      </a:cubicBezTo>
                      <a:cubicBezTo>
                        <a:pt x="0" y="1530"/>
                        <a:pt x="23" y="1576"/>
                        <a:pt x="69" y="1599"/>
                      </a:cubicBezTo>
                      <a:cubicBezTo>
                        <a:pt x="92" y="1610"/>
                        <a:pt x="115" y="1616"/>
                        <a:pt x="137" y="1616"/>
                      </a:cubicBezTo>
                      <a:cubicBezTo>
                        <a:pt x="160" y="1616"/>
                        <a:pt x="183" y="1610"/>
                        <a:pt x="206" y="1599"/>
                      </a:cubicBezTo>
                      <a:cubicBezTo>
                        <a:pt x="229" y="1621"/>
                        <a:pt x="251" y="1644"/>
                        <a:pt x="297" y="1644"/>
                      </a:cubicBezTo>
                      <a:cubicBezTo>
                        <a:pt x="320" y="1667"/>
                        <a:pt x="343" y="1690"/>
                        <a:pt x="388" y="1713"/>
                      </a:cubicBezTo>
                      <a:cubicBezTo>
                        <a:pt x="434" y="1713"/>
                        <a:pt x="503" y="1713"/>
                        <a:pt x="548" y="1667"/>
                      </a:cubicBezTo>
                      <a:cubicBezTo>
                        <a:pt x="548" y="1690"/>
                        <a:pt x="571" y="1690"/>
                        <a:pt x="594" y="1690"/>
                      </a:cubicBezTo>
                      <a:cubicBezTo>
                        <a:pt x="594" y="1736"/>
                        <a:pt x="640" y="1758"/>
                        <a:pt x="662" y="1781"/>
                      </a:cubicBezTo>
                      <a:cubicBezTo>
                        <a:pt x="693" y="1796"/>
                        <a:pt x="728" y="1804"/>
                        <a:pt x="764" y="1804"/>
                      </a:cubicBezTo>
                      <a:cubicBezTo>
                        <a:pt x="835" y="1804"/>
                        <a:pt x="906" y="1774"/>
                        <a:pt x="936" y="1713"/>
                      </a:cubicBezTo>
                      <a:cubicBezTo>
                        <a:pt x="959" y="1644"/>
                        <a:pt x="982" y="1576"/>
                        <a:pt x="1005" y="1530"/>
                      </a:cubicBezTo>
                      <a:cubicBezTo>
                        <a:pt x="1005" y="1462"/>
                        <a:pt x="1028" y="1393"/>
                        <a:pt x="1050" y="1347"/>
                      </a:cubicBezTo>
                      <a:cubicBezTo>
                        <a:pt x="1073" y="1211"/>
                        <a:pt x="1119" y="1096"/>
                        <a:pt x="1165" y="982"/>
                      </a:cubicBezTo>
                      <a:cubicBezTo>
                        <a:pt x="1210" y="845"/>
                        <a:pt x="1256" y="708"/>
                        <a:pt x="1279" y="571"/>
                      </a:cubicBezTo>
                      <a:cubicBezTo>
                        <a:pt x="1301" y="503"/>
                        <a:pt x="1324" y="434"/>
                        <a:pt x="1347" y="389"/>
                      </a:cubicBezTo>
                      <a:cubicBezTo>
                        <a:pt x="1347" y="320"/>
                        <a:pt x="1370" y="275"/>
                        <a:pt x="1370" y="206"/>
                      </a:cubicBezTo>
                      <a:cubicBezTo>
                        <a:pt x="1370" y="183"/>
                        <a:pt x="1370" y="138"/>
                        <a:pt x="1347" y="92"/>
                      </a:cubicBezTo>
                      <a:cubicBezTo>
                        <a:pt x="1324" y="69"/>
                        <a:pt x="1301" y="46"/>
                        <a:pt x="1279" y="24"/>
                      </a:cubicBezTo>
                      <a:cubicBezTo>
                        <a:pt x="1256" y="24"/>
                        <a:pt x="1233" y="1"/>
                        <a:pt x="118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2" name="Google Shape;102;p6"/>
                <p:cNvSpPr/>
                <p:nvPr/>
              </p:nvSpPr>
              <p:spPr>
                <a:xfrm>
                  <a:off x="8259551" y="2325720"/>
                  <a:ext cx="90713" cy="233864"/>
                </a:xfrm>
                <a:custGeom>
                  <a:avLst/>
                  <a:gdLst/>
                  <a:ahLst/>
                  <a:cxnLst/>
                  <a:rect l="l" t="t" r="r" b="b"/>
                  <a:pathLst>
                    <a:path w="3356" h="8652" extrusionOk="0">
                      <a:moveTo>
                        <a:pt x="2877" y="1"/>
                      </a:moveTo>
                      <a:cubicBezTo>
                        <a:pt x="2808" y="1"/>
                        <a:pt x="2740" y="1"/>
                        <a:pt x="2694" y="47"/>
                      </a:cubicBezTo>
                      <a:lnTo>
                        <a:pt x="2671" y="47"/>
                      </a:lnTo>
                      <a:cubicBezTo>
                        <a:pt x="2671" y="24"/>
                        <a:pt x="2648" y="24"/>
                        <a:pt x="2626" y="24"/>
                      </a:cubicBezTo>
                      <a:cubicBezTo>
                        <a:pt x="2617" y="20"/>
                        <a:pt x="2609" y="18"/>
                        <a:pt x="2601" y="18"/>
                      </a:cubicBezTo>
                      <a:cubicBezTo>
                        <a:pt x="2564" y="18"/>
                        <a:pt x="2530" y="55"/>
                        <a:pt x="2511" y="92"/>
                      </a:cubicBezTo>
                      <a:cubicBezTo>
                        <a:pt x="2489" y="184"/>
                        <a:pt x="2466" y="275"/>
                        <a:pt x="2443" y="366"/>
                      </a:cubicBezTo>
                      <a:cubicBezTo>
                        <a:pt x="2420" y="435"/>
                        <a:pt x="2397" y="480"/>
                        <a:pt x="2374" y="549"/>
                      </a:cubicBezTo>
                      <a:cubicBezTo>
                        <a:pt x="2374" y="572"/>
                        <a:pt x="2374" y="594"/>
                        <a:pt x="2374" y="617"/>
                      </a:cubicBezTo>
                      <a:cubicBezTo>
                        <a:pt x="2329" y="731"/>
                        <a:pt x="2283" y="845"/>
                        <a:pt x="2260" y="960"/>
                      </a:cubicBezTo>
                      <a:cubicBezTo>
                        <a:pt x="2237" y="1051"/>
                        <a:pt x="2192" y="1119"/>
                        <a:pt x="2169" y="1188"/>
                      </a:cubicBezTo>
                      <a:cubicBezTo>
                        <a:pt x="2146" y="1256"/>
                        <a:pt x="2123" y="1348"/>
                        <a:pt x="2101" y="1439"/>
                      </a:cubicBezTo>
                      <a:cubicBezTo>
                        <a:pt x="2055" y="1576"/>
                        <a:pt x="2009" y="1713"/>
                        <a:pt x="1964" y="1850"/>
                      </a:cubicBezTo>
                      <a:cubicBezTo>
                        <a:pt x="1918" y="2010"/>
                        <a:pt x="1849" y="2147"/>
                        <a:pt x="1804" y="2306"/>
                      </a:cubicBezTo>
                      <a:cubicBezTo>
                        <a:pt x="1781" y="2443"/>
                        <a:pt x="1735" y="2580"/>
                        <a:pt x="1690" y="2717"/>
                      </a:cubicBezTo>
                      <a:cubicBezTo>
                        <a:pt x="1644" y="2854"/>
                        <a:pt x="1598" y="2991"/>
                        <a:pt x="1553" y="3128"/>
                      </a:cubicBezTo>
                      <a:cubicBezTo>
                        <a:pt x="1507" y="3265"/>
                        <a:pt x="1461" y="3425"/>
                        <a:pt x="1416" y="3562"/>
                      </a:cubicBezTo>
                      <a:cubicBezTo>
                        <a:pt x="1370" y="3699"/>
                        <a:pt x="1324" y="3858"/>
                        <a:pt x="1279" y="3995"/>
                      </a:cubicBezTo>
                      <a:cubicBezTo>
                        <a:pt x="1233" y="4132"/>
                        <a:pt x="1210" y="4292"/>
                        <a:pt x="1165" y="4429"/>
                      </a:cubicBezTo>
                      <a:cubicBezTo>
                        <a:pt x="1119" y="4566"/>
                        <a:pt x="1073" y="4726"/>
                        <a:pt x="1028" y="4863"/>
                      </a:cubicBezTo>
                      <a:cubicBezTo>
                        <a:pt x="982" y="5023"/>
                        <a:pt x="914" y="5182"/>
                        <a:pt x="868" y="5342"/>
                      </a:cubicBezTo>
                      <a:cubicBezTo>
                        <a:pt x="822" y="5479"/>
                        <a:pt x="777" y="5639"/>
                        <a:pt x="731" y="5799"/>
                      </a:cubicBezTo>
                      <a:cubicBezTo>
                        <a:pt x="685" y="5958"/>
                        <a:pt x="640" y="6095"/>
                        <a:pt x="594" y="6232"/>
                      </a:cubicBezTo>
                      <a:cubicBezTo>
                        <a:pt x="594" y="6301"/>
                        <a:pt x="571" y="6369"/>
                        <a:pt x="548" y="6438"/>
                      </a:cubicBezTo>
                      <a:cubicBezTo>
                        <a:pt x="526" y="6529"/>
                        <a:pt x="503" y="6597"/>
                        <a:pt x="480" y="6689"/>
                      </a:cubicBezTo>
                      <a:cubicBezTo>
                        <a:pt x="411" y="6849"/>
                        <a:pt x="366" y="6985"/>
                        <a:pt x="343" y="7145"/>
                      </a:cubicBezTo>
                      <a:cubicBezTo>
                        <a:pt x="297" y="7237"/>
                        <a:pt x="275" y="7351"/>
                        <a:pt x="229" y="7442"/>
                      </a:cubicBezTo>
                      <a:cubicBezTo>
                        <a:pt x="206" y="7533"/>
                        <a:pt x="183" y="7647"/>
                        <a:pt x="138" y="7739"/>
                      </a:cubicBezTo>
                      <a:cubicBezTo>
                        <a:pt x="115" y="7830"/>
                        <a:pt x="92" y="7921"/>
                        <a:pt x="69" y="8013"/>
                      </a:cubicBezTo>
                      <a:cubicBezTo>
                        <a:pt x="46" y="8058"/>
                        <a:pt x="46" y="8104"/>
                        <a:pt x="23" y="8127"/>
                      </a:cubicBezTo>
                      <a:cubicBezTo>
                        <a:pt x="1" y="8195"/>
                        <a:pt x="1" y="8264"/>
                        <a:pt x="1" y="8309"/>
                      </a:cubicBezTo>
                      <a:cubicBezTo>
                        <a:pt x="1" y="8401"/>
                        <a:pt x="46" y="8492"/>
                        <a:pt x="138" y="8538"/>
                      </a:cubicBezTo>
                      <a:cubicBezTo>
                        <a:pt x="183" y="8560"/>
                        <a:pt x="229" y="8583"/>
                        <a:pt x="275" y="8583"/>
                      </a:cubicBezTo>
                      <a:cubicBezTo>
                        <a:pt x="320" y="8606"/>
                        <a:pt x="389" y="8606"/>
                        <a:pt x="457" y="8629"/>
                      </a:cubicBezTo>
                      <a:cubicBezTo>
                        <a:pt x="480" y="8629"/>
                        <a:pt x="503" y="8629"/>
                        <a:pt x="548" y="8652"/>
                      </a:cubicBezTo>
                      <a:cubicBezTo>
                        <a:pt x="571" y="8652"/>
                        <a:pt x="640" y="8629"/>
                        <a:pt x="685" y="8606"/>
                      </a:cubicBezTo>
                      <a:cubicBezTo>
                        <a:pt x="731" y="8583"/>
                        <a:pt x="754" y="8560"/>
                        <a:pt x="777" y="8515"/>
                      </a:cubicBezTo>
                      <a:cubicBezTo>
                        <a:pt x="799" y="8492"/>
                        <a:pt x="799" y="8469"/>
                        <a:pt x="822" y="8423"/>
                      </a:cubicBezTo>
                      <a:lnTo>
                        <a:pt x="845" y="8423"/>
                      </a:lnTo>
                      <a:cubicBezTo>
                        <a:pt x="868" y="8423"/>
                        <a:pt x="891" y="8401"/>
                        <a:pt x="914" y="8401"/>
                      </a:cubicBezTo>
                      <a:cubicBezTo>
                        <a:pt x="959" y="8378"/>
                        <a:pt x="982" y="8355"/>
                        <a:pt x="1005" y="8309"/>
                      </a:cubicBezTo>
                      <a:cubicBezTo>
                        <a:pt x="1028" y="8287"/>
                        <a:pt x="1051" y="8241"/>
                        <a:pt x="1051" y="8195"/>
                      </a:cubicBezTo>
                      <a:cubicBezTo>
                        <a:pt x="1073" y="8172"/>
                        <a:pt x="1073" y="8127"/>
                        <a:pt x="1096" y="8104"/>
                      </a:cubicBezTo>
                      <a:cubicBezTo>
                        <a:pt x="1119" y="8035"/>
                        <a:pt x="1142" y="7944"/>
                        <a:pt x="1165" y="7876"/>
                      </a:cubicBezTo>
                      <a:cubicBezTo>
                        <a:pt x="1210" y="7739"/>
                        <a:pt x="1256" y="7602"/>
                        <a:pt x="1302" y="7465"/>
                      </a:cubicBezTo>
                      <a:cubicBezTo>
                        <a:pt x="1416" y="7145"/>
                        <a:pt x="1530" y="6849"/>
                        <a:pt x="1621" y="6529"/>
                      </a:cubicBezTo>
                      <a:cubicBezTo>
                        <a:pt x="1667" y="6369"/>
                        <a:pt x="1712" y="6232"/>
                        <a:pt x="1758" y="6072"/>
                      </a:cubicBezTo>
                      <a:cubicBezTo>
                        <a:pt x="1804" y="5913"/>
                        <a:pt x="1849" y="5753"/>
                        <a:pt x="1918" y="5593"/>
                      </a:cubicBezTo>
                      <a:cubicBezTo>
                        <a:pt x="1964" y="5433"/>
                        <a:pt x="2009" y="5274"/>
                        <a:pt x="2055" y="5114"/>
                      </a:cubicBezTo>
                      <a:cubicBezTo>
                        <a:pt x="2101" y="4954"/>
                        <a:pt x="2146" y="4794"/>
                        <a:pt x="2192" y="4634"/>
                      </a:cubicBezTo>
                      <a:cubicBezTo>
                        <a:pt x="2237" y="4475"/>
                        <a:pt x="2283" y="4315"/>
                        <a:pt x="2329" y="4155"/>
                      </a:cubicBezTo>
                      <a:cubicBezTo>
                        <a:pt x="2374" y="3995"/>
                        <a:pt x="2420" y="3836"/>
                        <a:pt x="2466" y="3676"/>
                      </a:cubicBezTo>
                      <a:cubicBezTo>
                        <a:pt x="2557" y="3356"/>
                        <a:pt x="2626" y="3037"/>
                        <a:pt x="2694" y="2740"/>
                      </a:cubicBezTo>
                      <a:cubicBezTo>
                        <a:pt x="2740" y="2580"/>
                        <a:pt x="2785" y="2420"/>
                        <a:pt x="2831" y="2261"/>
                      </a:cubicBezTo>
                      <a:cubicBezTo>
                        <a:pt x="2877" y="2101"/>
                        <a:pt x="2922" y="1941"/>
                        <a:pt x="2968" y="1781"/>
                      </a:cubicBezTo>
                      <a:cubicBezTo>
                        <a:pt x="3014" y="1622"/>
                        <a:pt x="3059" y="1485"/>
                        <a:pt x="3105" y="1325"/>
                      </a:cubicBezTo>
                      <a:cubicBezTo>
                        <a:pt x="3150" y="1165"/>
                        <a:pt x="3196" y="1005"/>
                        <a:pt x="3242" y="845"/>
                      </a:cubicBezTo>
                      <a:cubicBezTo>
                        <a:pt x="3265" y="777"/>
                        <a:pt x="3287" y="709"/>
                        <a:pt x="3310" y="617"/>
                      </a:cubicBezTo>
                      <a:cubicBezTo>
                        <a:pt x="3333" y="526"/>
                        <a:pt x="3356" y="412"/>
                        <a:pt x="3333" y="298"/>
                      </a:cubicBezTo>
                      <a:cubicBezTo>
                        <a:pt x="3310" y="252"/>
                        <a:pt x="3265" y="184"/>
                        <a:pt x="3242" y="138"/>
                      </a:cubicBezTo>
                      <a:cubicBezTo>
                        <a:pt x="3173" y="69"/>
                        <a:pt x="3082" y="24"/>
                        <a:pt x="3014" y="24"/>
                      </a:cubicBezTo>
                      <a:cubicBezTo>
                        <a:pt x="2968" y="1"/>
                        <a:pt x="2922" y="1"/>
                        <a:pt x="287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3" name="Google Shape;103;p6"/>
                <p:cNvSpPr/>
                <p:nvPr/>
              </p:nvSpPr>
              <p:spPr>
                <a:xfrm>
                  <a:off x="8233034" y="2586721"/>
                  <a:ext cx="40113" cy="61088"/>
                </a:xfrm>
                <a:custGeom>
                  <a:avLst/>
                  <a:gdLst/>
                  <a:ahLst/>
                  <a:cxnLst/>
                  <a:rect l="l" t="t" r="r" b="b"/>
                  <a:pathLst>
                    <a:path w="1484" h="2260" extrusionOk="0">
                      <a:moveTo>
                        <a:pt x="708" y="0"/>
                      </a:moveTo>
                      <a:cubicBezTo>
                        <a:pt x="685" y="0"/>
                        <a:pt x="662" y="23"/>
                        <a:pt x="639" y="46"/>
                      </a:cubicBezTo>
                      <a:cubicBezTo>
                        <a:pt x="616" y="137"/>
                        <a:pt x="594" y="228"/>
                        <a:pt x="571" y="320"/>
                      </a:cubicBezTo>
                      <a:cubicBezTo>
                        <a:pt x="548" y="365"/>
                        <a:pt x="525" y="411"/>
                        <a:pt x="525" y="457"/>
                      </a:cubicBezTo>
                      <a:cubicBezTo>
                        <a:pt x="502" y="502"/>
                        <a:pt x="502" y="548"/>
                        <a:pt x="479" y="593"/>
                      </a:cubicBezTo>
                      <a:cubicBezTo>
                        <a:pt x="434" y="776"/>
                        <a:pt x="388" y="959"/>
                        <a:pt x="320" y="1118"/>
                      </a:cubicBezTo>
                      <a:cubicBezTo>
                        <a:pt x="251" y="1301"/>
                        <a:pt x="183" y="1484"/>
                        <a:pt x="114" y="1666"/>
                      </a:cubicBezTo>
                      <a:cubicBezTo>
                        <a:pt x="91" y="1735"/>
                        <a:pt x="69" y="1803"/>
                        <a:pt x="46" y="1895"/>
                      </a:cubicBezTo>
                      <a:cubicBezTo>
                        <a:pt x="46" y="1917"/>
                        <a:pt x="46" y="1963"/>
                        <a:pt x="23" y="1986"/>
                      </a:cubicBezTo>
                      <a:cubicBezTo>
                        <a:pt x="23" y="2009"/>
                        <a:pt x="0" y="2077"/>
                        <a:pt x="23" y="2100"/>
                      </a:cubicBezTo>
                      <a:cubicBezTo>
                        <a:pt x="23" y="2123"/>
                        <a:pt x="23" y="2146"/>
                        <a:pt x="46" y="2168"/>
                      </a:cubicBezTo>
                      <a:cubicBezTo>
                        <a:pt x="69" y="2191"/>
                        <a:pt x="69" y="2191"/>
                        <a:pt x="114" y="2214"/>
                      </a:cubicBezTo>
                      <a:cubicBezTo>
                        <a:pt x="137" y="2214"/>
                        <a:pt x="206" y="2214"/>
                        <a:pt x="228" y="2168"/>
                      </a:cubicBezTo>
                      <a:lnTo>
                        <a:pt x="251" y="2168"/>
                      </a:lnTo>
                      <a:cubicBezTo>
                        <a:pt x="251" y="2191"/>
                        <a:pt x="274" y="2214"/>
                        <a:pt x="297" y="2214"/>
                      </a:cubicBezTo>
                      <a:cubicBezTo>
                        <a:pt x="320" y="2237"/>
                        <a:pt x="342" y="2237"/>
                        <a:pt x="365" y="2260"/>
                      </a:cubicBezTo>
                      <a:cubicBezTo>
                        <a:pt x="411" y="2260"/>
                        <a:pt x="434" y="2237"/>
                        <a:pt x="457" y="2237"/>
                      </a:cubicBezTo>
                      <a:cubicBezTo>
                        <a:pt x="525" y="2214"/>
                        <a:pt x="548" y="2146"/>
                        <a:pt x="571" y="2077"/>
                      </a:cubicBezTo>
                      <a:cubicBezTo>
                        <a:pt x="594" y="2077"/>
                        <a:pt x="594" y="2054"/>
                        <a:pt x="594" y="2054"/>
                      </a:cubicBezTo>
                      <a:cubicBezTo>
                        <a:pt x="594" y="2077"/>
                        <a:pt x="616" y="2077"/>
                        <a:pt x="616" y="2077"/>
                      </a:cubicBezTo>
                      <a:cubicBezTo>
                        <a:pt x="652" y="2104"/>
                        <a:pt x="696" y="2117"/>
                        <a:pt x="737" y="2117"/>
                      </a:cubicBezTo>
                      <a:cubicBezTo>
                        <a:pt x="802" y="2117"/>
                        <a:pt x="863" y="2087"/>
                        <a:pt x="890" y="2031"/>
                      </a:cubicBezTo>
                      <a:cubicBezTo>
                        <a:pt x="913" y="1986"/>
                        <a:pt x="936" y="1940"/>
                        <a:pt x="959" y="1895"/>
                      </a:cubicBezTo>
                      <a:cubicBezTo>
                        <a:pt x="1004" y="1895"/>
                        <a:pt x="1050" y="1849"/>
                        <a:pt x="1073" y="1803"/>
                      </a:cubicBezTo>
                      <a:cubicBezTo>
                        <a:pt x="1141" y="1575"/>
                        <a:pt x="1210" y="1324"/>
                        <a:pt x="1278" y="1096"/>
                      </a:cubicBezTo>
                      <a:cubicBezTo>
                        <a:pt x="1301" y="982"/>
                        <a:pt x="1347" y="845"/>
                        <a:pt x="1392" y="730"/>
                      </a:cubicBezTo>
                      <a:cubicBezTo>
                        <a:pt x="1392" y="662"/>
                        <a:pt x="1415" y="616"/>
                        <a:pt x="1438" y="571"/>
                      </a:cubicBezTo>
                      <a:cubicBezTo>
                        <a:pt x="1438" y="502"/>
                        <a:pt x="1461" y="434"/>
                        <a:pt x="1484" y="388"/>
                      </a:cubicBezTo>
                      <a:cubicBezTo>
                        <a:pt x="1484" y="342"/>
                        <a:pt x="1484" y="320"/>
                        <a:pt x="1461" y="297"/>
                      </a:cubicBezTo>
                      <a:cubicBezTo>
                        <a:pt x="1461" y="274"/>
                        <a:pt x="1438" y="251"/>
                        <a:pt x="1415" y="251"/>
                      </a:cubicBezTo>
                      <a:cubicBezTo>
                        <a:pt x="1415" y="251"/>
                        <a:pt x="1415" y="228"/>
                        <a:pt x="1415" y="228"/>
                      </a:cubicBezTo>
                      <a:cubicBezTo>
                        <a:pt x="1370" y="205"/>
                        <a:pt x="1324" y="205"/>
                        <a:pt x="1278" y="205"/>
                      </a:cubicBezTo>
                      <a:cubicBezTo>
                        <a:pt x="1278" y="183"/>
                        <a:pt x="1278" y="183"/>
                        <a:pt x="1256" y="160"/>
                      </a:cubicBezTo>
                      <a:cubicBezTo>
                        <a:pt x="1239" y="126"/>
                        <a:pt x="1198" y="105"/>
                        <a:pt x="1159" y="105"/>
                      </a:cubicBezTo>
                      <a:cubicBezTo>
                        <a:pt x="1145" y="105"/>
                        <a:pt x="1131" y="108"/>
                        <a:pt x="1119" y="114"/>
                      </a:cubicBezTo>
                      <a:cubicBezTo>
                        <a:pt x="1050" y="114"/>
                        <a:pt x="1004" y="160"/>
                        <a:pt x="982" y="205"/>
                      </a:cubicBezTo>
                      <a:cubicBezTo>
                        <a:pt x="982" y="183"/>
                        <a:pt x="982" y="183"/>
                        <a:pt x="982" y="183"/>
                      </a:cubicBezTo>
                      <a:cubicBezTo>
                        <a:pt x="982" y="183"/>
                        <a:pt x="982" y="160"/>
                        <a:pt x="959" y="137"/>
                      </a:cubicBezTo>
                      <a:cubicBezTo>
                        <a:pt x="959" y="114"/>
                        <a:pt x="913" y="69"/>
                        <a:pt x="867" y="69"/>
                      </a:cubicBezTo>
                      <a:cubicBezTo>
                        <a:pt x="845" y="69"/>
                        <a:pt x="822" y="91"/>
                        <a:pt x="799" y="91"/>
                      </a:cubicBezTo>
                      <a:cubicBezTo>
                        <a:pt x="799" y="46"/>
                        <a:pt x="776" y="23"/>
                        <a:pt x="753"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4" name="Google Shape;104;p6"/>
                <p:cNvSpPr/>
                <p:nvPr/>
              </p:nvSpPr>
              <p:spPr>
                <a:xfrm>
                  <a:off x="8123833" y="2598425"/>
                  <a:ext cx="133285" cy="50006"/>
                </a:xfrm>
                <a:custGeom>
                  <a:avLst/>
                  <a:gdLst/>
                  <a:ahLst/>
                  <a:cxnLst/>
                  <a:rect l="l" t="t" r="r" b="b"/>
                  <a:pathLst>
                    <a:path w="4931" h="1850" extrusionOk="0">
                      <a:moveTo>
                        <a:pt x="137" y="1"/>
                      </a:moveTo>
                      <a:cubicBezTo>
                        <a:pt x="91" y="1"/>
                        <a:pt x="69" y="24"/>
                        <a:pt x="46" y="46"/>
                      </a:cubicBezTo>
                      <a:cubicBezTo>
                        <a:pt x="0" y="115"/>
                        <a:pt x="23" y="160"/>
                        <a:pt x="69" y="206"/>
                      </a:cubicBezTo>
                      <a:cubicBezTo>
                        <a:pt x="91" y="206"/>
                        <a:pt x="114" y="229"/>
                        <a:pt x="114" y="229"/>
                      </a:cubicBezTo>
                      <a:cubicBezTo>
                        <a:pt x="251" y="320"/>
                        <a:pt x="365" y="434"/>
                        <a:pt x="479" y="549"/>
                      </a:cubicBezTo>
                      <a:cubicBezTo>
                        <a:pt x="639" y="685"/>
                        <a:pt x="799" y="800"/>
                        <a:pt x="959" y="914"/>
                      </a:cubicBezTo>
                      <a:cubicBezTo>
                        <a:pt x="1118" y="1005"/>
                        <a:pt x="1255" y="1096"/>
                        <a:pt x="1415" y="1188"/>
                      </a:cubicBezTo>
                      <a:cubicBezTo>
                        <a:pt x="1507" y="1210"/>
                        <a:pt x="1575" y="1256"/>
                        <a:pt x="1643" y="1279"/>
                      </a:cubicBezTo>
                      <a:cubicBezTo>
                        <a:pt x="1735" y="1325"/>
                        <a:pt x="1826" y="1370"/>
                        <a:pt x="1895" y="1393"/>
                      </a:cubicBezTo>
                      <a:cubicBezTo>
                        <a:pt x="1895" y="1393"/>
                        <a:pt x="1917" y="1416"/>
                        <a:pt x="1917" y="1416"/>
                      </a:cubicBezTo>
                      <a:lnTo>
                        <a:pt x="1940" y="1416"/>
                      </a:lnTo>
                      <a:cubicBezTo>
                        <a:pt x="2123" y="1507"/>
                        <a:pt x="2328" y="1576"/>
                        <a:pt x="2511" y="1644"/>
                      </a:cubicBezTo>
                      <a:cubicBezTo>
                        <a:pt x="2625" y="1690"/>
                        <a:pt x="2739" y="1713"/>
                        <a:pt x="2830" y="1735"/>
                      </a:cubicBezTo>
                      <a:cubicBezTo>
                        <a:pt x="2967" y="1758"/>
                        <a:pt x="3104" y="1781"/>
                        <a:pt x="3241" y="1804"/>
                      </a:cubicBezTo>
                      <a:cubicBezTo>
                        <a:pt x="3469" y="1827"/>
                        <a:pt x="3698" y="1850"/>
                        <a:pt x="3926" y="1850"/>
                      </a:cubicBezTo>
                      <a:cubicBezTo>
                        <a:pt x="4040" y="1850"/>
                        <a:pt x="4177" y="1850"/>
                        <a:pt x="4291" y="1827"/>
                      </a:cubicBezTo>
                      <a:cubicBezTo>
                        <a:pt x="4428" y="1804"/>
                        <a:pt x="4565" y="1758"/>
                        <a:pt x="4679" y="1735"/>
                      </a:cubicBezTo>
                      <a:cubicBezTo>
                        <a:pt x="4839" y="1690"/>
                        <a:pt x="4930" y="1553"/>
                        <a:pt x="4885" y="1393"/>
                      </a:cubicBezTo>
                      <a:cubicBezTo>
                        <a:pt x="4864" y="1270"/>
                        <a:pt x="4734" y="1184"/>
                        <a:pt x="4608" y="1184"/>
                      </a:cubicBezTo>
                      <a:cubicBezTo>
                        <a:pt x="4594" y="1184"/>
                        <a:pt x="4579" y="1185"/>
                        <a:pt x="4565" y="1188"/>
                      </a:cubicBezTo>
                      <a:cubicBezTo>
                        <a:pt x="4360" y="1233"/>
                        <a:pt x="4177" y="1279"/>
                        <a:pt x="3972" y="1302"/>
                      </a:cubicBezTo>
                      <a:cubicBezTo>
                        <a:pt x="3868" y="1308"/>
                        <a:pt x="3765" y="1311"/>
                        <a:pt x="3664" y="1311"/>
                      </a:cubicBezTo>
                      <a:cubicBezTo>
                        <a:pt x="3386" y="1311"/>
                        <a:pt x="3114" y="1290"/>
                        <a:pt x="2830" y="1256"/>
                      </a:cubicBezTo>
                      <a:cubicBezTo>
                        <a:pt x="2716" y="1233"/>
                        <a:pt x="2602" y="1210"/>
                        <a:pt x="2488" y="1165"/>
                      </a:cubicBezTo>
                      <a:cubicBezTo>
                        <a:pt x="2351" y="1142"/>
                        <a:pt x="2237" y="1096"/>
                        <a:pt x="2123" y="1074"/>
                      </a:cubicBezTo>
                      <a:cubicBezTo>
                        <a:pt x="1895" y="982"/>
                        <a:pt x="1666" y="914"/>
                        <a:pt x="1438" y="822"/>
                      </a:cubicBezTo>
                      <a:cubicBezTo>
                        <a:pt x="1278" y="754"/>
                        <a:pt x="1118" y="663"/>
                        <a:pt x="959" y="571"/>
                      </a:cubicBezTo>
                      <a:cubicBezTo>
                        <a:pt x="822" y="503"/>
                        <a:pt x="662" y="389"/>
                        <a:pt x="525" y="275"/>
                      </a:cubicBezTo>
                      <a:cubicBezTo>
                        <a:pt x="457" y="229"/>
                        <a:pt x="388" y="160"/>
                        <a:pt x="320" y="115"/>
                      </a:cubicBezTo>
                      <a:cubicBezTo>
                        <a:pt x="274" y="92"/>
                        <a:pt x="228" y="46"/>
                        <a:pt x="183" y="24"/>
                      </a:cubicBezTo>
                      <a:cubicBezTo>
                        <a:pt x="183" y="1"/>
                        <a:pt x="160" y="1"/>
                        <a:pt x="137" y="1"/>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5" name="Google Shape;105;p6"/>
                <p:cNvSpPr/>
                <p:nvPr/>
              </p:nvSpPr>
              <p:spPr>
                <a:xfrm>
                  <a:off x="8244738" y="2112885"/>
                  <a:ext cx="83955" cy="112769"/>
                </a:xfrm>
                <a:custGeom>
                  <a:avLst/>
                  <a:gdLst/>
                  <a:ahLst/>
                  <a:cxnLst/>
                  <a:rect l="l" t="t" r="r" b="b"/>
                  <a:pathLst>
                    <a:path w="3106" h="4172" extrusionOk="0">
                      <a:moveTo>
                        <a:pt x="2945" y="0"/>
                      </a:moveTo>
                      <a:cubicBezTo>
                        <a:pt x="2900" y="0"/>
                        <a:pt x="2877" y="0"/>
                        <a:pt x="2854" y="23"/>
                      </a:cubicBezTo>
                      <a:cubicBezTo>
                        <a:pt x="2671" y="206"/>
                        <a:pt x="2466" y="388"/>
                        <a:pt x="2283" y="571"/>
                      </a:cubicBezTo>
                      <a:cubicBezTo>
                        <a:pt x="2238" y="617"/>
                        <a:pt x="2169" y="685"/>
                        <a:pt x="2124" y="731"/>
                      </a:cubicBezTo>
                      <a:cubicBezTo>
                        <a:pt x="2101" y="731"/>
                        <a:pt x="2055" y="731"/>
                        <a:pt x="2032" y="753"/>
                      </a:cubicBezTo>
                      <a:cubicBezTo>
                        <a:pt x="1941" y="799"/>
                        <a:pt x="1872" y="845"/>
                        <a:pt x="1804" y="890"/>
                      </a:cubicBezTo>
                      <a:cubicBezTo>
                        <a:pt x="1758" y="936"/>
                        <a:pt x="1690" y="1005"/>
                        <a:pt x="1644" y="1050"/>
                      </a:cubicBezTo>
                      <a:cubicBezTo>
                        <a:pt x="1530" y="1187"/>
                        <a:pt x="1416" y="1324"/>
                        <a:pt x="1325" y="1438"/>
                      </a:cubicBezTo>
                      <a:cubicBezTo>
                        <a:pt x="1119" y="1712"/>
                        <a:pt x="891" y="1963"/>
                        <a:pt x="731" y="2237"/>
                      </a:cubicBezTo>
                      <a:cubicBezTo>
                        <a:pt x="640" y="2374"/>
                        <a:pt x="571" y="2511"/>
                        <a:pt x="480" y="2648"/>
                      </a:cubicBezTo>
                      <a:cubicBezTo>
                        <a:pt x="389" y="2785"/>
                        <a:pt x="320" y="2945"/>
                        <a:pt x="229" y="3082"/>
                      </a:cubicBezTo>
                      <a:cubicBezTo>
                        <a:pt x="183" y="3150"/>
                        <a:pt x="161" y="3219"/>
                        <a:pt x="115" y="3287"/>
                      </a:cubicBezTo>
                      <a:cubicBezTo>
                        <a:pt x="69" y="3401"/>
                        <a:pt x="1" y="3515"/>
                        <a:pt x="1" y="3629"/>
                      </a:cubicBezTo>
                      <a:cubicBezTo>
                        <a:pt x="24" y="3721"/>
                        <a:pt x="46" y="3789"/>
                        <a:pt x="92" y="3858"/>
                      </a:cubicBezTo>
                      <a:cubicBezTo>
                        <a:pt x="138" y="3881"/>
                        <a:pt x="161" y="3903"/>
                        <a:pt x="183" y="3926"/>
                      </a:cubicBezTo>
                      <a:cubicBezTo>
                        <a:pt x="229" y="3949"/>
                        <a:pt x="275" y="3972"/>
                        <a:pt x="320" y="4017"/>
                      </a:cubicBezTo>
                      <a:cubicBezTo>
                        <a:pt x="366" y="4040"/>
                        <a:pt x="412" y="4086"/>
                        <a:pt x="480" y="4109"/>
                      </a:cubicBezTo>
                      <a:cubicBezTo>
                        <a:pt x="503" y="4132"/>
                        <a:pt x="549" y="4154"/>
                        <a:pt x="571" y="4154"/>
                      </a:cubicBezTo>
                      <a:cubicBezTo>
                        <a:pt x="606" y="4166"/>
                        <a:pt x="634" y="4172"/>
                        <a:pt x="663" y="4172"/>
                      </a:cubicBezTo>
                      <a:cubicBezTo>
                        <a:pt x="691" y="4172"/>
                        <a:pt x="720" y="4166"/>
                        <a:pt x="754" y="4154"/>
                      </a:cubicBezTo>
                      <a:cubicBezTo>
                        <a:pt x="823" y="4154"/>
                        <a:pt x="891" y="4086"/>
                        <a:pt x="937" y="4017"/>
                      </a:cubicBezTo>
                      <a:cubicBezTo>
                        <a:pt x="959" y="3995"/>
                        <a:pt x="982" y="3949"/>
                        <a:pt x="982" y="3926"/>
                      </a:cubicBezTo>
                      <a:cubicBezTo>
                        <a:pt x="1028" y="3812"/>
                        <a:pt x="1074" y="3675"/>
                        <a:pt x="1119" y="3561"/>
                      </a:cubicBezTo>
                      <a:cubicBezTo>
                        <a:pt x="1188" y="3378"/>
                        <a:pt x="1279" y="3196"/>
                        <a:pt x="1347" y="3013"/>
                      </a:cubicBezTo>
                      <a:cubicBezTo>
                        <a:pt x="1416" y="2808"/>
                        <a:pt x="1507" y="2625"/>
                        <a:pt x="1576" y="2443"/>
                      </a:cubicBezTo>
                      <a:cubicBezTo>
                        <a:pt x="1599" y="2397"/>
                        <a:pt x="1621" y="2374"/>
                        <a:pt x="1621" y="2328"/>
                      </a:cubicBezTo>
                      <a:lnTo>
                        <a:pt x="1621" y="2351"/>
                      </a:lnTo>
                      <a:cubicBezTo>
                        <a:pt x="1758" y="2032"/>
                        <a:pt x="1918" y="1735"/>
                        <a:pt x="2078" y="1438"/>
                      </a:cubicBezTo>
                      <a:cubicBezTo>
                        <a:pt x="2169" y="1301"/>
                        <a:pt x="2260" y="1164"/>
                        <a:pt x="2375" y="1005"/>
                      </a:cubicBezTo>
                      <a:cubicBezTo>
                        <a:pt x="2443" y="890"/>
                        <a:pt x="2557" y="753"/>
                        <a:pt x="2649" y="639"/>
                      </a:cubicBezTo>
                      <a:cubicBezTo>
                        <a:pt x="2763" y="502"/>
                        <a:pt x="2900" y="365"/>
                        <a:pt x="3037" y="228"/>
                      </a:cubicBezTo>
                      <a:cubicBezTo>
                        <a:pt x="3082" y="183"/>
                        <a:pt x="3105" y="92"/>
                        <a:pt x="3037" y="46"/>
                      </a:cubicBezTo>
                      <a:cubicBezTo>
                        <a:pt x="3014" y="0"/>
                        <a:pt x="2991" y="0"/>
                        <a:pt x="2945" y="0"/>
                      </a:cubicBezTo>
                      <a:close/>
                    </a:path>
                  </a:pathLst>
                </a:custGeom>
                <a:solidFill>
                  <a:srgbClr val="FFFFFF">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6" name="Google Shape;106;p6"/>
                <p:cNvSpPr/>
                <p:nvPr/>
              </p:nvSpPr>
              <p:spPr>
                <a:xfrm>
                  <a:off x="8168865" y="2314016"/>
                  <a:ext cx="61709" cy="189697"/>
                </a:xfrm>
                <a:custGeom>
                  <a:avLst/>
                  <a:gdLst/>
                  <a:ahLst/>
                  <a:cxnLst/>
                  <a:rect l="l" t="t" r="r" b="b"/>
                  <a:pathLst>
                    <a:path w="2283" h="7018" extrusionOk="0">
                      <a:moveTo>
                        <a:pt x="2055" y="1256"/>
                      </a:moveTo>
                      <a:cubicBezTo>
                        <a:pt x="2052" y="1263"/>
                        <a:pt x="2050" y="1271"/>
                        <a:pt x="2048" y="1278"/>
                      </a:cubicBezTo>
                      <a:lnTo>
                        <a:pt x="2048" y="1278"/>
                      </a:lnTo>
                      <a:cubicBezTo>
                        <a:pt x="2055" y="1276"/>
                        <a:pt x="2055" y="1271"/>
                        <a:pt x="2055" y="1256"/>
                      </a:cubicBezTo>
                      <a:close/>
                      <a:moveTo>
                        <a:pt x="2192" y="0"/>
                      </a:moveTo>
                      <a:cubicBezTo>
                        <a:pt x="2146" y="0"/>
                        <a:pt x="2100" y="23"/>
                        <a:pt x="2100" y="69"/>
                      </a:cubicBezTo>
                      <a:cubicBezTo>
                        <a:pt x="2077" y="137"/>
                        <a:pt x="2055" y="206"/>
                        <a:pt x="2055" y="274"/>
                      </a:cubicBezTo>
                      <a:cubicBezTo>
                        <a:pt x="2032" y="343"/>
                        <a:pt x="2009" y="411"/>
                        <a:pt x="1986" y="480"/>
                      </a:cubicBezTo>
                      <a:cubicBezTo>
                        <a:pt x="1940" y="617"/>
                        <a:pt x="1895" y="754"/>
                        <a:pt x="1849" y="890"/>
                      </a:cubicBezTo>
                      <a:cubicBezTo>
                        <a:pt x="1758" y="1164"/>
                        <a:pt x="1667" y="1438"/>
                        <a:pt x="1575" y="1735"/>
                      </a:cubicBezTo>
                      <a:cubicBezTo>
                        <a:pt x="1484" y="2009"/>
                        <a:pt x="1347" y="2283"/>
                        <a:pt x="1256" y="2557"/>
                      </a:cubicBezTo>
                      <a:cubicBezTo>
                        <a:pt x="1210" y="2694"/>
                        <a:pt x="1142" y="2853"/>
                        <a:pt x="1096" y="2990"/>
                      </a:cubicBezTo>
                      <a:cubicBezTo>
                        <a:pt x="1050" y="3127"/>
                        <a:pt x="1005" y="3264"/>
                        <a:pt x="959" y="3401"/>
                      </a:cubicBezTo>
                      <a:cubicBezTo>
                        <a:pt x="845" y="3698"/>
                        <a:pt x="754" y="3972"/>
                        <a:pt x="685" y="4269"/>
                      </a:cubicBezTo>
                      <a:cubicBezTo>
                        <a:pt x="594" y="4542"/>
                        <a:pt x="502" y="4839"/>
                        <a:pt x="411" y="5136"/>
                      </a:cubicBezTo>
                      <a:cubicBezTo>
                        <a:pt x="343" y="5364"/>
                        <a:pt x="274" y="5615"/>
                        <a:pt x="206" y="5866"/>
                      </a:cubicBezTo>
                      <a:cubicBezTo>
                        <a:pt x="160" y="5980"/>
                        <a:pt x="137" y="6117"/>
                        <a:pt x="92" y="6254"/>
                      </a:cubicBezTo>
                      <a:cubicBezTo>
                        <a:pt x="46" y="6414"/>
                        <a:pt x="0" y="6551"/>
                        <a:pt x="0" y="6688"/>
                      </a:cubicBezTo>
                      <a:cubicBezTo>
                        <a:pt x="0" y="6825"/>
                        <a:pt x="92" y="6962"/>
                        <a:pt x="206" y="7008"/>
                      </a:cubicBezTo>
                      <a:cubicBezTo>
                        <a:pt x="232" y="7014"/>
                        <a:pt x="257" y="7017"/>
                        <a:pt x="281" y="7017"/>
                      </a:cubicBezTo>
                      <a:cubicBezTo>
                        <a:pt x="337" y="7017"/>
                        <a:pt x="386" y="7001"/>
                        <a:pt x="434" y="6985"/>
                      </a:cubicBezTo>
                      <a:cubicBezTo>
                        <a:pt x="525" y="6939"/>
                        <a:pt x="571" y="6871"/>
                        <a:pt x="594" y="6802"/>
                      </a:cubicBezTo>
                      <a:cubicBezTo>
                        <a:pt x="639" y="6688"/>
                        <a:pt x="685" y="6551"/>
                        <a:pt x="708" y="6437"/>
                      </a:cubicBezTo>
                      <a:cubicBezTo>
                        <a:pt x="754" y="6300"/>
                        <a:pt x="776" y="6163"/>
                        <a:pt x="822" y="6026"/>
                      </a:cubicBezTo>
                      <a:cubicBezTo>
                        <a:pt x="890" y="5775"/>
                        <a:pt x="959" y="5547"/>
                        <a:pt x="1027" y="5296"/>
                      </a:cubicBezTo>
                      <a:cubicBezTo>
                        <a:pt x="1119" y="4999"/>
                        <a:pt x="1187" y="4702"/>
                        <a:pt x="1278" y="4406"/>
                      </a:cubicBezTo>
                      <a:cubicBezTo>
                        <a:pt x="1347" y="4109"/>
                        <a:pt x="1415" y="3812"/>
                        <a:pt x="1507" y="3515"/>
                      </a:cubicBezTo>
                      <a:cubicBezTo>
                        <a:pt x="1598" y="3196"/>
                        <a:pt x="1689" y="2853"/>
                        <a:pt x="1758" y="2511"/>
                      </a:cubicBezTo>
                      <a:cubicBezTo>
                        <a:pt x="1781" y="2420"/>
                        <a:pt x="1803" y="2351"/>
                        <a:pt x="1826" y="2260"/>
                      </a:cubicBezTo>
                      <a:cubicBezTo>
                        <a:pt x="1849" y="2169"/>
                        <a:pt x="1872" y="2100"/>
                        <a:pt x="1895" y="2009"/>
                      </a:cubicBezTo>
                      <a:cubicBezTo>
                        <a:pt x="1940" y="1849"/>
                        <a:pt x="1986" y="1689"/>
                        <a:pt x="2009" y="1530"/>
                      </a:cubicBezTo>
                      <a:cubicBezTo>
                        <a:pt x="2009" y="1484"/>
                        <a:pt x="2009" y="1438"/>
                        <a:pt x="2032" y="1415"/>
                      </a:cubicBezTo>
                      <a:cubicBezTo>
                        <a:pt x="2032" y="1375"/>
                        <a:pt x="2032" y="1334"/>
                        <a:pt x="2048" y="1278"/>
                      </a:cubicBezTo>
                      <a:lnTo>
                        <a:pt x="2048" y="1278"/>
                      </a:lnTo>
                      <a:cubicBezTo>
                        <a:pt x="2044" y="1278"/>
                        <a:pt x="2039" y="1278"/>
                        <a:pt x="2032" y="1278"/>
                      </a:cubicBezTo>
                      <a:cubicBezTo>
                        <a:pt x="2077" y="1096"/>
                        <a:pt x="2100" y="913"/>
                        <a:pt x="2146" y="708"/>
                      </a:cubicBezTo>
                      <a:cubicBezTo>
                        <a:pt x="2169" y="617"/>
                        <a:pt x="2192" y="502"/>
                        <a:pt x="2214" y="411"/>
                      </a:cubicBezTo>
                      <a:cubicBezTo>
                        <a:pt x="2237" y="320"/>
                        <a:pt x="2237" y="229"/>
                        <a:pt x="2260" y="114"/>
                      </a:cubicBezTo>
                      <a:cubicBezTo>
                        <a:pt x="2283" y="69"/>
                        <a:pt x="2260" y="23"/>
                        <a:pt x="22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7" name="Google Shape;107;p6"/>
                <p:cNvSpPr/>
                <p:nvPr/>
              </p:nvSpPr>
              <p:spPr>
                <a:xfrm>
                  <a:off x="8167000" y="2510821"/>
                  <a:ext cx="8677" cy="8677"/>
                </a:xfrm>
                <a:custGeom>
                  <a:avLst/>
                  <a:gdLst/>
                  <a:ahLst/>
                  <a:cxnLst/>
                  <a:rect l="l" t="t" r="r" b="b"/>
                  <a:pathLst>
                    <a:path w="321" h="321" extrusionOk="0">
                      <a:moveTo>
                        <a:pt x="161" y="1"/>
                      </a:moveTo>
                      <a:cubicBezTo>
                        <a:pt x="92" y="1"/>
                        <a:pt x="1" y="69"/>
                        <a:pt x="1" y="160"/>
                      </a:cubicBezTo>
                      <a:cubicBezTo>
                        <a:pt x="1" y="229"/>
                        <a:pt x="69" y="320"/>
                        <a:pt x="161" y="320"/>
                      </a:cubicBezTo>
                      <a:cubicBezTo>
                        <a:pt x="252" y="320"/>
                        <a:pt x="320" y="252"/>
                        <a:pt x="320" y="160"/>
                      </a:cubicBezTo>
                      <a:cubicBezTo>
                        <a:pt x="320" y="69"/>
                        <a:pt x="252"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8" name="Google Shape;108;p6"/>
                <p:cNvSpPr/>
                <p:nvPr/>
              </p:nvSpPr>
              <p:spPr>
                <a:xfrm>
                  <a:off x="8217600" y="2315854"/>
                  <a:ext cx="34571" cy="100092"/>
                </a:xfrm>
                <a:custGeom>
                  <a:avLst/>
                  <a:gdLst/>
                  <a:ahLst/>
                  <a:cxnLst/>
                  <a:rect l="l" t="t" r="r" b="b"/>
                  <a:pathLst>
                    <a:path w="1279" h="3703" extrusionOk="0">
                      <a:moveTo>
                        <a:pt x="1187" y="1"/>
                      </a:moveTo>
                      <a:cubicBezTo>
                        <a:pt x="1142" y="1"/>
                        <a:pt x="1096" y="24"/>
                        <a:pt x="1096" y="69"/>
                      </a:cubicBezTo>
                      <a:cubicBezTo>
                        <a:pt x="1050" y="206"/>
                        <a:pt x="982" y="366"/>
                        <a:pt x="936" y="526"/>
                      </a:cubicBezTo>
                      <a:cubicBezTo>
                        <a:pt x="891" y="663"/>
                        <a:pt x="845" y="800"/>
                        <a:pt x="799" y="914"/>
                      </a:cubicBezTo>
                      <a:cubicBezTo>
                        <a:pt x="708" y="1188"/>
                        <a:pt x="617" y="1462"/>
                        <a:pt x="548" y="1735"/>
                      </a:cubicBezTo>
                      <a:cubicBezTo>
                        <a:pt x="457" y="2032"/>
                        <a:pt x="366" y="2329"/>
                        <a:pt x="297" y="2626"/>
                      </a:cubicBezTo>
                      <a:cubicBezTo>
                        <a:pt x="252" y="2763"/>
                        <a:pt x="206" y="2900"/>
                        <a:pt x="160" y="3037"/>
                      </a:cubicBezTo>
                      <a:cubicBezTo>
                        <a:pt x="115" y="3173"/>
                        <a:pt x="69" y="3310"/>
                        <a:pt x="46" y="3425"/>
                      </a:cubicBezTo>
                      <a:cubicBezTo>
                        <a:pt x="0" y="3539"/>
                        <a:pt x="69" y="3653"/>
                        <a:pt x="183" y="3698"/>
                      </a:cubicBezTo>
                      <a:cubicBezTo>
                        <a:pt x="195" y="3701"/>
                        <a:pt x="207" y="3703"/>
                        <a:pt x="220" y="3703"/>
                      </a:cubicBezTo>
                      <a:cubicBezTo>
                        <a:pt x="303" y="3703"/>
                        <a:pt x="395" y="3641"/>
                        <a:pt x="434" y="3561"/>
                      </a:cubicBezTo>
                      <a:cubicBezTo>
                        <a:pt x="480" y="3425"/>
                        <a:pt x="503" y="3288"/>
                        <a:pt x="548" y="3151"/>
                      </a:cubicBezTo>
                      <a:cubicBezTo>
                        <a:pt x="594" y="3014"/>
                        <a:pt x="617" y="2877"/>
                        <a:pt x="640" y="2740"/>
                      </a:cubicBezTo>
                      <a:cubicBezTo>
                        <a:pt x="708" y="2420"/>
                        <a:pt x="777" y="2123"/>
                        <a:pt x="845" y="1827"/>
                      </a:cubicBezTo>
                      <a:cubicBezTo>
                        <a:pt x="891" y="1553"/>
                        <a:pt x="959" y="1279"/>
                        <a:pt x="1028" y="982"/>
                      </a:cubicBezTo>
                      <a:cubicBezTo>
                        <a:pt x="1050" y="845"/>
                        <a:pt x="1096" y="708"/>
                        <a:pt x="1119" y="571"/>
                      </a:cubicBezTo>
                      <a:cubicBezTo>
                        <a:pt x="1165" y="412"/>
                        <a:pt x="1210" y="275"/>
                        <a:pt x="1256" y="115"/>
                      </a:cubicBezTo>
                      <a:cubicBezTo>
                        <a:pt x="1279" y="69"/>
                        <a:pt x="1256" y="24"/>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 name="Google Shape;109;p6"/>
                <p:cNvSpPr/>
                <p:nvPr/>
              </p:nvSpPr>
              <p:spPr>
                <a:xfrm>
                  <a:off x="8058420" y="2233791"/>
                  <a:ext cx="59871" cy="180425"/>
                </a:xfrm>
                <a:custGeom>
                  <a:avLst/>
                  <a:gdLst/>
                  <a:ahLst/>
                  <a:cxnLst/>
                  <a:rect l="l" t="t" r="r" b="b"/>
                  <a:pathLst>
                    <a:path w="2215" h="6675" extrusionOk="0">
                      <a:moveTo>
                        <a:pt x="1028" y="4749"/>
                      </a:moveTo>
                      <a:lnTo>
                        <a:pt x="1028" y="4749"/>
                      </a:lnTo>
                      <a:cubicBezTo>
                        <a:pt x="1026" y="4754"/>
                        <a:pt x="1024" y="4759"/>
                        <a:pt x="1023" y="4763"/>
                      </a:cubicBezTo>
                      <a:lnTo>
                        <a:pt x="1023" y="4763"/>
                      </a:lnTo>
                      <a:cubicBezTo>
                        <a:pt x="1028" y="4757"/>
                        <a:pt x="1028" y="4749"/>
                        <a:pt x="1028" y="4749"/>
                      </a:cubicBezTo>
                      <a:close/>
                      <a:moveTo>
                        <a:pt x="2055" y="1"/>
                      </a:moveTo>
                      <a:cubicBezTo>
                        <a:pt x="1986" y="1"/>
                        <a:pt x="1918" y="47"/>
                        <a:pt x="1895" y="92"/>
                      </a:cubicBezTo>
                      <a:cubicBezTo>
                        <a:pt x="1872" y="161"/>
                        <a:pt x="1872" y="229"/>
                        <a:pt x="1849" y="298"/>
                      </a:cubicBezTo>
                      <a:cubicBezTo>
                        <a:pt x="1849" y="321"/>
                        <a:pt x="1827" y="321"/>
                        <a:pt x="1827" y="343"/>
                      </a:cubicBezTo>
                      <a:lnTo>
                        <a:pt x="1849" y="321"/>
                      </a:lnTo>
                      <a:lnTo>
                        <a:pt x="1849" y="321"/>
                      </a:lnTo>
                      <a:cubicBezTo>
                        <a:pt x="1781" y="526"/>
                        <a:pt x="1712" y="754"/>
                        <a:pt x="1621" y="982"/>
                      </a:cubicBezTo>
                      <a:lnTo>
                        <a:pt x="1507" y="1325"/>
                      </a:lnTo>
                      <a:cubicBezTo>
                        <a:pt x="1484" y="1439"/>
                        <a:pt x="1439" y="1576"/>
                        <a:pt x="1393" y="1690"/>
                      </a:cubicBezTo>
                      <a:cubicBezTo>
                        <a:pt x="1324" y="1895"/>
                        <a:pt x="1256" y="2124"/>
                        <a:pt x="1187" y="2352"/>
                      </a:cubicBezTo>
                      <a:cubicBezTo>
                        <a:pt x="1165" y="2466"/>
                        <a:pt x="1119" y="2557"/>
                        <a:pt x="1096" y="2649"/>
                      </a:cubicBezTo>
                      <a:cubicBezTo>
                        <a:pt x="1051" y="2786"/>
                        <a:pt x="1028" y="2900"/>
                        <a:pt x="982" y="3037"/>
                      </a:cubicBezTo>
                      <a:cubicBezTo>
                        <a:pt x="959" y="3105"/>
                        <a:pt x="936" y="3197"/>
                        <a:pt x="914" y="3288"/>
                      </a:cubicBezTo>
                      <a:cubicBezTo>
                        <a:pt x="868" y="3402"/>
                        <a:pt x="845" y="3516"/>
                        <a:pt x="822" y="3630"/>
                      </a:cubicBezTo>
                      <a:cubicBezTo>
                        <a:pt x="822" y="3607"/>
                        <a:pt x="822" y="3607"/>
                        <a:pt x="822" y="3585"/>
                      </a:cubicBezTo>
                      <a:cubicBezTo>
                        <a:pt x="777" y="3767"/>
                        <a:pt x="708" y="3973"/>
                        <a:pt x="662" y="4155"/>
                      </a:cubicBezTo>
                      <a:cubicBezTo>
                        <a:pt x="594" y="4338"/>
                        <a:pt x="548" y="4520"/>
                        <a:pt x="480" y="4726"/>
                      </a:cubicBezTo>
                      <a:cubicBezTo>
                        <a:pt x="485" y="4721"/>
                        <a:pt x="488" y="4717"/>
                        <a:pt x="491" y="4714"/>
                      </a:cubicBezTo>
                      <a:lnTo>
                        <a:pt x="491" y="4714"/>
                      </a:lnTo>
                      <a:cubicBezTo>
                        <a:pt x="404" y="4978"/>
                        <a:pt x="316" y="5262"/>
                        <a:pt x="229" y="5525"/>
                      </a:cubicBezTo>
                      <a:cubicBezTo>
                        <a:pt x="183" y="5684"/>
                        <a:pt x="137" y="5821"/>
                        <a:pt x="92" y="5981"/>
                      </a:cubicBezTo>
                      <a:cubicBezTo>
                        <a:pt x="69" y="6095"/>
                        <a:pt x="46" y="6187"/>
                        <a:pt x="23" y="6301"/>
                      </a:cubicBezTo>
                      <a:cubicBezTo>
                        <a:pt x="23" y="6346"/>
                        <a:pt x="1" y="6369"/>
                        <a:pt x="1" y="6415"/>
                      </a:cubicBezTo>
                      <a:cubicBezTo>
                        <a:pt x="1" y="6529"/>
                        <a:pt x="46" y="6620"/>
                        <a:pt x="137" y="6666"/>
                      </a:cubicBezTo>
                      <a:cubicBezTo>
                        <a:pt x="160" y="6672"/>
                        <a:pt x="185" y="6675"/>
                        <a:pt x="209" y="6675"/>
                      </a:cubicBezTo>
                      <a:cubicBezTo>
                        <a:pt x="283" y="6675"/>
                        <a:pt x="360" y="6649"/>
                        <a:pt x="411" y="6597"/>
                      </a:cubicBezTo>
                      <a:cubicBezTo>
                        <a:pt x="434" y="6529"/>
                        <a:pt x="480" y="6483"/>
                        <a:pt x="503" y="6415"/>
                      </a:cubicBezTo>
                      <a:cubicBezTo>
                        <a:pt x="526" y="6346"/>
                        <a:pt x="548" y="6278"/>
                        <a:pt x="571" y="6232"/>
                      </a:cubicBezTo>
                      <a:lnTo>
                        <a:pt x="548" y="6232"/>
                      </a:lnTo>
                      <a:cubicBezTo>
                        <a:pt x="548" y="6232"/>
                        <a:pt x="571" y="6209"/>
                        <a:pt x="571" y="6209"/>
                      </a:cubicBezTo>
                      <a:cubicBezTo>
                        <a:pt x="571" y="6209"/>
                        <a:pt x="571" y="6187"/>
                        <a:pt x="571" y="6187"/>
                      </a:cubicBezTo>
                      <a:cubicBezTo>
                        <a:pt x="571" y="6209"/>
                        <a:pt x="571" y="6209"/>
                        <a:pt x="548" y="6232"/>
                      </a:cubicBezTo>
                      <a:cubicBezTo>
                        <a:pt x="571" y="6187"/>
                        <a:pt x="594" y="6141"/>
                        <a:pt x="594" y="6095"/>
                      </a:cubicBezTo>
                      <a:cubicBezTo>
                        <a:pt x="662" y="5890"/>
                        <a:pt x="731" y="5684"/>
                        <a:pt x="799" y="5479"/>
                      </a:cubicBezTo>
                      <a:cubicBezTo>
                        <a:pt x="822" y="5365"/>
                        <a:pt x="868" y="5274"/>
                        <a:pt x="914" y="5159"/>
                      </a:cubicBezTo>
                      <a:cubicBezTo>
                        <a:pt x="936" y="5027"/>
                        <a:pt x="979" y="4895"/>
                        <a:pt x="1023" y="4763"/>
                      </a:cubicBezTo>
                      <a:lnTo>
                        <a:pt x="1023" y="4763"/>
                      </a:lnTo>
                      <a:cubicBezTo>
                        <a:pt x="1019" y="4768"/>
                        <a:pt x="1014" y="4771"/>
                        <a:pt x="1005" y="4771"/>
                      </a:cubicBezTo>
                      <a:cubicBezTo>
                        <a:pt x="1073" y="4589"/>
                        <a:pt x="1119" y="4383"/>
                        <a:pt x="1187" y="4201"/>
                      </a:cubicBezTo>
                      <a:cubicBezTo>
                        <a:pt x="1256" y="3973"/>
                        <a:pt x="1324" y="3744"/>
                        <a:pt x="1393" y="3516"/>
                      </a:cubicBezTo>
                      <a:cubicBezTo>
                        <a:pt x="1393" y="3470"/>
                        <a:pt x="1416" y="3425"/>
                        <a:pt x="1416" y="3379"/>
                      </a:cubicBezTo>
                      <a:cubicBezTo>
                        <a:pt x="1416" y="3379"/>
                        <a:pt x="1425" y="3369"/>
                        <a:pt x="1432" y="3356"/>
                      </a:cubicBezTo>
                      <a:lnTo>
                        <a:pt x="1432" y="3356"/>
                      </a:lnTo>
                      <a:cubicBezTo>
                        <a:pt x="1429" y="3363"/>
                        <a:pt x="1424" y="3371"/>
                        <a:pt x="1416" y="3379"/>
                      </a:cubicBezTo>
                      <a:lnTo>
                        <a:pt x="1416" y="3379"/>
                      </a:lnTo>
                      <a:cubicBezTo>
                        <a:pt x="1439" y="3356"/>
                        <a:pt x="1439" y="3356"/>
                        <a:pt x="1439" y="3334"/>
                      </a:cubicBezTo>
                      <a:lnTo>
                        <a:pt x="1439" y="3334"/>
                      </a:lnTo>
                      <a:cubicBezTo>
                        <a:pt x="1439" y="3341"/>
                        <a:pt x="1436" y="3349"/>
                        <a:pt x="1432" y="3356"/>
                      </a:cubicBezTo>
                      <a:lnTo>
                        <a:pt x="1432" y="3356"/>
                      </a:lnTo>
                      <a:cubicBezTo>
                        <a:pt x="1438" y="3343"/>
                        <a:pt x="1439" y="3334"/>
                        <a:pt x="1439" y="3333"/>
                      </a:cubicBezTo>
                      <a:lnTo>
                        <a:pt x="1439" y="3333"/>
                      </a:lnTo>
                      <a:cubicBezTo>
                        <a:pt x="1439" y="3333"/>
                        <a:pt x="1439" y="3333"/>
                        <a:pt x="1439" y="3333"/>
                      </a:cubicBezTo>
                      <a:cubicBezTo>
                        <a:pt x="1484" y="3197"/>
                        <a:pt x="1507" y="3037"/>
                        <a:pt x="1553" y="2900"/>
                      </a:cubicBezTo>
                      <a:cubicBezTo>
                        <a:pt x="1598" y="2694"/>
                        <a:pt x="1667" y="2489"/>
                        <a:pt x="1712" y="2306"/>
                      </a:cubicBezTo>
                      <a:cubicBezTo>
                        <a:pt x="1735" y="2192"/>
                        <a:pt x="1758" y="2078"/>
                        <a:pt x="1781" y="1987"/>
                      </a:cubicBezTo>
                      <a:cubicBezTo>
                        <a:pt x="1827" y="1873"/>
                        <a:pt x="1849" y="1759"/>
                        <a:pt x="1872" y="1644"/>
                      </a:cubicBezTo>
                      <a:cubicBezTo>
                        <a:pt x="1895" y="1530"/>
                        <a:pt x="1918" y="1416"/>
                        <a:pt x="1941" y="1279"/>
                      </a:cubicBezTo>
                      <a:cubicBezTo>
                        <a:pt x="1964" y="1188"/>
                        <a:pt x="1986" y="1074"/>
                        <a:pt x="2009" y="960"/>
                      </a:cubicBezTo>
                      <a:cubicBezTo>
                        <a:pt x="2055" y="754"/>
                        <a:pt x="2100" y="526"/>
                        <a:pt x="2146" y="321"/>
                      </a:cubicBezTo>
                      <a:cubicBezTo>
                        <a:pt x="2169" y="298"/>
                        <a:pt x="2169" y="252"/>
                        <a:pt x="2192" y="229"/>
                      </a:cubicBezTo>
                      <a:cubicBezTo>
                        <a:pt x="2215" y="138"/>
                        <a:pt x="2192" y="47"/>
                        <a:pt x="2100" y="24"/>
                      </a:cubicBezTo>
                      <a:cubicBezTo>
                        <a:pt x="2078" y="1"/>
                        <a:pt x="2078" y="1"/>
                        <a:pt x="20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 name="Google Shape;110;p6"/>
                <p:cNvSpPr/>
                <p:nvPr/>
              </p:nvSpPr>
              <p:spPr>
                <a:xfrm>
                  <a:off x="8107777" y="2249846"/>
                  <a:ext cx="58628" cy="176100"/>
                </a:xfrm>
                <a:custGeom>
                  <a:avLst/>
                  <a:gdLst/>
                  <a:ahLst/>
                  <a:cxnLst/>
                  <a:rect l="l" t="t" r="r" b="b"/>
                  <a:pathLst>
                    <a:path w="2169" h="6515" extrusionOk="0">
                      <a:moveTo>
                        <a:pt x="845" y="2876"/>
                      </a:moveTo>
                      <a:cubicBezTo>
                        <a:pt x="829" y="2908"/>
                        <a:pt x="825" y="2928"/>
                        <a:pt x="823" y="2946"/>
                      </a:cubicBezTo>
                      <a:lnTo>
                        <a:pt x="823" y="2946"/>
                      </a:lnTo>
                      <a:cubicBezTo>
                        <a:pt x="830" y="2923"/>
                        <a:pt x="837" y="2899"/>
                        <a:pt x="845" y="2876"/>
                      </a:cubicBezTo>
                      <a:close/>
                      <a:moveTo>
                        <a:pt x="685" y="5661"/>
                      </a:moveTo>
                      <a:cubicBezTo>
                        <a:pt x="682" y="5668"/>
                        <a:pt x="679" y="5674"/>
                        <a:pt x="677" y="5681"/>
                      </a:cubicBezTo>
                      <a:lnTo>
                        <a:pt x="677" y="5681"/>
                      </a:lnTo>
                      <a:cubicBezTo>
                        <a:pt x="681" y="5676"/>
                        <a:pt x="685" y="5671"/>
                        <a:pt x="685" y="5661"/>
                      </a:cubicBezTo>
                      <a:close/>
                      <a:moveTo>
                        <a:pt x="2055" y="0"/>
                      </a:moveTo>
                      <a:cubicBezTo>
                        <a:pt x="1986" y="23"/>
                        <a:pt x="1986" y="115"/>
                        <a:pt x="1964" y="160"/>
                      </a:cubicBezTo>
                      <a:cubicBezTo>
                        <a:pt x="1941" y="229"/>
                        <a:pt x="1918" y="274"/>
                        <a:pt x="1895" y="320"/>
                      </a:cubicBezTo>
                      <a:cubicBezTo>
                        <a:pt x="1872" y="388"/>
                        <a:pt x="1849" y="434"/>
                        <a:pt x="1804" y="503"/>
                      </a:cubicBezTo>
                      <a:cubicBezTo>
                        <a:pt x="1758" y="617"/>
                        <a:pt x="1690" y="731"/>
                        <a:pt x="1644" y="845"/>
                      </a:cubicBezTo>
                      <a:cubicBezTo>
                        <a:pt x="1530" y="1050"/>
                        <a:pt x="1416" y="1279"/>
                        <a:pt x="1324" y="1530"/>
                      </a:cubicBezTo>
                      <a:cubicBezTo>
                        <a:pt x="1142" y="2009"/>
                        <a:pt x="959" y="2466"/>
                        <a:pt x="822" y="2968"/>
                      </a:cubicBezTo>
                      <a:cubicBezTo>
                        <a:pt x="822" y="2961"/>
                        <a:pt x="822" y="2953"/>
                        <a:pt x="823" y="2946"/>
                      </a:cubicBezTo>
                      <a:lnTo>
                        <a:pt x="823" y="2946"/>
                      </a:lnTo>
                      <a:cubicBezTo>
                        <a:pt x="746" y="3196"/>
                        <a:pt x="702" y="3445"/>
                        <a:pt x="640" y="3675"/>
                      </a:cubicBezTo>
                      <a:cubicBezTo>
                        <a:pt x="571" y="3904"/>
                        <a:pt x="503" y="4109"/>
                        <a:pt x="457" y="4314"/>
                      </a:cubicBezTo>
                      <a:cubicBezTo>
                        <a:pt x="389" y="4543"/>
                        <a:pt x="366" y="4771"/>
                        <a:pt x="297" y="4999"/>
                      </a:cubicBezTo>
                      <a:cubicBezTo>
                        <a:pt x="229" y="5250"/>
                        <a:pt x="160" y="5501"/>
                        <a:pt x="92" y="5775"/>
                      </a:cubicBezTo>
                      <a:cubicBezTo>
                        <a:pt x="69" y="5867"/>
                        <a:pt x="46" y="5981"/>
                        <a:pt x="23" y="6072"/>
                      </a:cubicBezTo>
                      <a:cubicBezTo>
                        <a:pt x="23" y="6118"/>
                        <a:pt x="23" y="6140"/>
                        <a:pt x="1" y="6186"/>
                      </a:cubicBezTo>
                      <a:cubicBezTo>
                        <a:pt x="1" y="6209"/>
                        <a:pt x="1" y="6255"/>
                        <a:pt x="1" y="6277"/>
                      </a:cubicBezTo>
                      <a:cubicBezTo>
                        <a:pt x="1" y="6323"/>
                        <a:pt x="23" y="6369"/>
                        <a:pt x="46" y="6414"/>
                      </a:cubicBezTo>
                      <a:cubicBezTo>
                        <a:pt x="92" y="6460"/>
                        <a:pt x="160" y="6506"/>
                        <a:pt x="206" y="6506"/>
                      </a:cubicBezTo>
                      <a:cubicBezTo>
                        <a:pt x="224" y="6512"/>
                        <a:pt x="243" y="6515"/>
                        <a:pt x="261" y="6515"/>
                      </a:cubicBezTo>
                      <a:cubicBezTo>
                        <a:pt x="310" y="6515"/>
                        <a:pt x="355" y="6493"/>
                        <a:pt x="389" y="6460"/>
                      </a:cubicBezTo>
                      <a:cubicBezTo>
                        <a:pt x="457" y="6414"/>
                        <a:pt x="480" y="6346"/>
                        <a:pt x="503" y="6277"/>
                      </a:cubicBezTo>
                      <a:cubicBezTo>
                        <a:pt x="526" y="6209"/>
                        <a:pt x="548" y="6140"/>
                        <a:pt x="571" y="6072"/>
                      </a:cubicBezTo>
                      <a:cubicBezTo>
                        <a:pt x="594" y="5981"/>
                        <a:pt x="617" y="5889"/>
                        <a:pt x="640" y="5798"/>
                      </a:cubicBezTo>
                      <a:cubicBezTo>
                        <a:pt x="640" y="5798"/>
                        <a:pt x="640" y="5798"/>
                        <a:pt x="640" y="5821"/>
                      </a:cubicBezTo>
                      <a:cubicBezTo>
                        <a:pt x="659" y="5762"/>
                        <a:pt x="662" y="5721"/>
                        <a:pt x="677" y="5681"/>
                      </a:cubicBezTo>
                      <a:lnTo>
                        <a:pt x="677" y="5681"/>
                      </a:lnTo>
                      <a:cubicBezTo>
                        <a:pt x="674" y="5684"/>
                        <a:pt x="671" y="5686"/>
                        <a:pt x="669" y="5689"/>
                      </a:cubicBezTo>
                      <a:lnTo>
                        <a:pt x="669" y="5689"/>
                      </a:lnTo>
                      <a:cubicBezTo>
                        <a:pt x="734" y="5512"/>
                        <a:pt x="778" y="5336"/>
                        <a:pt x="822" y="5159"/>
                      </a:cubicBezTo>
                      <a:cubicBezTo>
                        <a:pt x="891" y="4999"/>
                        <a:pt x="914" y="4817"/>
                        <a:pt x="982" y="4634"/>
                      </a:cubicBezTo>
                      <a:cubicBezTo>
                        <a:pt x="982" y="4588"/>
                        <a:pt x="1005" y="4565"/>
                        <a:pt x="1005" y="4520"/>
                      </a:cubicBezTo>
                      <a:cubicBezTo>
                        <a:pt x="1073" y="4314"/>
                        <a:pt x="1119" y="4132"/>
                        <a:pt x="1187" y="3926"/>
                      </a:cubicBezTo>
                      <a:cubicBezTo>
                        <a:pt x="1256" y="3721"/>
                        <a:pt x="1302" y="3516"/>
                        <a:pt x="1370" y="3310"/>
                      </a:cubicBezTo>
                      <a:cubicBezTo>
                        <a:pt x="1370" y="3302"/>
                        <a:pt x="1370" y="3294"/>
                        <a:pt x="1370" y="3287"/>
                      </a:cubicBezTo>
                      <a:cubicBezTo>
                        <a:pt x="1370" y="3264"/>
                        <a:pt x="1370" y="3264"/>
                        <a:pt x="1393" y="3242"/>
                      </a:cubicBezTo>
                      <a:lnTo>
                        <a:pt x="1393" y="3242"/>
                      </a:lnTo>
                      <a:cubicBezTo>
                        <a:pt x="1393" y="3242"/>
                        <a:pt x="1390" y="3242"/>
                        <a:pt x="1386" y="3243"/>
                      </a:cubicBezTo>
                      <a:lnTo>
                        <a:pt x="1386" y="3243"/>
                      </a:lnTo>
                      <a:cubicBezTo>
                        <a:pt x="1393" y="3227"/>
                        <a:pt x="1393" y="3212"/>
                        <a:pt x="1393" y="3196"/>
                      </a:cubicBezTo>
                      <a:cubicBezTo>
                        <a:pt x="1393" y="3196"/>
                        <a:pt x="1393" y="3219"/>
                        <a:pt x="1393" y="3219"/>
                      </a:cubicBezTo>
                      <a:cubicBezTo>
                        <a:pt x="1461" y="2945"/>
                        <a:pt x="1553" y="2694"/>
                        <a:pt x="1621" y="2443"/>
                      </a:cubicBezTo>
                      <a:cubicBezTo>
                        <a:pt x="1690" y="2192"/>
                        <a:pt x="1781" y="1941"/>
                        <a:pt x="1827" y="1690"/>
                      </a:cubicBezTo>
                      <a:cubicBezTo>
                        <a:pt x="1895" y="1438"/>
                        <a:pt x="1964" y="1187"/>
                        <a:pt x="2009" y="913"/>
                      </a:cubicBezTo>
                      <a:cubicBezTo>
                        <a:pt x="2032" y="799"/>
                        <a:pt x="2055" y="662"/>
                        <a:pt x="2078" y="548"/>
                      </a:cubicBezTo>
                      <a:cubicBezTo>
                        <a:pt x="2078" y="503"/>
                        <a:pt x="2101" y="457"/>
                        <a:pt x="2101" y="411"/>
                      </a:cubicBezTo>
                      <a:cubicBezTo>
                        <a:pt x="2123" y="411"/>
                        <a:pt x="2146" y="366"/>
                        <a:pt x="2169" y="343"/>
                      </a:cubicBezTo>
                      <a:cubicBezTo>
                        <a:pt x="2169" y="297"/>
                        <a:pt x="2169" y="229"/>
                        <a:pt x="2169" y="183"/>
                      </a:cubicBezTo>
                      <a:cubicBezTo>
                        <a:pt x="2169" y="160"/>
                        <a:pt x="2169" y="160"/>
                        <a:pt x="2169" y="137"/>
                      </a:cubicBezTo>
                      <a:cubicBezTo>
                        <a:pt x="2169" y="115"/>
                        <a:pt x="2169" y="69"/>
                        <a:pt x="2146" y="69"/>
                      </a:cubicBezTo>
                      <a:cubicBezTo>
                        <a:pt x="2146" y="23"/>
                        <a:pt x="2101" y="0"/>
                        <a:pt x="2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 name="Google Shape;111;p6"/>
                <p:cNvSpPr/>
                <p:nvPr/>
              </p:nvSpPr>
              <p:spPr>
                <a:xfrm>
                  <a:off x="8154674" y="2248603"/>
                  <a:ext cx="12353" cy="25327"/>
                </a:xfrm>
                <a:custGeom>
                  <a:avLst/>
                  <a:gdLst/>
                  <a:ahLst/>
                  <a:cxnLst/>
                  <a:rect l="l" t="t" r="r" b="b"/>
                  <a:pathLst>
                    <a:path w="457" h="937" extrusionOk="0">
                      <a:moveTo>
                        <a:pt x="366" y="1"/>
                      </a:moveTo>
                      <a:cubicBezTo>
                        <a:pt x="320" y="1"/>
                        <a:pt x="297" y="24"/>
                        <a:pt x="274" y="46"/>
                      </a:cubicBezTo>
                      <a:cubicBezTo>
                        <a:pt x="229" y="183"/>
                        <a:pt x="183" y="298"/>
                        <a:pt x="137" y="434"/>
                      </a:cubicBezTo>
                      <a:cubicBezTo>
                        <a:pt x="92" y="571"/>
                        <a:pt x="46" y="686"/>
                        <a:pt x="0" y="823"/>
                      </a:cubicBezTo>
                      <a:cubicBezTo>
                        <a:pt x="0" y="845"/>
                        <a:pt x="0" y="868"/>
                        <a:pt x="0" y="891"/>
                      </a:cubicBezTo>
                      <a:cubicBezTo>
                        <a:pt x="23" y="914"/>
                        <a:pt x="23" y="914"/>
                        <a:pt x="46" y="937"/>
                      </a:cubicBezTo>
                      <a:cubicBezTo>
                        <a:pt x="92" y="937"/>
                        <a:pt x="137" y="937"/>
                        <a:pt x="160" y="891"/>
                      </a:cubicBezTo>
                      <a:cubicBezTo>
                        <a:pt x="206" y="754"/>
                        <a:pt x="229" y="640"/>
                        <a:pt x="274" y="526"/>
                      </a:cubicBezTo>
                      <a:cubicBezTo>
                        <a:pt x="320" y="389"/>
                        <a:pt x="366" y="252"/>
                        <a:pt x="434" y="115"/>
                      </a:cubicBezTo>
                      <a:cubicBezTo>
                        <a:pt x="457" y="69"/>
                        <a:pt x="434" y="24"/>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6"/>
                <p:cNvSpPr/>
                <p:nvPr/>
              </p:nvSpPr>
              <p:spPr>
                <a:xfrm>
                  <a:off x="8321855" y="2314637"/>
                  <a:ext cx="63575" cy="175235"/>
                </a:xfrm>
                <a:custGeom>
                  <a:avLst/>
                  <a:gdLst/>
                  <a:ahLst/>
                  <a:cxnLst/>
                  <a:rect l="l" t="t" r="r" b="b"/>
                  <a:pathLst>
                    <a:path w="2352" h="6483" extrusionOk="0">
                      <a:moveTo>
                        <a:pt x="2192" y="0"/>
                      </a:moveTo>
                      <a:cubicBezTo>
                        <a:pt x="2124" y="0"/>
                        <a:pt x="2078" y="46"/>
                        <a:pt x="2055" y="114"/>
                      </a:cubicBezTo>
                      <a:cubicBezTo>
                        <a:pt x="2010" y="206"/>
                        <a:pt x="1987" y="320"/>
                        <a:pt x="1941" y="434"/>
                      </a:cubicBezTo>
                      <a:cubicBezTo>
                        <a:pt x="1895" y="525"/>
                        <a:pt x="1850" y="639"/>
                        <a:pt x="1804" y="753"/>
                      </a:cubicBezTo>
                      <a:cubicBezTo>
                        <a:pt x="1713" y="959"/>
                        <a:pt x="1622" y="1164"/>
                        <a:pt x="1553" y="1392"/>
                      </a:cubicBezTo>
                      <a:cubicBezTo>
                        <a:pt x="1462" y="1621"/>
                        <a:pt x="1370" y="1849"/>
                        <a:pt x="1302" y="2077"/>
                      </a:cubicBezTo>
                      <a:cubicBezTo>
                        <a:pt x="1234" y="2283"/>
                        <a:pt x="1165" y="2488"/>
                        <a:pt x="1097" y="2716"/>
                      </a:cubicBezTo>
                      <a:cubicBezTo>
                        <a:pt x="1028" y="2922"/>
                        <a:pt x="960" y="3127"/>
                        <a:pt x="914" y="3333"/>
                      </a:cubicBezTo>
                      <a:cubicBezTo>
                        <a:pt x="845" y="3538"/>
                        <a:pt x="754" y="3766"/>
                        <a:pt x="686" y="3995"/>
                      </a:cubicBezTo>
                      <a:cubicBezTo>
                        <a:pt x="663" y="4109"/>
                        <a:pt x="617" y="4223"/>
                        <a:pt x="572" y="4360"/>
                      </a:cubicBezTo>
                      <a:cubicBezTo>
                        <a:pt x="549" y="4451"/>
                        <a:pt x="526" y="4542"/>
                        <a:pt x="480" y="4634"/>
                      </a:cubicBezTo>
                      <a:cubicBezTo>
                        <a:pt x="412" y="4839"/>
                        <a:pt x="366" y="5044"/>
                        <a:pt x="298" y="5227"/>
                      </a:cubicBezTo>
                      <a:cubicBezTo>
                        <a:pt x="252" y="5410"/>
                        <a:pt x="206" y="5592"/>
                        <a:pt x="138" y="5752"/>
                      </a:cubicBezTo>
                      <a:cubicBezTo>
                        <a:pt x="92" y="5889"/>
                        <a:pt x="69" y="6049"/>
                        <a:pt x="47" y="6186"/>
                      </a:cubicBezTo>
                      <a:cubicBezTo>
                        <a:pt x="1" y="6277"/>
                        <a:pt x="47" y="6391"/>
                        <a:pt x="138" y="6460"/>
                      </a:cubicBezTo>
                      <a:cubicBezTo>
                        <a:pt x="184" y="6482"/>
                        <a:pt x="252" y="6482"/>
                        <a:pt x="321" y="6482"/>
                      </a:cubicBezTo>
                      <a:cubicBezTo>
                        <a:pt x="366" y="6460"/>
                        <a:pt x="435" y="6437"/>
                        <a:pt x="457" y="6368"/>
                      </a:cubicBezTo>
                      <a:cubicBezTo>
                        <a:pt x="503" y="6300"/>
                        <a:pt x="526" y="6209"/>
                        <a:pt x="549" y="6117"/>
                      </a:cubicBezTo>
                      <a:cubicBezTo>
                        <a:pt x="572" y="6026"/>
                        <a:pt x="594" y="5957"/>
                        <a:pt x="640" y="5866"/>
                      </a:cubicBezTo>
                      <a:cubicBezTo>
                        <a:pt x="686" y="5684"/>
                        <a:pt x="754" y="5501"/>
                        <a:pt x="800" y="5296"/>
                      </a:cubicBezTo>
                      <a:cubicBezTo>
                        <a:pt x="845" y="5204"/>
                        <a:pt x="868" y="5113"/>
                        <a:pt x="891" y="5022"/>
                      </a:cubicBezTo>
                      <a:cubicBezTo>
                        <a:pt x="914" y="4930"/>
                        <a:pt x="960" y="4816"/>
                        <a:pt x="982" y="4725"/>
                      </a:cubicBezTo>
                      <a:cubicBezTo>
                        <a:pt x="1028" y="4611"/>
                        <a:pt x="1051" y="4519"/>
                        <a:pt x="1074" y="4428"/>
                      </a:cubicBezTo>
                      <a:cubicBezTo>
                        <a:pt x="1119" y="4314"/>
                        <a:pt x="1165" y="4200"/>
                        <a:pt x="1188" y="4063"/>
                      </a:cubicBezTo>
                      <a:cubicBezTo>
                        <a:pt x="1256" y="3835"/>
                        <a:pt x="1348" y="3629"/>
                        <a:pt x="1393" y="3401"/>
                      </a:cubicBezTo>
                      <a:cubicBezTo>
                        <a:pt x="1462" y="3196"/>
                        <a:pt x="1507" y="2990"/>
                        <a:pt x="1576" y="2762"/>
                      </a:cubicBezTo>
                      <a:cubicBezTo>
                        <a:pt x="1713" y="2328"/>
                        <a:pt x="1873" y="1895"/>
                        <a:pt x="1987" y="1438"/>
                      </a:cubicBezTo>
                      <a:cubicBezTo>
                        <a:pt x="2032" y="1233"/>
                        <a:pt x="2078" y="1027"/>
                        <a:pt x="2147" y="822"/>
                      </a:cubicBezTo>
                      <a:cubicBezTo>
                        <a:pt x="2215" y="616"/>
                        <a:pt x="2261" y="388"/>
                        <a:pt x="2329" y="183"/>
                      </a:cubicBezTo>
                      <a:cubicBezTo>
                        <a:pt x="2352" y="114"/>
                        <a:pt x="2306" y="23"/>
                        <a:pt x="2238" y="23"/>
                      </a:cubicBezTo>
                      <a:cubicBezTo>
                        <a:pt x="2215" y="0"/>
                        <a:pt x="2192" y="0"/>
                        <a:pt x="2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6"/>
                <p:cNvSpPr/>
                <p:nvPr/>
              </p:nvSpPr>
              <p:spPr>
                <a:xfrm>
                  <a:off x="8370617" y="2331910"/>
                  <a:ext cx="61709" cy="175398"/>
                </a:xfrm>
                <a:custGeom>
                  <a:avLst/>
                  <a:gdLst/>
                  <a:ahLst/>
                  <a:cxnLst/>
                  <a:rect l="l" t="t" r="r" b="b"/>
                  <a:pathLst>
                    <a:path w="2283" h="6489" extrusionOk="0">
                      <a:moveTo>
                        <a:pt x="2146" y="0"/>
                      </a:moveTo>
                      <a:cubicBezTo>
                        <a:pt x="2077" y="0"/>
                        <a:pt x="2032" y="23"/>
                        <a:pt x="2009" y="92"/>
                      </a:cubicBezTo>
                      <a:cubicBezTo>
                        <a:pt x="1986" y="183"/>
                        <a:pt x="1940" y="297"/>
                        <a:pt x="1917" y="411"/>
                      </a:cubicBezTo>
                      <a:cubicBezTo>
                        <a:pt x="1872" y="525"/>
                        <a:pt x="1803" y="662"/>
                        <a:pt x="1758" y="799"/>
                      </a:cubicBezTo>
                      <a:cubicBezTo>
                        <a:pt x="1689" y="1027"/>
                        <a:pt x="1575" y="1256"/>
                        <a:pt x="1484" y="1484"/>
                      </a:cubicBezTo>
                      <a:cubicBezTo>
                        <a:pt x="1438" y="1598"/>
                        <a:pt x="1393" y="1712"/>
                        <a:pt x="1347" y="1826"/>
                      </a:cubicBezTo>
                      <a:cubicBezTo>
                        <a:pt x="1301" y="1940"/>
                        <a:pt x="1256" y="2054"/>
                        <a:pt x="1233" y="2146"/>
                      </a:cubicBezTo>
                      <a:cubicBezTo>
                        <a:pt x="1141" y="2374"/>
                        <a:pt x="1073" y="2602"/>
                        <a:pt x="1004" y="2831"/>
                      </a:cubicBezTo>
                      <a:cubicBezTo>
                        <a:pt x="959" y="2945"/>
                        <a:pt x="913" y="3059"/>
                        <a:pt x="890" y="3150"/>
                      </a:cubicBezTo>
                      <a:cubicBezTo>
                        <a:pt x="845" y="3264"/>
                        <a:pt x="799" y="3378"/>
                        <a:pt x="776" y="3492"/>
                      </a:cubicBezTo>
                      <a:cubicBezTo>
                        <a:pt x="731" y="3584"/>
                        <a:pt x="708" y="3698"/>
                        <a:pt x="685" y="3812"/>
                      </a:cubicBezTo>
                      <a:cubicBezTo>
                        <a:pt x="639" y="3903"/>
                        <a:pt x="616" y="3995"/>
                        <a:pt x="594" y="4109"/>
                      </a:cubicBezTo>
                      <a:cubicBezTo>
                        <a:pt x="525" y="4291"/>
                        <a:pt x="457" y="4497"/>
                        <a:pt x="411" y="4679"/>
                      </a:cubicBezTo>
                      <a:cubicBezTo>
                        <a:pt x="388" y="4771"/>
                        <a:pt x="365" y="4862"/>
                        <a:pt x="320" y="4953"/>
                      </a:cubicBezTo>
                      <a:cubicBezTo>
                        <a:pt x="297" y="5045"/>
                        <a:pt x="251" y="5159"/>
                        <a:pt x="228" y="5273"/>
                      </a:cubicBezTo>
                      <a:cubicBezTo>
                        <a:pt x="160" y="5455"/>
                        <a:pt x="114" y="5638"/>
                        <a:pt x="69" y="5821"/>
                      </a:cubicBezTo>
                      <a:cubicBezTo>
                        <a:pt x="69" y="5889"/>
                        <a:pt x="46" y="5935"/>
                        <a:pt x="23" y="6003"/>
                      </a:cubicBezTo>
                      <a:cubicBezTo>
                        <a:pt x="0" y="6095"/>
                        <a:pt x="0" y="6186"/>
                        <a:pt x="0" y="6277"/>
                      </a:cubicBezTo>
                      <a:cubicBezTo>
                        <a:pt x="0" y="6368"/>
                        <a:pt x="46" y="6460"/>
                        <a:pt x="137" y="6483"/>
                      </a:cubicBezTo>
                      <a:cubicBezTo>
                        <a:pt x="153" y="6487"/>
                        <a:pt x="170" y="6489"/>
                        <a:pt x="187" y="6489"/>
                      </a:cubicBezTo>
                      <a:cubicBezTo>
                        <a:pt x="267" y="6489"/>
                        <a:pt x="351" y="6448"/>
                        <a:pt x="388" y="6391"/>
                      </a:cubicBezTo>
                      <a:cubicBezTo>
                        <a:pt x="457" y="6254"/>
                        <a:pt x="502" y="6095"/>
                        <a:pt x="548" y="5958"/>
                      </a:cubicBezTo>
                      <a:cubicBezTo>
                        <a:pt x="616" y="5752"/>
                        <a:pt x="662" y="5570"/>
                        <a:pt x="731" y="5387"/>
                      </a:cubicBezTo>
                      <a:cubicBezTo>
                        <a:pt x="753" y="5273"/>
                        <a:pt x="799" y="5182"/>
                        <a:pt x="822" y="5067"/>
                      </a:cubicBezTo>
                      <a:cubicBezTo>
                        <a:pt x="845" y="4976"/>
                        <a:pt x="890" y="4885"/>
                        <a:pt x="913" y="4794"/>
                      </a:cubicBezTo>
                      <a:cubicBezTo>
                        <a:pt x="982" y="4611"/>
                        <a:pt x="1027" y="4428"/>
                        <a:pt x="1096" y="4223"/>
                      </a:cubicBezTo>
                      <a:cubicBezTo>
                        <a:pt x="1210" y="3789"/>
                        <a:pt x="1347" y="3378"/>
                        <a:pt x="1484" y="2945"/>
                      </a:cubicBezTo>
                      <a:cubicBezTo>
                        <a:pt x="1552" y="2716"/>
                        <a:pt x="1621" y="2488"/>
                        <a:pt x="1689" y="2260"/>
                      </a:cubicBezTo>
                      <a:cubicBezTo>
                        <a:pt x="1735" y="2146"/>
                        <a:pt x="1758" y="2054"/>
                        <a:pt x="1803" y="1940"/>
                      </a:cubicBezTo>
                      <a:cubicBezTo>
                        <a:pt x="1826" y="1826"/>
                        <a:pt x="1872" y="1689"/>
                        <a:pt x="1917" y="1575"/>
                      </a:cubicBezTo>
                      <a:cubicBezTo>
                        <a:pt x="1986" y="1347"/>
                        <a:pt x="2032" y="1096"/>
                        <a:pt x="2077" y="868"/>
                      </a:cubicBezTo>
                      <a:cubicBezTo>
                        <a:pt x="2123" y="731"/>
                        <a:pt x="2146" y="616"/>
                        <a:pt x="2169" y="480"/>
                      </a:cubicBezTo>
                      <a:cubicBezTo>
                        <a:pt x="2191" y="365"/>
                        <a:pt x="2237" y="251"/>
                        <a:pt x="2260" y="160"/>
                      </a:cubicBezTo>
                      <a:cubicBezTo>
                        <a:pt x="2283" y="92"/>
                        <a:pt x="2237" y="23"/>
                        <a:pt x="21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6"/>
                <p:cNvSpPr/>
                <p:nvPr/>
              </p:nvSpPr>
              <p:spPr>
                <a:xfrm>
                  <a:off x="8416271" y="2331288"/>
                  <a:ext cx="18516" cy="48384"/>
                </a:xfrm>
                <a:custGeom>
                  <a:avLst/>
                  <a:gdLst/>
                  <a:ahLst/>
                  <a:cxnLst/>
                  <a:rect l="l" t="t" r="r" b="b"/>
                  <a:pathLst>
                    <a:path w="685" h="1790" extrusionOk="0">
                      <a:moveTo>
                        <a:pt x="594" y="0"/>
                      </a:moveTo>
                      <a:cubicBezTo>
                        <a:pt x="548" y="0"/>
                        <a:pt x="525" y="23"/>
                        <a:pt x="502" y="69"/>
                      </a:cubicBezTo>
                      <a:cubicBezTo>
                        <a:pt x="457" y="183"/>
                        <a:pt x="434" y="320"/>
                        <a:pt x="388" y="457"/>
                      </a:cubicBezTo>
                      <a:cubicBezTo>
                        <a:pt x="343" y="594"/>
                        <a:pt x="297" y="708"/>
                        <a:pt x="274" y="845"/>
                      </a:cubicBezTo>
                      <a:cubicBezTo>
                        <a:pt x="228" y="959"/>
                        <a:pt x="183" y="1096"/>
                        <a:pt x="137" y="1210"/>
                      </a:cubicBezTo>
                      <a:cubicBezTo>
                        <a:pt x="92" y="1370"/>
                        <a:pt x="46" y="1530"/>
                        <a:pt x="0" y="1689"/>
                      </a:cubicBezTo>
                      <a:cubicBezTo>
                        <a:pt x="0" y="1735"/>
                        <a:pt x="23" y="1781"/>
                        <a:pt x="69" y="1781"/>
                      </a:cubicBezTo>
                      <a:cubicBezTo>
                        <a:pt x="75" y="1787"/>
                        <a:pt x="83" y="1790"/>
                        <a:pt x="91" y="1790"/>
                      </a:cubicBezTo>
                      <a:cubicBezTo>
                        <a:pt x="114" y="1790"/>
                        <a:pt x="143" y="1769"/>
                        <a:pt x="160" y="1735"/>
                      </a:cubicBezTo>
                      <a:cubicBezTo>
                        <a:pt x="206" y="1575"/>
                        <a:pt x="251" y="1438"/>
                        <a:pt x="297" y="1279"/>
                      </a:cubicBezTo>
                      <a:cubicBezTo>
                        <a:pt x="343" y="1164"/>
                        <a:pt x="365" y="1028"/>
                        <a:pt x="411" y="913"/>
                      </a:cubicBezTo>
                      <a:cubicBezTo>
                        <a:pt x="457" y="776"/>
                        <a:pt x="502" y="639"/>
                        <a:pt x="548" y="503"/>
                      </a:cubicBezTo>
                      <a:cubicBezTo>
                        <a:pt x="594" y="366"/>
                        <a:pt x="617" y="229"/>
                        <a:pt x="662" y="115"/>
                      </a:cubicBezTo>
                      <a:cubicBezTo>
                        <a:pt x="685" y="69"/>
                        <a:pt x="662" y="23"/>
                        <a:pt x="617"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6"/>
                <p:cNvSpPr/>
                <p:nvPr/>
              </p:nvSpPr>
              <p:spPr>
                <a:xfrm>
                  <a:off x="8415027" y="2334369"/>
                  <a:ext cx="19164" cy="47086"/>
                </a:xfrm>
                <a:custGeom>
                  <a:avLst/>
                  <a:gdLst/>
                  <a:ahLst/>
                  <a:cxnLst/>
                  <a:rect l="l" t="t" r="r" b="b"/>
                  <a:pathLst>
                    <a:path w="709" h="1742" extrusionOk="0">
                      <a:moveTo>
                        <a:pt x="617" y="1"/>
                      </a:moveTo>
                      <a:cubicBezTo>
                        <a:pt x="594" y="1"/>
                        <a:pt x="548" y="46"/>
                        <a:pt x="548" y="69"/>
                      </a:cubicBezTo>
                      <a:cubicBezTo>
                        <a:pt x="503" y="206"/>
                        <a:pt x="457" y="343"/>
                        <a:pt x="411" y="480"/>
                      </a:cubicBezTo>
                      <a:cubicBezTo>
                        <a:pt x="366" y="594"/>
                        <a:pt x="320" y="708"/>
                        <a:pt x="297" y="822"/>
                      </a:cubicBezTo>
                      <a:cubicBezTo>
                        <a:pt x="206" y="1096"/>
                        <a:pt x="115" y="1370"/>
                        <a:pt x="1" y="1621"/>
                      </a:cubicBezTo>
                      <a:cubicBezTo>
                        <a:pt x="1" y="1667"/>
                        <a:pt x="23" y="1712"/>
                        <a:pt x="69" y="1735"/>
                      </a:cubicBezTo>
                      <a:cubicBezTo>
                        <a:pt x="77" y="1739"/>
                        <a:pt x="86" y="1741"/>
                        <a:pt x="94" y="1741"/>
                      </a:cubicBezTo>
                      <a:cubicBezTo>
                        <a:pt x="131" y="1741"/>
                        <a:pt x="165" y="1704"/>
                        <a:pt x="183" y="1667"/>
                      </a:cubicBezTo>
                      <a:cubicBezTo>
                        <a:pt x="274" y="1416"/>
                        <a:pt x="366" y="1142"/>
                        <a:pt x="434" y="891"/>
                      </a:cubicBezTo>
                      <a:cubicBezTo>
                        <a:pt x="480" y="777"/>
                        <a:pt x="526" y="662"/>
                        <a:pt x="548" y="548"/>
                      </a:cubicBezTo>
                      <a:cubicBezTo>
                        <a:pt x="594" y="411"/>
                        <a:pt x="640" y="252"/>
                        <a:pt x="708" y="115"/>
                      </a:cubicBezTo>
                      <a:cubicBezTo>
                        <a:pt x="708" y="69"/>
                        <a:pt x="685" y="23"/>
                        <a:pt x="640" y="23"/>
                      </a:cubicBezTo>
                      <a:cubicBezTo>
                        <a:pt x="640" y="23"/>
                        <a:pt x="617"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6"/>
                <p:cNvSpPr/>
                <p:nvPr/>
              </p:nvSpPr>
              <p:spPr>
                <a:xfrm>
                  <a:off x="8419352" y="2344235"/>
                  <a:ext cx="64791" cy="176722"/>
                </a:xfrm>
                <a:custGeom>
                  <a:avLst/>
                  <a:gdLst/>
                  <a:ahLst/>
                  <a:cxnLst/>
                  <a:rect l="l" t="t" r="r" b="b"/>
                  <a:pathLst>
                    <a:path w="2397" h="6538" extrusionOk="0">
                      <a:moveTo>
                        <a:pt x="2237" y="1"/>
                      </a:moveTo>
                      <a:cubicBezTo>
                        <a:pt x="2192" y="1"/>
                        <a:pt x="2146" y="46"/>
                        <a:pt x="2123" y="92"/>
                      </a:cubicBezTo>
                      <a:cubicBezTo>
                        <a:pt x="2077" y="183"/>
                        <a:pt x="2055" y="275"/>
                        <a:pt x="2032" y="343"/>
                      </a:cubicBezTo>
                      <a:cubicBezTo>
                        <a:pt x="2009" y="412"/>
                        <a:pt x="1986" y="457"/>
                        <a:pt x="1963" y="503"/>
                      </a:cubicBezTo>
                      <a:cubicBezTo>
                        <a:pt x="1941" y="571"/>
                        <a:pt x="1918" y="617"/>
                        <a:pt x="1895" y="685"/>
                      </a:cubicBezTo>
                      <a:cubicBezTo>
                        <a:pt x="1872" y="685"/>
                        <a:pt x="1872" y="708"/>
                        <a:pt x="1872" y="708"/>
                      </a:cubicBezTo>
                      <a:cubicBezTo>
                        <a:pt x="1826" y="822"/>
                        <a:pt x="1758" y="914"/>
                        <a:pt x="1712" y="1028"/>
                      </a:cubicBezTo>
                      <a:cubicBezTo>
                        <a:pt x="1644" y="1188"/>
                        <a:pt x="1575" y="1325"/>
                        <a:pt x="1507" y="1462"/>
                      </a:cubicBezTo>
                      <a:cubicBezTo>
                        <a:pt x="1461" y="1576"/>
                        <a:pt x="1416" y="1690"/>
                        <a:pt x="1370" y="1781"/>
                      </a:cubicBezTo>
                      <a:lnTo>
                        <a:pt x="1256" y="2169"/>
                      </a:lnTo>
                      <a:cubicBezTo>
                        <a:pt x="1164" y="2375"/>
                        <a:pt x="1096" y="2580"/>
                        <a:pt x="1027" y="2785"/>
                      </a:cubicBezTo>
                      <a:cubicBezTo>
                        <a:pt x="1005" y="2922"/>
                        <a:pt x="959" y="3036"/>
                        <a:pt x="913" y="3151"/>
                      </a:cubicBezTo>
                      <a:cubicBezTo>
                        <a:pt x="868" y="3288"/>
                        <a:pt x="822" y="3424"/>
                        <a:pt x="799" y="3584"/>
                      </a:cubicBezTo>
                      <a:cubicBezTo>
                        <a:pt x="731" y="3721"/>
                        <a:pt x="708" y="3858"/>
                        <a:pt x="662" y="4018"/>
                      </a:cubicBezTo>
                      <a:cubicBezTo>
                        <a:pt x="639" y="4132"/>
                        <a:pt x="594" y="4246"/>
                        <a:pt x="571" y="4360"/>
                      </a:cubicBezTo>
                      <a:cubicBezTo>
                        <a:pt x="503" y="4566"/>
                        <a:pt x="434" y="4771"/>
                        <a:pt x="388" y="4977"/>
                      </a:cubicBezTo>
                      <a:cubicBezTo>
                        <a:pt x="320" y="5159"/>
                        <a:pt x="274" y="5365"/>
                        <a:pt x="206" y="5547"/>
                      </a:cubicBezTo>
                      <a:cubicBezTo>
                        <a:pt x="160" y="5730"/>
                        <a:pt x="114" y="5912"/>
                        <a:pt x="69" y="6095"/>
                      </a:cubicBezTo>
                      <a:cubicBezTo>
                        <a:pt x="46" y="6186"/>
                        <a:pt x="0" y="6278"/>
                        <a:pt x="46" y="6369"/>
                      </a:cubicBezTo>
                      <a:cubicBezTo>
                        <a:pt x="69" y="6437"/>
                        <a:pt x="114" y="6506"/>
                        <a:pt x="183" y="6529"/>
                      </a:cubicBezTo>
                      <a:cubicBezTo>
                        <a:pt x="207" y="6535"/>
                        <a:pt x="230" y="6538"/>
                        <a:pt x="252" y="6538"/>
                      </a:cubicBezTo>
                      <a:cubicBezTo>
                        <a:pt x="311" y="6538"/>
                        <a:pt x="361" y="6517"/>
                        <a:pt x="411" y="6483"/>
                      </a:cubicBezTo>
                      <a:cubicBezTo>
                        <a:pt x="480" y="6415"/>
                        <a:pt x="525" y="6300"/>
                        <a:pt x="548" y="6209"/>
                      </a:cubicBezTo>
                      <a:cubicBezTo>
                        <a:pt x="571" y="6141"/>
                        <a:pt x="594" y="6049"/>
                        <a:pt x="617" y="5981"/>
                      </a:cubicBezTo>
                      <a:cubicBezTo>
                        <a:pt x="685" y="5776"/>
                        <a:pt x="754" y="5570"/>
                        <a:pt x="822" y="5387"/>
                      </a:cubicBezTo>
                      <a:cubicBezTo>
                        <a:pt x="868" y="5182"/>
                        <a:pt x="936" y="4999"/>
                        <a:pt x="982" y="4794"/>
                      </a:cubicBezTo>
                      <a:cubicBezTo>
                        <a:pt x="1050" y="4566"/>
                        <a:pt x="1119" y="4360"/>
                        <a:pt x="1187" y="4132"/>
                      </a:cubicBezTo>
                      <a:cubicBezTo>
                        <a:pt x="1233" y="3972"/>
                        <a:pt x="1279" y="3835"/>
                        <a:pt x="1301" y="3698"/>
                      </a:cubicBezTo>
                      <a:cubicBezTo>
                        <a:pt x="1347" y="3539"/>
                        <a:pt x="1393" y="3402"/>
                        <a:pt x="1438" y="3265"/>
                      </a:cubicBezTo>
                      <a:cubicBezTo>
                        <a:pt x="1484" y="3151"/>
                        <a:pt x="1507" y="3036"/>
                        <a:pt x="1552" y="2922"/>
                      </a:cubicBezTo>
                      <a:cubicBezTo>
                        <a:pt x="1575" y="2808"/>
                        <a:pt x="1598" y="2717"/>
                        <a:pt x="1644" y="2603"/>
                      </a:cubicBezTo>
                      <a:cubicBezTo>
                        <a:pt x="1712" y="2375"/>
                        <a:pt x="1781" y="2146"/>
                        <a:pt x="1849" y="1895"/>
                      </a:cubicBezTo>
                      <a:cubicBezTo>
                        <a:pt x="1895" y="1644"/>
                        <a:pt x="1986" y="1393"/>
                        <a:pt x="2077" y="1142"/>
                      </a:cubicBezTo>
                      <a:cubicBezTo>
                        <a:pt x="2123" y="1051"/>
                        <a:pt x="2146" y="982"/>
                        <a:pt x="2169" y="868"/>
                      </a:cubicBezTo>
                      <a:cubicBezTo>
                        <a:pt x="2192" y="777"/>
                        <a:pt x="2237" y="685"/>
                        <a:pt x="2260" y="571"/>
                      </a:cubicBezTo>
                      <a:cubicBezTo>
                        <a:pt x="2260" y="503"/>
                        <a:pt x="2283" y="434"/>
                        <a:pt x="2283" y="366"/>
                      </a:cubicBezTo>
                      <a:cubicBezTo>
                        <a:pt x="2306" y="297"/>
                        <a:pt x="2329" y="229"/>
                        <a:pt x="2374" y="183"/>
                      </a:cubicBezTo>
                      <a:cubicBezTo>
                        <a:pt x="2397" y="115"/>
                        <a:pt x="2329" y="24"/>
                        <a:pt x="2283" y="24"/>
                      </a:cubicBezTo>
                      <a:cubicBezTo>
                        <a:pt x="2260" y="1"/>
                        <a:pt x="2260" y="1"/>
                        <a:pt x="2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6"/>
                <p:cNvSpPr/>
                <p:nvPr/>
              </p:nvSpPr>
              <p:spPr>
                <a:xfrm>
                  <a:off x="8465627" y="2345479"/>
                  <a:ext cx="21002" cy="49222"/>
                </a:xfrm>
                <a:custGeom>
                  <a:avLst/>
                  <a:gdLst/>
                  <a:ahLst/>
                  <a:cxnLst/>
                  <a:rect l="l" t="t" r="r" b="b"/>
                  <a:pathLst>
                    <a:path w="777" h="1821" extrusionOk="0">
                      <a:moveTo>
                        <a:pt x="685" y="0"/>
                      </a:moveTo>
                      <a:cubicBezTo>
                        <a:pt x="662" y="0"/>
                        <a:pt x="639" y="23"/>
                        <a:pt x="639" y="46"/>
                      </a:cubicBezTo>
                      <a:cubicBezTo>
                        <a:pt x="594" y="92"/>
                        <a:pt x="571" y="160"/>
                        <a:pt x="548" y="229"/>
                      </a:cubicBezTo>
                      <a:cubicBezTo>
                        <a:pt x="525" y="297"/>
                        <a:pt x="502" y="366"/>
                        <a:pt x="457" y="434"/>
                      </a:cubicBezTo>
                      <a:cubicBezTo>
                        <a:pt x="411" y="571"/>
                        <a:pt x="365" y="708"/>
                        <a:pt x="320" y="845"/>
                      </a:cubicBezTo>
                      <a:cubicBezTo>
                        <a:pt x="274" y="982"/>
                        <a:pt x="229" y="1119"/>
                        <a:pt x="183" y="1256"/>
                      </a:cubicBezTo>
                      <a:cubicBezTo>
                        <a:pt x="137" y="1416"/>
                        <a:pt x="69" y="1552"/>
                        <a:pt x="23" y="1712"/>
                      </a:cubicBezTo>
                      <a:cubicBezTo>
                        <a:pt x="0" y="1758"/>
                        <a:pt x="23" y="1804"/>
                        <a:pt x="69" y="1804"/>
                      </a:cubicBezTo>
                      <a:cubicBezTo>
                        <a:pt x="80" y="1815"/>
                        <a:pt x="92" y="1821"/>
                        <a:pt x="103" y="1821"/>
                      </a:cubicBezTo>
                      <a:cubicBezTo>
                        <a:pt x="114" y="1821"/>
                        <a:pt x="126" y="1815"/>
                        <a:pt x="137" y="1804"/>
                      </a:cubicBezTo>
                      <a:cubicBezTo>
                        <a:pt x="160" y="1804"/>
                        <a:pt x="160" y="1781"/>
                        <a:pt x="183" y="1758"/>
                      </a:cubicBezTo>
                      <a:cubicBezTo>
                        <a:pt x="229" y="1644"/>
                        <a:pt x="274" y="1507"/>
                        <a:pt x="320" y="1393"/>
                      </a:cubicBezTo>
                      <a:cubicBezTo>
                        <a:pt x="343" y="1324"/>
                        <a:pt x="365" y="1256"/>
                        <a:pt x="388" y="1164"/>
                      </a:cubicBezTo>
                      <a:cubicBezTo>
                        <a:pt x="411" y="1096"/>
                        <a:pt x="434" y="1027"/>
                        <a:pt x="457" y="959"/>
                      </a:cubicBezTo>
                      <a:cubicBezTo>
                        <a:pt x="502" y="845"/>
                        <a:pt x="525" y="731"/>
                        <a:pt x="571" y="617"/>
                      </a:cubicBezTo>
                      <a:cubicBezTo>
                        <a:pt x="617" y="503"/>
                        <a:pt x="662" y="366"/>
                        <a:pt x="708" y="251"/>
                      </a:cubicBezTo>
                      <a:cubicBezTo>
                        <a:pt x="731" y="206"/>
                        <a:pt x="753" y="160"/>
                        <a:pt x="776" y="137"/>
                      </a:cubicBezTo>
                      <a:cubicBezTo>
                        <a:pt x="776" y="114"/>
                        <a:pt x="776" y="92"/>
                        <a:pt x="776" y="69"/>
                      </a:cubicBezTo>
                      <a:cubicBezTo>
                        <a:pt x="776" y="46"/>
                        <a:pt x="753" y="23"/>
                        <a:pt x="753" y="23"/>
                      </a:cubicBezTo>
                      <a:cubicBezTo>
                        <a:pt x="731" y="0"/>
                        <a:pt x="708" y="0"/>
                        <a:pt x="708" y="0"/>
                      </a:cubicBezTo>
                      <a:close/>
                    </a:path>
                  </a:pathLst>
                </a:custGeom>
                <a:solidFill>
                  <a:srgbClr val="BEE8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6"/>
                <p:cNvSpPr/>
                <p:nvPr/>
              </p:nvSpPr>
              <p:spPr>
                <a:xfrm>
                  <a:off x="8474872" y="2361507"/>
                  <a:ext cx="62953" cy="177317"/>
                </a:xfrm>
                <a:custGeom>
                  <a:avLst/>
                  <a:gdLst/>
                  <a:ahLst/>
                  <a:cxnLst/>
                  <a:rect l="l" t="t" r="r" b="b"/>
                  <a:pathLst>
                    <a:path w="2329" h="6560" extrusionOk="0">
                      <a:moveTo>
                        <a:pt x="2169" y="1"/>
                      </a:moveTo>
                      <a:cubicBezTo>
                        <a:pt x="2101" y="1"/>
                        <a:pt x="2032" y="46"/>
                        <a:pt x="2009" y="115"/>
                      </a:cubicBezTo>
                      <a:cubicBezTo>
                        <a:pt x="1986" y="275"/>
                        <a:pt x="1941" y="412"/>
                        <a:pt x="1895" y="549"/>
                      </a:cubicBezTo>
                      <a:cubicBezTo>
                        <a:pt x="1849" y="663"/>
                        <a:pt x="1804" y="777"/>
                        <a:pt x="1758" y="891"/>
                      </a:cubicBezTo>
                      <a:cubicBezTo>
                        <a:pt x="1644" y="1142"/>
                        <a:pt x="1530" y="1370"/>
                        <a:pt x="1439" y="1599"/>
                      </a:cubicBezTo>
                      <a:cubicBezTo>
                        <a:pt x="1393" y="1713"/>
                        <a:pt x="1325" y="1827"/>
                        <a:pt x="1279" y="1941"/>
                      </a:cubicBezTo>
                      <a:cubicBezTo>
                        <a:pt x="1233" y="2032"/>
                        <a:pt x="1210" y="2146"/>
                        <a:pt x="1165" y="2261"/>
                      </a:cubicBezTo>
                      <a:cubicBezTo>
                        <a:pt x="1119" y="2375"/>
                        <a:pt x="1073" y="2512"/>
                        <a:pt x="1028" y="2649"/>
                      </a:cubicBezTo>
                      <a:cubicBezTo>
                        <a:pt x="982" y="2763"/>
                        <a:pt x="959" y="2900"/>
                        <a:pt x="914" y="3037"/>
                      </a:cubicBezTo>
                      <a:cubicBezTo>
                        <a:pt x="845" y="3288"/>
                        <a:pt x="754" y="3539"/>
                        <a:pt x="685" y="3767"/>
                      </a:cubicBezTo>
                      <a:cubicBezTo>
                        <a:pt x="617" y="3995"/>
                        <a:pt x="548" y="4223"/>
                        <a:pt x="480" y="4429"/>
                      </a:cubicBezTo>
                      <a:cubicBezTo>
                        <a:pt x="434" y="4612"/>
                        <a:pt x="389" y="4771"/>
                        <a:pt x="343" y="4954"/>
                      </a:cubicBezTo>
                      <a:cubicBezTo>
                        <a:pt x="297" y="5114"/>
                        <a:pt x="252" y="5273"/>
                        <a:pt x="206" y="5433"/>
                      </a:cubicBezTo>
                      <a:cubicBezTo>
                        <a:pt x="160" y="5593"/>
                        <a:pt x="115" y="5753"/>
                        <a:pt x="92" y="5913"/>
                      </a:cubicBezTo>
                      <a:cubicBezTo>
                        <a:pt x="69" y="5981"/>
                        <a:pt x="46" y="6027"/>
                        <a:pt x="46" y="6095"/>
                      </a:cubicBezTo>
                      <a:cubicBezTo>
                        <a:pt x="23" y="6186"/>
                        <a:pt x="1" y="6255"/>
                        <a:pt x="1" y="6346"/>
                      </a:cubicBezTo>
                      <a:cubicBezTo>
                        <a:pt x="1" y="6369"/>
                        <a:pt x="1" y="6415"/>
                        <a:pt x="23" y="6438"/>
                      </a:cubicBezTo>
                      <a:cubicBezTo>
                        <a:pt x="46" y="6506"/>
                        <a:pt x="115" y="6552"/>
                        <a:pt x="160" y="6552"/>
                      </a:cubicBezTo>
                      <a:cubicBezTo>
                        <a:pt x="182" y="6557"/>
                        <a:pt x="205" y="6560"/>
                        <a:pt x="228" y="6560"/>
                      </a:cubicBezTo>
                      <a:cubicBezTo>
                        <a:pt x="302" y="6560"/>
                        <a:pt x="377" y="6530"/>
                        <a:pt x="411" y="6460"/>
                      </a:cubicBezTo>
                      <a:cubicBezTo>
                        <a:pt x="457" y="6369"/>
                        <a:pt x="503" y="6301"/>
                        <a:pt x="526" y="6209"/>
                      </a:cubicBezTo>
                      <a:cubicBezTo>
                        <a:pt x="548" y="6118"/>
                        <a:pt x="571" y="6027"/>
                        <a:pt x="617" y="5935"/>
                      </a:cubicBezTo>
                      <a:cubicBezTo>
                        <a:pt x="663" y="5753"/>
                        <a:pt x="731" y="5547"/>
                        <a:pt x="800" y="5365"/>
                      </a:cubicBezTo>
                      <a:cubicBezTo>
                        <a:pt x="868" y="5159"/>
                        <a:pt x="914" y="4954"/>
                        <a:pt x="982" y="4748"/>
                      </a:cubicBezTo>
                      <a:cubicBezTo>
                        <a:pt x="1051" y="4543"/>
                        <a:pt x="1119" y="4315"/>
                        <a:pt x="1188" y="4087"/>
                      </a:cubicBezTo>
                      <a:cubicBezTo>
                        <a:pt x="1256" y="3858"/>
                        <a:pt x="1325" y="3630"/>
                        <a:pt x="1393" y="3379"/>
                      </a:cubicBezTo>
                      <a:cubicBezTo>
                        <a:pt x="1484" y="3128"/>
                        <a:pt x="1530" y="2831"/>
                        <a:pt x="1621" y="2580"/>
                      </a:cubicBezTo>
                      <a:cubicBezTo>
                        <a:pt x="1690" y="2352"/>
                        <a:pt x="1758" y="2146"/>
                        <a:pt x="1827" y="1918"/>
                      </a:cubicBezTo>
                      <a:cubicBezTo>
                        <a:pt x="1918" y="1644"/>
                        <a:pt x="2009" y="1370"/>
                        <a:pt x="2078" y="1096"/>
                      </a:cubicBezTo>
                      <a:cubicBezTo>
                        <a:pt x="2123" y="959"/>
                        <a:pt x="2169" y="823"/>
                        <a:pt x="2215" y="663"/>
                      </a:cubicBezTo>
                      <a:cubicBezTo>
                        <a:pt x="2238" y="526"/>
                        <a:pt x="2260" y="366"/>
                        <a:pt x="2306" y="206"/>
                      </a:cubicBezTo>
                      <a:cubicBezTo>
                        <a:pt x="2329" y="115"/>
                        <a:pt x="2283" y="46"/>
                        <a:pt x="2192" y="24"/>
                      </a:cubicBezTo>
                      <a:cubicBezTo>
                        <a:pt x="2192" y="1"/>
                        <a:pt x="2169" y="1"/>
                        <a:pt x="21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6"/>
                <p:cNvSpPr/>
                <p:nvPr/>
              </p:nvSpPr>
              <p:spPr>
                <a:xfrm>
                  <a:off x="8524850" y="2363372"/>
                  <a:ext cx="12974" cy="33328"/>
                </a:xfrm>
                <a:custGeom>
                  <a:avLst/>
                  <a:gdLst/>
                  <a:ahLst/>
                  <a:cxnLst/>
                  <a:rect l="l" t="t" r="r" b="b"/>
                  <a:pathLst>
                    <a:path w="480" h="1233" extrusionOk="0">
                      <a:moveTo>
                        <a:pt x="389" y="0"/>
                      </a:moveTo>
                      <a:cubicBezTo>
                        <a:pt x="366" y="0"/>
                        <a:pt x="320" y="23"/>
                        <a:pt x="320" y="69"/>
                      </a:cubicBezTo>
                      <a:cubicBezTo>
                        <a:pt x="297" y="137"/>
                        <a:pt x="274" y="229"/>
                        <a:pt x="252" y="297"/>
                      </a:cubicBezTo>
                      <a:cubicBezTo>
                        <a:pt x="229" y="388"/>
                        <a:pt x="206" y="480"/>
                        <a:pt x="183" y="571"/>
                      </a:cubicBezTo>
                      <a:cubicBezTo>
                        <a:pt x="160" y="639"/>
                        <a:pt x="137" y="731"/>
                        <a:pt x="92" y="822"/>
                      </a:cubicBezTo>
                      <a:cubicBezTo>
                        <a:pt x="69" y="936"/>
                        <a:pt x="46" y="1027"/>
                        <a:pt x="0" y="1119"/>
                      </a:cubicBezTo>
                      <a:cubicBezTo>
                        <a:pt x="0" y="1164"/>
                        <a:pt x="23" y="1210"/>
                        <a:pt x="69" y="1233"/>
                      </a:cubicBezTo>
                      <a:cubicBezTo>
                        <a:pt x="115" y="1233"/>
                        <a:pt x="137" y="1210"/>
                        <a:pt x="160" y="1164"/>
                      </a:cubicBezTo>
                      <a:cubicBezTo>
                        <a:pt x="183" y="1073"/>
                        <a:pt x="229" y="982"/>
                        <a:pt x="252" y="868"/>
                      </a:cubicBezTo>
                      <a:cubicBezTo>
                        <a:pt x="297" y="776"/>
                        <a:pt x="320" y="685"/>
                        <a:pt x="343" y="617"/>
                      </a:cubicBezTo>
                      <a:cubicBezTo>
                        <a:pt x="366" y="525"/>
                        <a:pt x="389" y="434"/>
                        <a:pt x="411" y="343"/>
                      </a:cubicBezTo>
                      <a:cubicBezTo>
                        <a:pt x="434" y="274"/>
                        <a:pt x="457" y="183"/>
                        <a:pt x="480" y="114"/>
                      </a:cubicBezTo>
                      <a:cubicBezTo>
                        <a:pt x="480" y="69"/>
                        <a:pt x="457" y="23"/>
                        <a:pt x="4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6"/>
                <p:cNvSpPr/>
                <p:nvPr/>
              </p:nvSpPr>
              <p:spPr>
                <a:xfrm>
                  <a:off x="8529175" y="2379401"/>
                  <a:ext cx="65413" cy="178749"/>
                </a:xfrm>
                <a:custGeom>
                  <a:avLst/>
                  <a:gdLst/>
                  <a:ahLst/>
                  <a:cxnLst/>
                  <a:rect l="l" t="t" r="r" b="b"/>
                  <a:pathLst>
                    <a:path w="2420" h="6613" extrusionOk="0">
                      <a:moveTo>
                        <a:pt x="2260" y="1"/>
                      </a:moveTo>
                      <a:cubicBezTo>
                        <a:pt x="2191" y="1"/>
                        <a:pt x="2123" y="24"/>
                        <a:pt x="2100" y="92"/>
                      </a:cubicBezTo>
                      <a:cubicBezTo>
                        <a:pt x="2032" y="343"/>
                        <a:pt x="1940" y="571"/>
                        <a:pt x="1826" y="822"/>
                      </a:cubicBezTo>
                      <a:cubicBezTo>
                        <a:pt x="1803" y="914"/>
                        <a:pt x="1758" y="1005"/>
                        <a:pt x="1712" y="1096"/>
                      </a:cubicBezTo>
                      <a:cubicBezTo>
                        <a:pt x="1674" y="1154"/>
                        <a:pt x="1651" y="1228"/>
                        <a:pt x="1618" y="1305"/>
                      </a:cubicBezTo>
                      <a:lnTo>
                        <a:pt x="1618" y="1305"/>
                      </a:lnTo>
                      <a:cubicBezTo>
                        <a:pt x="1620" y="1303"/>
                        <a:pt x="1621" y="1302"/>
                        <a:pt x="1621" y="1302"/>
                      </a:cubicBezTo>
                      <a:lnTo>
                        <a:pt x="1621" y="1302"/>
                      </a:lnTo>
                      <a:cubicBezTo>
                        <a:pt x="1619" y="1305"/>
                        <a:pt x="1617" y="1309"/>
                        <a:pt x="1614" y="1313"/>
                      </a:cubicBezTo>
                      <a:lnTo>
                        <a:pt x="1614" y="1313"/>
                      </a:lnTo>
                      <a:cubicBezTo>
                        <a:pt x="1616" y="1310"/>
                        <a:pt x="1617" y="1308"/>
                        <a:pt x="1618" y="1305"/>
                      </a:cubicBezTo>
                      <a:lnTo>
                        <a:pt x="1618" y="1305"/>
                      </a:lnTo>
                      <a:cubicBezTo>
                        <a:pt x="1612" y="1312"/>
                        <a:pt x="1601" y="1326"/>
                        <a:pt x="1599" y="1341"/>
                      </a:cubicBezTo>
                      <a:lnTo>
                        <a:pt x="1599" y="1341"/>
                      </a:lnTo>
                      <a:cubicBezTo>
                        <a:pt x="1604" y="1332"/>
                        <a:pt x="1609" y="1322"/>
                        <a:pt x="1614" y="1313"/>
                      </a:cubicBezTo>
                      <a:lnTo>
                        <a:pt x="1614" y="1313"/>
                      </a:lnTo>
                      <a:cubicBezTo>
                        <a:pt x="1609" y="1324"/>
                        <a:pt x="1604" y="1336"/>
                        <a:pt x="1598" y="1347"/>
                      </a:cubicBezTo>
                      <a:cubicBezTo>
                        <a:pt x="1598" y="1345"/>
                        <a:pt x="1598" y="1343"/>
                        <a:pt x="1599" y="1341"/>
                      </a:cubicBezTo>
                      <a:lnTo>
                        <a:pt x="1599" y="1341"/>
                      </a:lnTo>
                      <a:cubicBezTo>
                        <a:pt x="1542" y="1446"/>
                        <a:pt x="1502" y="1566"/>
                        <a:pt x="1461" y="1667"/>
                      </a:cubicBezTo>
                      <a:lnTo>
                        <a:pt x="1301" y="2101"/>
                      </a:lnTo>
                      <a:cubicBezTo>
                        <a:pt x="1233" y="2238"/>
                        <a:pt x="1187" y="2375"/>
                        <a:pt x="1142" y="2512"/>
                      </a:cubicBezTo>
                      <a:cubicBezTo>
                        <a:pt x="1096" y="2671"/>
                        <a:pt x="1050" y="2808"/>
                        <a:pt x="1005" y="2945"/>
                      </a:cubicBezTo>
                      <a:cubicBezTo>
                        <a:pt x="959" y="3082"/>
                        <a:pt x="913" y="3196"/>
                        <a:pt x="890" y="3310"/>
                      </a:cubicBezTo>
                      <a:cubicBezTo>
                        <a:pt x="845" y="3447"/>
                        <a:pt x="799" y="3584"/>
                        <a:pt x="753" y="3698"/>
                      </a:cubicBezTo>
                      <a:cubicBezTo>
                        <a:pt x="708" y="3904"/>
                        <a:pt x="639" y="4109"/>
                        <a:pt x="594" y="4315"/>
                      </a:cubicBezTo>
                      <a:cubicBezTo>
                        <a:pt x="525" y="4520"/>
                        <a:pt x="457" y="4726"/>
                        <a:pt x="388" y="4908"/>
                      </a:cubicBezTo>
                      <a:cubicBezTo>
                        <a:pt x="320" y="5114"/>
                        <a:pt x="251" y="5319"/>
                        <a:pt x="206" y="5524"/>
                      </a:cubicBezTo>
                      <a:cubicBezTo>
                        <a:pt x="160" y="5684"/>
                        <a:pt x="137" y="5821"/>
                        <a:pt x="92" y="5981"/>
                      </a:cubicBezTo>
                      <a:cubicBezTo>
                        <a:pt x="92" y="6027"/>
                        <a:pt x="69" y="6095"/>
                        <a:pt x="46" y="6164"/>
                      </a:cubicBezTo>
                      <a:cubicBezTo>
                        <a:pt x="23" y="6255"/>
                        <a:pt x="0" y="6369"/>
                        <a:pt x="23" y="6460"/>
                      </a:cubicBezTo>
                      <a:cubicBezTo>
                        <a:pt x="48" y="6561"/>
                        <a:pt x="135" y="6613"/>
                        <a:pt x="224" y="6613"/>
                      </a:cubicBezTo>
                      <a:cubicBezTo>
                        <a:pt x="297" y="6613"/>
                        <a:pt x="370" y="6578"/>
                        <a:pt x="411" y="6506"/>
                      </a:cubicBezTo>
                      <a:cubicBezTo>
                        <a:pt x="457" y="6437"/>
                        <a:pt x="480" y="6369"/>
                        <a:pt x="502" y="6278"/>
                      </a:cubicBezTo>
                      <a:cubicBezTo>
                        <a:pt x="525" y="6209"/>
                        <a:pt x="548" y="6141"/>
                        <a:pt x="571" y="6072"/>
                      </a:cubicBezTo>
                      <a:cubicBezTo>
                        <a:pt x="617" y="5912"/>
                        <a:pt x="662" y="5730"/>
                        <a:pt x="731" y="5570"/>
                      </a:cubicBezTo>
                      <a:cubicBezTo>
                        <a:pt x="868" y="5136"/>
                        <a:pt x="1027" y="4703"/>
                        <a:pt x="1142" y="4246"/>
                      </a:cubicBezTo>
                      <a:cubicBezTo>
                        <a:pt x="1210" y="4018"/>
                        <a:pt x="1278" y="3790"/>
                        <a:pt x="1347" y="3584"/>
                      </a:cubicBezTo>
                      <a:cubicBezTo>
                        <a:pt x="1415" y="3310"/>
                        <a:pt x="1507" y="3059"/>
                        <a:pt x="1575" y="2785"/>
                      </a:cubicBezTo>
                      <a:cubicBezTo>
                        <a:pt x="1689" y="2512"/>
                        <a:pt x="1781" y="2215"/>
                        <a:pt x="1872" y="1918"/>
                      </a:cubicBezTo>
                      <a:cubicBezTo>
                        <a:pt x="1918" y="1804"/>
                        <a:pt x="1940" y="1690"/>
                        <a:pt x="1986" y="1553"/>
                      </a:cubicBezTo>
                      <a:cubicBezTo>
                        <a:pt x="2009" y="1439"/>
                        <a:pt x="2055" y="1302"/>
                        <a:pt x="2100" y="1165"/>
                      </a:cubicBezTo>
                      <a:cubicBezTo>
                        <a:pt x="2146" y="1005"/>
                        <a:pt x="2191" y="822"/>
                        <a:pt x="2237" y="663"/>
                      </a:cubicBezTo>
                      <a:cubicBezTo>
                        <a:pt x="2283" y="503"/>
                        <a:pt x="2328" y="343"/>
                        <a:pt x="2397" y="183"/>
                      </a:cubicBezTo>
                      <a:cubicBezTo>
                        <a:pt x="2420" y="92"/>
                        <a:pt x="2374" y="24"/>
                        <a:pt x="22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6"/>
                <p:cNvSpPr/>
                <p:nvPr/>
              </p:nvSpPr>
              <p:spPr>
                <a:xfrm>
                  <a:off x="8113318" y="2257253"/>
                  <a:ext cx="15461" cy="42599"/>
                </a:xfrm>
                <a:custGeom>
                  <a:avLst/>
                  <a:gdLst/>
                  <a:ahLst/>
                  <a:cxnLst/>
                  <a:rect l="l" t="t" r="r" b="b"/>
                  <a:pathLst>
                    <a:path w="572" h="1576" extrusionOk="0">
                      <a:moveTo>
                        <a:pt x="480" y="0"/>
                      </a:moveTo>
                      <a:cubicBezTo>
                        <a:pt x="458" y="0"/>
                        <a:pt x="412" y="23"/>
                        <a:pt x="412" y="46"/>
                      </a:cubicBezTo>
                      <a:cubicBezTo>
                        <a:pt x="389" y="183"/>
                        <a:pt x="343" y="297"/>
                        <a:pt x="298" y="411"/>
                      </a:cubicBezTo>
                      <a:cubicBezTo>
                        <a:pt x="275" y="525"/>
                        <a:pt x="229" y="639"/>
                        <a:pt x="184" y="754"/>
                      </a:cubicBezTo>
                      <a:cubicBezTo>
                        <a:pt x="161" y="868"/>
                        <a:pt x="115" y="982"/>
                        <a:pt x="92" y="1096"/>
                      </a:cubicBezTo>
                      <a:cubicBezTo>
                        <a:pt x="47" y="1233"/>
                        <a:pt x="24" y="1347"/>
                        <a:pt x="24" y="1461"/>
                      </a:cubicBezTo>
                      <a:cubicBezTo>
                        <a:pt x="1" y="1530"/>
                        <a:pt x="69" y="1575"/>
                        <a:pt x="115" y="1575"/>
                      </a:cubicBezTo>
                      <a:cubicBezTo>
                        <a:pt x="138" y="1575"/>
                        <a:pt x="161" y="1552"/>
                        <a:pt x="184" y="1552"/>
                      </a:cubicBezTo>
                      <a:cubicBezTo>
                        <a:pt x="206" y="1530"/>
                        <a:pt x="229" y="1507"/>
                        <a:pt x="229" y="1461"/>
                      </a:cubicBezTo>
                      <a:cubicBezTo>
                        <a:pt x="229" y="1461"/>
                        <a:pt x="229" y="1438"/>
                        <a:pt x="229" y="1438"/>
                      </a:cubicBezTo>
                      <a:cubicBezTo>
                        <a:pt x="252" y="1324"/>
                        <a:pt x="252" y="1233"/>
                        <a:pt x="275" y="1142"/>
                      </a:cubicBezTo>
                      <a:cubicBezTo>
                        <a:pt x="321" y="1005"/>
                        <a:pt x="343" y="891"/>
                        <a:pt x="366" y="776"/>
                      </a:cubicBezTo>
                      <a:cubicBezTo>
                        <a:pt x="435" y="548"/>
                        <a:pt x="503" y="320"/>
                        <a:pt x="572" y="92"/>
                      </a:cubicBezTo>
                      <a:cubicBezTo>
                        <a:pt x="572" y="69"/>
                        <a:pt x="549" y="23"/>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6"/>
                <p:cNvSpPr/>
                <p:nvPr/>
              </p:nvSpPr>
              <p:spPr>
                <a:xfrm>
                  <a:off x="8378023" y="2338072"/>
                  <a:ext cx="15434" cy="38274"/>
                </a:xfrm>
                <a:custGeom>
                  <a:avLst/>
                  <a:gdLst/>
                  <a:ahLst/>
                  <a:cxnLst/>
                  <a:rect l="l" t="t" r="r" b="b"/>
                  <a:pathLst>
                    <a:path w="571" h="1416" extrusionOk="0">
                      <a:moveTo>
                        <a:pt x="457" y="0"/>
                      </a:moveTo>
                      <a:cubicBezTo>
                        <a:pt x="434" y="0"/>
                        <a:pt x="388" y="23"/>
                        <a:pt x="365" y="69"/>
                      </a:cubicBezTo>
                      <a:cubicBezTo>
                        <a:pt x="297" y="274"/>
                        <a:pt x="228" y="503"/>
                        <a:pt x="160" y="708"/>
                      </a:cubicBezTo>
                      <a:cubicBezTo>
                        <a:pt x="137" y="799"/>
                        <a:pt x="114" y="891"/>
                        <a:pt x="91" y="959"/>
                      </a:cubicBezTo>
                      <a:cubicBezTo>
                        <a:pt x="46" y="1073"/>
                        <a:pt x="23" y="1187"/>
                        <a:pt x="0" y="1301"/>
                      </a:cubicBezTo>
                      <a:cubicBezTo>
                        <a:pt x="0" y="1347"/>
                        <a:pt x="46" y="1393"/>
                        <a:pt x="91" y="1416"/>
                      </a:cubicBezTo>
                      <a:cubicBezTo>
                        <a:pt x="114" y="1416"/>
                        <a:pt x="160" y="1416"/>
                        <a:pt x="183" y="1393"/>
                      </a:cubicBezTo>
                      <a:cubicBezTo>
                        <a:pt x="205" y="1393"/>
                        <a:pt x="228" y="1370"/>
                        <a:pt x="228" y="1347"/>
                      </a:cubicBezTo>
                      <a:cubicBezTo>
                        <a:pt x="251" y="1233"/>
                        <a:pt x="274" y="1142"/>
                        <a:pt x="297" y="1028"/>
                      </a:cubicBezTo>
                      <a:cubicBezTo>
                        <a:pt x="320" y="936"/>
                        <a:pt x="342" y="868"/>
                        <a:pt x="365" y="777"/>
                      </a:cubicBezTo>
                      <a:cubicBezTo>
                        <a:pt x="434" y="548"/>
                        <a:pt x="502" y="343"/>
                        <a:pt x="571" y="115"/>
                      </a:cubicBezTo>
                      <a:cubicBezTo>
                        <a:pt x="571" y="69"/>
                        <a:pt x="548" y="0"/>
                        <a:pt x="5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6"/>
                <p:cNvSpPr/>
                <p:nvPr/>
              </p:nvSpPr>
              <p:spPr>
                <a:xfrm>
                  <a:off x="8424893" y="2354101"/>
                  <a:ext cx="18543" cy="37842"/>
                </a:xfrm>
                <a:custGeom>
                  <a:avLst/>
                  <a:gdLst/>
                  <a:ahLst/>
                  <a:cxnLst/>
                  <a:rect l="l" t="t" r="r" b="b"/>
                  <a:pathLst>
                    <a:path w="686" h="1400" extrusionOk="0">
                      <a:moveTo>
                        <a:pt x="571" y="1"/>
                      </a:moveTo>
                      <a:cubicBezTo>
                        <a:pt x="526" y="1"/>
                        <a:pt x="480" y="24"/>
                        <a:pt x="480" y="69"/>
                      </a:cubicBezTo>
                      <a:cubicBezTo>
                        <a:pt x="389" y="298"/>
                        <a:pt x="320" y="503"/>
                        <a:pt x="229" y="708"/>
                      </a:cubicBezTo>
                      <a:cubicBezTo>
                        <a:pt x="183" y="800"/>
                        <a:pt x="138" y="891"/>
                        <a:pt x="115" y="982"/>
                      </a:cubicBezTo>
                      <a:cubicBezTo>
                        <a:pt x="69" y="1074"/>
                        <a:pt x="46" y="1165"/>
                        <a:pt x="24" y="1256"/>
                      </a:cubicBezTo>
                      <a:cubicBezTo>
                        <a:pt x="1" y="1325"/>
                        <a:pt x="24" y="1370"/>
                        <a:pt x="92" y="1393"/>
                      </a:cubicBezTo>
                      <a:cubicBezTo>
                        <a:pt x="105" y="1397"/>
                        <a:pt x="116" y="1399"/>
                        <a:pt x="127" y="1399"/>
                      </a:cubicBezTo>
                      <a:cubicBezTo>
                        <a:pt x="177" y="1399"/>
                        <a:pt x="210" y="1362"/>
                        <a:pt x="229" y="1325"/>
                      </a:cubicBezTo>
                      <a:cubicBezTo>
                        <a:pt x="298" y="1142"/>
                        <a:pt x="366" y="960"/>
                        <a:pt x="434" y="777"/>
                      </a:cubicBezTo>
                      <a:cubicBezTo>
                        <a:pt x="526" y="572"/>
                        <a:pt x="594" y="343"/>
                        <a:pt x="663" y="138"/>
                      </a:cubicBezTo>
                      <a:cubicBezTo>
                        <a:pt x="686" y="69"/>
                        <a:pt x="663" y="24"/>
                        <a:pt x="5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6"/>
                <p:cNvSpPr/>
                <p:nvPr/>
              </p:nvSpPr>
              <p:spPr>
                <a:xfrm>
                  <a:off x="8477953" y="2370779"/>
                  <a:ext cx="16705" cy="37653"/>
                </a:xfrm>
                <a:custGeom>
                  <a:avLst/>
                  <a:gdLst/>
                  <a:ahLst/>
                  <a:cxnLst/>
                  <a:rect l="l" t="t" r="r" b="b"/>
                  <a:pathLst>
                    <a:path w="618" h="1393" extrusionOk="0">
                      <a:moveTo>
                        <a:pt x="503" y="0"/>
                      </a:moveTo>
                      <a:cubicBezTo>
                        <a:pt x="457" y="0"/>
                        <a:pt x="434" y="23"/>
                        <a:pt x="412" y="69"/>
                      </a:cubicBezTo>
                      <a:cubicBezTo>
                        <a:pt x="343" y="274"/>
                        <a:pt x="275" y="480"/>
                        <a:pt x="206" y="662"/>
                      </a:cubicBezTo>
                      <a:cubicBezTo>
                        <a:pt x="138" y="868"/>
                        <a:pt x="46" y="1050"/>
                        <a:pt x="1" y="1233"/>
                      </a:cubicBezTo>
                      <a:cubicBezTo>
                        <a:pt x="1" y="1278"/>
                        <a:pt x="1" y="1301"/>
                        <a:pt x="24" y="1324"/>
                      </a:cubicBezTo>
                      <a:cubicBezTo>
                        <a:pt x="24" y="1347"/>
                        <a:pt x="69" y="1370"/>
                        <a:pt x="92" y="1393"/>
                      </a:cubicBezTo>
                      <a:cubicBezTo>
                        <a:pt x="115" y="1393"/>
                        <a:pt x="161" y="1393"/>
                        <a:pt x="183" y="1370"/>
                      </a:cubicBezTo>
                      <a:cubicBezTo>
                        <a:pt x="206" y="1370"/>
                        <a:pt x="229" y="1347"/>
                        <a:pt x="252" y="1301"/>
                      </a:cubicBezTo>
                      <a:cubicBezTo>
                        <a:pt x="252" y="1210"/>
                        <a:pt x="275" y="1119"/>
                        <a:pt x="320" y="1027"/>
                      </a:cubicBezTo>
                      <a:cubicBezTo>
                        <a:pt x="343" y="936"/>
                        <a:pt x="366" y="845"/>
                        <a:pt x="389" y="753"/>
                      </a:cubicBezTo>
                      <a:cubicBezTo>
                        <a:pt x="457" y="548"/>
                        <a:pt x="526" y="343"/>
                        <a:pt x="594" y="137"/>
                      </a:cubicBezTo>
                      <a:cubicBezTo>
                        <a:pt x="617" y="69"/>
                        <a:pt x="594" y="23"/>
                        <a:pt x="5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5" name="Google Shape;125;p6"/>
                <p:cNvSpPr/>
                <p:nvPr/>
              </p:nvSpPr>
              <p:spPr>
                <a:xfrm>
                  <a:off x="8528553" y="2387429"/>
                  <a:ext cx="17299" cy="41356"/>
                </a:xfrm>
                <a:custGeom>
                  <a:avLst/>
                  <a:gdLst/>
                  <a:ahLst/>
                  <a:cxnLst/>
                  <a:rect l="l" t="t" r="r" b="b"/>
                  <a:pathLst>
                    <a:path w="640" h="1530" extrusionOk="0">
                      <a:moveTo>
                        <a:pt x="480" y="0"/>
                      </a:moveTo>
                      <a:cubicBezTo>
                        <a:pt x="411" y="0"/>
                        <a:pt x="343" y="46"/>
                        <a:pt x="320" y="115"/>
                      </a:cubicBezTo>
                      <a:cubicBezTo>
                        <a:pt x="274" y="320"/>
                        <a:pt x="206" y="548"/>
                        <a:pt x="137" y="754"/>
                      </a:cubicBezTo>
                      <a:cubicBezTo>
                        <a:pt x="115" y="868"/>
                        <a:pt x="92" y="959"/>
                        <a:pt x="69" y="1050"/>
                      </a:cubicBezTo>
                      <a:cubicBezTo>
                        <a:pt x="23" y="1142"/>
                        <a:pt x="23" y="1256"/>
                        <a:pt x="0" y="1370"/>
                      </a:cubicBezTo>
                      <a:cubicBezTo>
                        <a:pt x="0" y="1461"/>
                        <a:pt x="69" y="1530"/>
                        <a:pt x="160" y="1530"/>
                      </a:cubicBezTo>
                      <a:cubicBezTo>
                        <a:pt x="183" y="1530"/>
                        <a:pt x="229" y="1507"/>
                        <a:pt x="252" y="1484"/>
                      </a:cubicBezTo>
                      <a:cubicBezTo>
                        <a:pt x="297" y="1461"/>
                        <a:pt x="297" y="1416"/>
                        <a:pt x="297" y="1370"/>
                      </a:cubicBezTo>
                      <a:cubicBezTo>
                        <a:pt x="343" y="1187"/>
                        <a:pt x="388" y="1028"/>
                        <a:pt x="434" y="845"/>
                      </a:cubicBezTo>
                      <a:cubicBezTo>
                        <a:pt x="503" y="640"/>
                        <a:pt x="571" y="411"/>
                        <a:pt x="617" y="183"/>
                      </a:cubicBezTo>
                      <a:cubicBezTo>
                        <a:pt x="640" y="115"/>
                        <a:pt x="594" y="23"/>
                        <a:pt x="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6" name="Google Shape;126;p6"/>
                <p:cNvSpPr/>
                <p:nvPr/>
              </p:nvSpPr>
              <p:spPr>
                <a:xfrm>
                  <a:off x="8581613" y="2404701"/>
                  <a:ext cx="20381" cy="39356"/>
                </a:xfrm>
                <a:custGeom>
                  <a:avLst/>
                  <a:gdLst/>
                  <a:ahLst/>
                  <a:cxnLst/>
                  <a:rect l="l" t="t" r="r" b="b"/>
                  <a:pathLst>
                    <a:path w="754" h="1456" extrusionOk="0">
                      <a:moveTo>
                        <a:pt x="640" y="1"/>
                      </a:moveTo>
                      <a:cubicBezTo>
                        <a:pt x="640" y="1"/>
                        <a:pt x="617" y="1"/>
                        <a:pt x="594" y="23"/>
                      </a:cubicBezTo>
                      <a:cubicBezTo>
                        <a:pt x="571" y="23"/>
                        <a:pt x="548" y="46"/>
                        <a:pt x="548" y="92"/>
                      </a:cubicBezTo>
                      <a:cubicBezTo>
                        <a:pt x="503" y="183"/>
                        <a:pt x="457" y="274"/>
                        <a:pt x="434" y="366"/>
                      </a:cubicBezTo>
                      <a:cubicBezTo>
                        <a:pt x="434" y="343"/>
                        <a:pt x="434" y="343"/>
                        <a:pt x="434" y="320"/>
                      </a:cubicBezTo>
                      <a:cubicBezTo>
                        <a:pt x="366" y="480"/>
                        <a:pt x="297" y="640"/>
                        <a:pt x="229" y="799"/>
                      </a:cubicBezTo>
                      <a:cubicBezTo>
                        <a:pt x="183" y="868"/>
                        <a:pt x="160" y="959"/>
                        <a:pt x="115" y="1051"/>
                      </a:cubicBezTo>
                      <a:cubicBezTo>
                        <a:pt x="92" y="1119"/>
                        <a:pt x="69" y="1210"/>
                        <a:pt x="23" y="1279"/>
                      </a:cubicBezTo>
                      <a:cubicBezTo>
                        <a:pt x="0" y="1347"/>
                        <a:pt x="69" y="1416"/>
                        <a:pt x="115" y="1439"/>
                      </a:cubicBezTo>
                      <a:cubicBezTo>
                        <a:pt x="137" y="1450"/>
                        <a:pt x="154" y="1456"/>
                        <a:pt x="169" y="1456"/>
                      </a:cubicBezTo>
                      <a:cubicBezTo>
                        <a:pt x="183" y="1456"/>
                        <a:pt x="194" y="1450"/>
                        <a:pt x="206" y="1439"/>
                      </a:cubicBezTo>
                      <a:cubicBezTo>
                        <a:pt x="251" y="1416"/>
                        <a:pt x="274" y="1393"/>
                        <a:pt x="274" y="1347"/>
                      </a:cubicBezTo>
                      <a:cubicBezTo>
                        <a:pt x="320" y="1256"/>
                        <a:pt x="343" y="1165"/>
                        <a:pt x="388" y="1073"/>
                      </a:cubicBezTo>
                      <a:cubicBezTo>
                        <a:pt x="411" y="982"/>
                        <a:pt x="457" y="868"/>
                        <a:pt x="480" y="777"/>
                      </a:cubicBezTo>
                      <a:cubicBezTo>
                        <a:pt x="525" y="685"/>
                        <a:pt x="571" y="594"/>
                        <a:pt x="617" y="503"/>
                      </a:cubicBezTo>
                      <a:cubicBezTo>
                        <a:pt x="662" y="389"/>
                        <a:pt x="708" y="274"/>
                        <a:pt x="754" y="138"/>
                      </a:cubicBezTo>
                      <a:cubicBezTo>
                        <a:pt x="754" y="115"/>
                        <a:pt x="754" y="92"/>
                        <a:pt x="754" y="69"/>
                      </a:cubicBezTo>
                      <a:cubicBezTo>
                        <a:pt x="731" y="46"/>
                        <a:pt x="708" y="23"/>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6"/>
                <p:cNvSpPr/>
                <p:nvPr/>
              </p:nvSpPr>
              <p:spPr>
                <a:xfrm>
                  <a:off x="8094208" y="2338694"/>
                  <a:ext cx="16056" cy="32220"/>
                </a:xfrm>
                <a:custGeom>
                  <a:avLst/>
                  <a:gdLst/>
                  <a:ahLst/>
                  <a:cxnLst/>
                  <a:rect l="l" t="t" r="r" b="b"/>
                  <a:pathLst>
                    <a:path w="594" h="1192" extrusionOk="0">
                      <a:moveTo>
                        <a:pt x="297" y="936"/>
                      </a:moveTo>
                      <a:cubicBezTo>
                        <a:pt x="291" y="948"/>
                        <a:pt x="287" y="961"/>
                        <a:pt x="283" y="973"/>
                      </a:cubicBezTo>
                      <a:lnTo>
                        <a:pt x="283" y="973"/>
                      </a:lnTo>
                      <a:cubicBezTo>
                        <a:pt x="297" y="958"/>
                        <a:pt x="297" y="956"/>
                        <a:pt x="297" y="936"/>
                      </a:cubicBezTo>
                      <a:close/>
                      <a:moveTo>
                        <a:pt x="457" y="0"/>
                      </a:moveTo>
                      <a:cubicBezTo>
                        <a:pt x="411" y="0"/>
                        <a:pt x="343" y="23"/>
                        <a:pt x="343" y="69"/>
                      </a:cubicBezTo>
                      <a:cubicBezTo>
                        <a:pt x="274" y="251"/>
                        <a:pt x="206" y="411"/>
                        <a:pt x="137" y="594"/>
                      </a:cubicBezTo>
                      <a:cubicBezTo>
                        <a:pt x="92" y="731"/>
                        <a:pt x="46" y="890"/>
                        <a:pt x="0" y="1050"/>
                      </a:cubicBezTo>
                      <a:cubicBezTo>
                        <a:pt x="0" y="1119"/>
                        <a:pt x="46" y="1187"/>
                        <a:pt x="115" y="1187"/>
                      </a:cubicBezTo>
                      <a:cubicBezTo>
                        <a:pt x="124" y="1190"/>
                        <a:pt x="133" y="1192"/>
                        <a:pt x="141" y="1192"/>
                      </a:cubicBezTo>
                      <a:cubicBezTo>
                        <a:pt x="195" y="1192"/>
                        <a:pt x="232" y="1135"/>
                        <a:pt x="251" y="1096"/>
                      </a:cubicBezTo>
                      <a:cubicBezTo>
                        <a:pt x="268" y="1046"/>
                        <a:pt x="273" y="1008"/>
                        <a:pt x="283" y="973"/>
                      </a:cubicBezTo>
                      <a:lnTo>
                        <a:pt x="283" y="973"/>
                      </a:lnTo>
                      <a:cubicBezTo>
                        <a:pt x="280" y="976"/>
                        <a:pt x="278" y="978"/>
                        <a:pt x="274" y="982"/>
                      </a:cubicBezTo>
                      <a:cubicBezTo>
                        <a:pt x="366" y="708"/>
                        <a:pt x="457" y="434"/>
                        <a:pt x="571" y="183"/>
                      </a:cubicBezTo>
                      <a:cubicBezTo>
                        <a:pt x="594" y="114"/>
                        <a:pt x="571" y="46"/>
                        <a:pt x="503" y="23"/>
                      </a:cubicBezTo>
                      <a:cubicBezTo>
                        <a:pt x="480" y="0"/>
                        <a:pt x="457" y="0"/>
                        <a:pt x="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6"/>
                <p:cNvSpPr/>
                <p:nvPr/>
              </p:nvSpPr>
              <p:spPr>
                <a:xfrm>
                  <a:off x="8142322" y="2354101"/>
                  <a:ext cx="12380" cy="27949"/>
                </a:xfrm>
                <a:custGeom>
                  <a:avLst/>
                  <a:gdLst/>
                  <a:ahLst/>
                  <a:cxnLst/>
                  <a:rect l="l" t="t" r="r" b="b"/>
                  <a:pathLst>
                    <a:path w="458" h="1034" extrusionOk="0">
                      <a:moveTo>
                        <a:pt x="320" y="1"/>
                      </a:moveTo>
                      <a:cubicBezTo>
                        <a:pt x="298" y="1"/>
                        <a:pt x="275" y="24"/>
                        <a:pt x="252" y="47"/>
                      </a:cubicBezTo>
                      <a:cubicBezTo>
                        <a:pt x="206" y="206"/>
                        <a:pt x="161" y="343"/>
                        <a:pt x="115" y="480"/>
                      </a:cubicBezTo>
                      <a:cubicBezTo>
                        <a:pt x="92" y="617"/>
                        <a:pt x="46" y="754"/>
                        <a:pt x="24" y="914"/>
                      </a:cubicBezTo>
                      <a:cubicBezTo>
                        <a:pt x="1" y="960"/>
                        <a:pt x="46" y="1028"/>
                        <a:pt x="115" y="1028"/>
                      </a:cubicBezTo>
                      <a:cubicBezTo>
                        <a:pt x="123" y="1032"/>
                        <a:pt x="132" y="1034"/>
                        <a:pt x="141" y="1034"/>
                      </a:cubicBezTo>
                      <a:cubicBezTo>
                        <a:pt x="183" y="1034"/>
                        <a:pt x="229" y="993"/>
                        <a:pt x="229" y="937"/>
                      </a:cubicBezTo>
                      <a:cubicBezTo>
                        <a:pt x="252" y="845"/>
                        <a:pt x="275" y="731"/>
                        <a:pt x="298" y="617"/>
                      </a:cubicBezTo>
                      <a:cubicBezTo>
                        <a:pt x="320" y="526"/>
                        <a:pt x="343" y="457"/>
                        <a:pt x="366" y="366"/>
                      </a:cubicBezTo>
                      <a:cubicBezTo>
                        <a:pt x="389" y="298"/>
                        <a:pt x="412" y="206"/>
                        <a:pt x="434" y="138"/>
                      </a:cubicBezTo>
                      <a:cubicBezTo>
                        <a:pt x="457" y="115"/>
                        <a:pt x="457" y="92"/>
                        <a:pt x="434" y="69"/>
                      </a:cubicBezTo>
                      <a:cubicBezTo>
                        <a:pt x="434" y="47"/>
                        <a:pt x="412" y="24"/>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6"/>
                <p:cNvSpPr/>
                <p:nvPr/>
              </p:nvSpPr>
              <p:spPr>
                <a:xfrm>
                  <a:off x="8355804" y="2416432"/>
                  <a:ext cx="14839" cy="30490"/>
                </a:xfrm>
                <a:custGeom>
                  <a:avLst/>
                  <a:gdLst/>
                  <a:ahLst/>
                  <a:cxnLst/>
                  <a:rect l="l" t="t" r="r" b="b"/>
                  <a:pathLst>
                    <a:path w="549" h="1128" extrusionOk="0">
                      <a:moveTo>
                        <a:pt x="388" y="0"/>
                      </a:moveTo>
                      <a:cubicBezTo>
                        <a:pt x="366" y="0"/>
                        <a:pt x="343" y="23"/>
                        <a:pt x="343" y="46"/>
                      </a:cubicBezTo>
                      <a:cubicBezTo>
                        <a:pt x="297" y="206"/>
                        <a:pt x="229" y="365"/>
                        <a:pt x="183" y="502"/>
                      </a:cubicBezTo>
                      <a:cubicBezTo>
                        <a:pt x="114" y="662"/>
                        <a:pt x="69" y="822"/>
                        <a:pt x="23" y="959"/>
                      </a:cubicBezTo>
                      <a:cubicBezTo>
                        <a:pt x="0" y="1005"/>
                        <a:pt x="0" y="1027"/>
                        <a:pt x="23" y="1050"/>
                      </a:cubicBezTo>
                      <a:cubicBezTo>
                        <a:pt x="23" y="1073"/>
                        <a:pt x="46" y="1096"/>
                        <a:pt x="69" y="1119"/>
                      </a:cubicBezTo>
                      <a:cubicBezTo>
                        <a:pt x="80" y="1124"/>
                        <a:pt x="95" y="1127"/>
                        <a:pt x="110" y="1127"/>
                      </a:cubicBezTo>
                      <a:cubicBezTo>
                        <a:pt x="156" y="1127"/>
                        <a:pt x="211" y="1102"/>
                        <a:pt x="229" y="1050"/>
                      </a:cubicBezTo>
                      <a:cubicBezTo>
                        <a:pt x="274" y="913"/>
                        <a:pt x="320" y="753"/>
                        <a:pt x="388" y="594"/>
                      </a:cubicBezTo>
                      <a:cubicBezTo>
                        <a:pt x="434" y="434"/>
                        <a:pt x="480" y="297"/>
                        <a:pt x="525" y="137"/>
                      </a:cubicBezTo>
                      <a:cubicBezTo>
                        <a:pt x="548" y="114"/>
                        <a:pt x="548" y="92"/>
                        <a:pt x="525" y="69"/>
                      </a:cubicBezTo>
                      <a:cubicBezTo>
                        <a:pt x="525" y="23"/>
                        <a:pt x="503" y="23"/>
                        <a:pt x="4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6"/>
                <p:cNvSpPr/>
                <p:nvPr/>
              </p:nvSpPr>
              <p:spPr>
                <a:xfrm>
                  <a:off x="8404540" y="2433705"/>
                  <a:ext cx="16056" cy="33950"/>
                </a:xfrm>
                <a:custGeom>
                  <a:avLst/>
                  <a:gdLst/>
                  <a:ahLst/>
                  <a:cxnLst/>
                  <a:rect l="l" t="t" r="r" b="b"/>
                  <a:pathLst>
                    <a:path w="594" h="1256" extrusionOk="0">
                      <a:moveTo>
                        <a:pt x="503" y="0"/>
                      </a:moveTo>
                      <a:cubicBezTo>
                        <a:pt x="480" y="0"/>
                        <a:pt x="434" y="23"/>
                        <a:pt x="434" y="69"/>
                      </a:cubicBezTo>
                      <a:cubicBezTo>
                        <a:pt x="389" y="137"/>
                        <a:pt x="343" y="229"/>
                        <a:pt x="320" y="320"/>
                      </a:cubicBezTo>
                      <a:cubicBezTo>
                        <a:pt x="274" y="411"/>
                        <a:pt x="252" y="503"/>
                        <a:pt x="206" y="571"/>
                      </a:cubicBezTo>
                      <a:cubicBezTo>
                        <a:pt x="160" y="754"/>
                        <a:pt x="69" y="936"/>
                        <a:pt x="23" y="1142"/>
                      </a:cubicBezTo>
                      <a:cubicBezTo>
                        <a:pt x="1" y="1187"/>
                        <a:pt x="46" y="1233"/>
                        <a:pt x="115" y="1256"/>
                      </a:cubicBezTo>
                      <a:cubicBezTo>
                        <a:pt x="138" y="1256"/>
                        <a:pt x="160" y="1233"/>
                        <a:pt x="183" y="1233"/>
                      </a:cubicBezTo>
                      <a:cubicBezTo>
                        <a:pt x="206" y="1210"/>
                        <a:pt x="206" y="1187"/>
                        <a:pt x="229" y="1164"/>
                      </a:cubicBezTo>
                      <a:lnTo>
                        <a:pt x="252" y="1096"/>
                      </a:lnTo>
                      <a:cubicBezTo>
                        <a:pt x="297" y="936"/>
                        <a:pt x="343" y="799"/>
                        <a:pt x="389" y="639"/>
                      </a:cubicBezTo>
                      <a:cubicBezTo>
                        <a:pt x="411" y="548"/>
                        <a:pt x="457" y="457"/>
                        <a:pt x="480" y="366"/>
                      </a:cubicBezTo>
                      <a:cubicBezTo>
                        <a:pt x="503" y="297"/>
                        <a:pt x="548" y="206"/>
                        <a:pt x="594" y="137"/>
                      </a:cubicBezTo>
                      <a:cubicBezTo>
                        <a:pt x="594" y="92"/>
                        <a:pt x="571" y="46"/>
                        <a:pt x="548" y="23"/>
                      </a:cubicBezTo>
                      <a:cubicBezTo>
                        <a:pt x="526" y="23"/>
                        <a:pt x="526" y="0"/>
                        <a:pt x="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6"/>
                <p:cNvSpPr/>
                <p:nvPr/>
              </p:nvSpPr>
              <p:spPr>
                <a:xfrm>
                  <a:off x="8452058" y="2449733"/>
                  <a:ext cx="14812" cy="31057"/>
                </a:xfrm>
                <a:custGeom>
                  <a:avLst/>
                  <a:gdLst/>
                  <a:ahLst/>
                  <a:cxnLst/>
                  <a:rect l="l" t="t" r="r" b="b"/>
                  <a:pathLst>
                    <a:path w="548" h="1149" extrusionOk="0">
                      <a:moveTo>
                        <a:pt x="434" y="1"/>
                      </a:moveTo>
                      <a:cubicBezTo>
                        <a:pt x="411" y="1"/>
                        <a:pt x="388" y="1"/>
                        <a:pt x="365" y="24"/>
                      </a:cubicBezTo>
                      <a:cubicBezTo>
                        <a:pt x="342" y="24"/>
                        <a:pt x="320" y="46"/>
                        <a:pt x="320" y="92"/>
                      </a:cubicBezTo>
                      <a:cubicBezTo>
                        <a:pt x="297" y="161"/>
                        <a:pt x="274" y="229"/>
                        <a:pt x="251" y="298"/>
                      </a:cubicBezTo>
                      <a:cubicBezTo>
                        <a:pt x="228" y="389"/>
                        <a:pt x="183" y="503"/>
                        <a:pt x="137" y="617"/>
                      </a:cubicBezTo>
                      <a:cubicBezTo>
                        <a:pt x="91" y="754"/>
                        <a:pt x="46" y="868"/>
                        <a:pt x="23" y="1005"/>
                      </a:cubicBezTo>
                      <a:cubicBezTo>
                        <a:pt x="0" y="1074"/>
                        <a:pt x="69" y="1142"/>
                        <a:pt x="137" y="1142"/>
                      </a:cubicBezTo>
                      <a:cubicBezTo>
                        <a:pt x="149" y="1146"/>
                        <a:pt x="161" y="1148"/>
                        <a:pt x="171" y="1148"/>
                      </a:cubicBezTo>
                      <a:cubicBezTo>
                        <a:pt x="221" y="1148"/>
                        <a:pt x="255" y="1107"/>
                        <a:pt x="274" y="1051"/>
                      </a:cubicBezTo>
                      <a:cubicBezTo>
                        <a:pt x="297" y="891"/>
                        <a:pt x="342" y="754"/>
                        <a:pt x="388" y="617"/>
                      </a:cubicBezTo>
                      <a:cubicBezTo>
                        <a:pt x="434" y="457"/>
                        <a:pt x="502" y="298"/>
                        <a:pt x="525" y="115"/>
                      </a:cubicBezTo>
                      <a:cubicBezTo>
                        <a:pt x="548" y="69"/>
                        <a:pt x="502"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6"/>
                <p:cNvSpPr/>
                <p:nvPr/>
              </p:nvSpPr>
              <p:spPr>
                <a:xfrm>
                  <a:off x="8510038" y="2470114"/>
                  <a:ext cx="16083" cy="30706"/>
                </a:xfrm>
                <a:custGeom>
                  <a:avLst/>
                  <a:gdLst/>
                  <a:ahLst/>
                  <a:cxnLst/>
                  <a:rect l="l" t="t" r="r" b="b"/>
                  <a:pathLst>
                    <a:path w="595" h="1136" extrusionOk="0">
                      <a:moveTo>
                        <a:pt x="434" y="0"/>
                      </a:moveTo>
                      <a:cubicBezTo>
                        <a:pt x="389" y="0"/>
                        <a:pt x="320" y="23"/>
                        <a:pt x="320" y="91"/>
                      </a:cubicBezTo>
                      <a:cubicBezTo>
                        <a:pt x="252" y="228"/>
                        <a:pt x="206" y="365"/>
                        <a:pt x="160" y="525"/>
                      </a:cubicBezTo>
                      <a:cubicBezTo>
                        <a:pt x="138" y="594"/>
                        <a:pt x="92" y="662"/>
                        <a:pt x="92" y="708"/>
                      </a:cubicBezTo>
                      <a:cubicBezTo>
                        <a:pt x="46" y="799"/>
                        <a:pt x="24" y="890"/>
                        <a:pt x="1" y="982"/>
                      </a:cubicBezTo>
                      <a:cubicBezTo>
                        <a:pt x="1" y="1004"/>
                        <a:pt x="1" y="1027"/>
                        <a:pt x="24" y="1050"/>
                      </a:cubicBezTo>
                      <a:cubicBezTo>
                        <a:pt x="24" y="1073"/>
                        <a:pt x="46" y="1096"/>
                        <a:pt x="92" y="1119"/>
                      </a:cubicBezTo>
                      <a:cubicBezTo>
                        <a:pt x="103" y="1130"/>
                        <a:pt x="121" y="1136"/>
                        <a:pt x="138" y="1136"/>
                      </a:cubicBezTo>
                      <a:cubicBezTo>
                        <a:pt x="155" y="1136"/>
                        <a:pt x="172" y="1130"/>
                        <a:pt x="183" y="1119"/>
                      </a:cubicBezTo>
                      <a:cubicBezTo>
                        <a:pt x="229" y="1119"/>
                        <a:pt x="252" y="1096"/>
                        <a:pt x="275" y="1050"/>
                      </a:cubicBezTo>
                      <a:cubicBezTo>
                        <a:pt x="297" y="959"/>
                        <a:pt x="343" y="845"/>
                        <a:pt x="366" y="753"/>
                      </a:cubicBezTo>
                      <a:cubicBezTo>
                        <a:pt x="412" y="571"/>
                        <a:pt x="480" y="388"/>
                        <a:pt x="548" y="205"/>
                      </a:cubicBezTo>
                      <a:cubicBezTo>
                        <a:pt x="594" y="137"/>
                        <a:pt x="571" y="46"/>
                        <a:pt x="480" y="23"/>
                      </a:cubicBezTo>
                      <a:cubicBezTo>
                        <a:pt x="480" y="0"/>
                        <a:pt x="457"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3" name="Google Shape;133;p6"/>
                <p:cNvSpPr/>
                <p:nvPr/>
              </p:nvSpPr>
              <p:spPr>
                <a:xfrm>
                  <a:off x="8563719" y="2482440"/>
                  <a:ext cx="14839" cy="30247"/>
                </a:xfrm>
                <a:custGeom>
                  <a:avLst/>
                  <a:gdLst/>
                  <a:ahLst/>
                  <a:cxnLst/>
                  <a:rect l="l" t="t" r="r" b="b"/>
                  <a:pathLst>
                    <a:path w="549" h="1119" extrusionOk="0">
                      <a:moveTo>
                        <a:pt x="411" y="1"/>
                      </a:moveTo>
                      <a:cubicBezTo>
                        <a:pt x="389" y="1"/>
                        <a:pt x="366" y="1"/>
                        <a:pt x="343" y="23"/>
                      </a:cubicBezTo>
                      <a:cubicBezTo>
                        <a:pt x="320" y="46"/>
                        <a:pt x="297" y="69"/>
                        <a:pt x="297" y="92"/>
                      </a:cubicBezTo>
                      <a:cubicBezTo>
                        <a:pt x="274" y="138"/>
                        <a:pt x="252" y="206"/>
                        <a:pt x="252" y="252"/>
                      </a:cubicBezTo>
                      <a:cubicBezTo>
                        <a:pt x="252" y="229"/>
                        <a:pt x="252" y="229"/>
                        <a:pt x="252" y="229"/>
                      </a:cubicBezTo>
                      <a:cubicBezTo>
                        <a:pt x="206" y="343"/>
                        <a:pt x="183" y="457"/>
                        <a:pt x="137" y="571"/>
                      </a:cubicBezTo>
                      <a:cubicBezTo>
                        <a:pt x="92" y="708"/>
                        <a:pt x="23" y="845"/>
                        <a:pt x="23" y="982"/>
                      </a:cubicBezTo>
                      <a:cubicBezTo>
                        <a:pt x="0" y="1051"/>
                        <a:pt x="46" y="1119"/>
                        <a:pt x="115" y="1119"/>
                      </a:cubicBezTo>
                      <a:cubicBezTo>
                        <a:pt x="137" y="1119"/>
                        <a:pt x="183" y="1119"/>
                        <a:pt x="206" y="1096"/>
                      </a:cubicBezTo>
                      <a:cubicBezTo>
                        <a:pt x="229" y="1073"/>
                        <a:pt x="252" y="1051"/>
                        <a:pt x="252" y="1028"/>
                      </a:cubicBezTo>
                      <a:cubicBezTo>
                        <a:pt x="274" y="959"/>
                        <a:pt x="297" y="891"/>
                        <a:pt x="320" y="822"/>
                      </a:cubicBezTo>
                      <a:cubicBezTo>
                        <a:pt x="343" y="754"/>
                        <a:pt x="343" y="708"/>
                        <a:pt x="366" y="640"/>
                      </a:cubicBezTo>
                      <a:cubicBezTo>
                        <a:pt x="366" y="640"/>
                        <a:pt x="366" y="663"/>
                        <a:pt x="366" y="663"/>
                      </a:cubicBezTo>
                      <a:cubicBezTo>
                        <a:pt x="411" y="503"/>
                        <a:pt x="480" y="320"/>
                        <a:pt x="525" y="138"/>
                      </a:cubicBezTo>
                      <a:cubicBezTo>
                        <a:pt x="548" y="115"/>
                        <a:pt x="525" y="69"/>
                        <a:pt x="503" y="46"/>
                      </a:cubicBezTo>
                      <a:cubicBezTo>
                        <a:pt x="480" y="23"/>
                        <a:pt x="457" y="1"/>
                        <a:pt x="4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4" name="Google Shape;134;p6"/>
                <p:cNvSpPr/>
                <p:nvPr/>
              </p:nvSpPr>
              <p:spPr>
                <a:xfrm>
                  <a:off x="8189840" y="2342397"/>
                  <a:ext cx="9893" cy="10515"/>
                </a:xfrm>
                <a:custGeom>
                  <a:avLst/>
                  <a:gdLst/>
                  <a:ahLst/>
                  <a:cxnLst/>
                  <a:rect l="l" t="t" r="r" b="b"/>
                  <a:pathLst>
                    <a:path w="366" h="389" extrusionOk="0">
                      <a:moveTo>
                        <a:pt x="114" y="0"/>
                      </a:moveTo>
                      <a:lnTo>
                        <a:pt x="0" y="320"/>
                      </a:lnTo>
                      <a:cubicBezTo>
                        <a:pt x="92" y="343"/>
                        <a:pt x="183" y="365"/>
                        <a:pt x="251" y="388"/>
                      </a:cubicBezTo>
                      <a:cubicBezTo>
                        <a:pt x="251" y="365"/>
                        <a:pt x="274" y="343"/>
                        <a:pt x="274" y="343"/>
                      </a:cubicBezTo>
                      <a:cubicBezTo>
                        <a:pt x="297" y="251"/>
                        <a:pt x="343" y="160"/>
                        <a:pt x="366" y="69"/>
                      </a:cubicBezTo>
                      <a:cubicBezTo>
                        <a:pt x="274" y="46"/>
                        <a:pt x="206" y="23"/>
                        <a:pt x="114"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6"/>
                <p:cNvSpPr/>
                <p:nvPr/>
              </p:nvSpPr>
              <p:spPr>
                <a:xfrm>
                  <a:off x="8210816" y="2257253"/>
                  <a:ext cx="12974" cy="12353"/>
                </a:xfrm>
                <a:custGeom>
                  <a:avLst/>
                  <a:gdLst/>
                  <a:ahLst/>
                  <a:cxnLst/>
                  <a:rect l="l" t="t" r="r" b="b"/>
                  <a:pathLst>
                    <a:path w="480" h="457" extrusionOk="0">
                      <a:moveTo>
                        <a:pt x="0" y="0"/>
                      </a:moveTo>
                      <a:lnTo>
                        <a:pt x="229" y="69"/>
                      </a:lnTo>
                      <a:lnTo>
                        <a:pt x="137" y="388"/>
                      </a:lnTo>
                      <a:cubicBezTo>
                        <a:pt x="229" y="411"/>
                        <a:pt x="297" y="434"/>
                        <a:pt x="388" y="457"/>
                      </a:cubicBezTo>
                      <a:cubicBezTo>
                        <a:pt x="411" y="343"/>
                        <a:pt x="457" y="251"/>
                        <a:pt x="480" y="137"/>
                      </a:cubicBezTo>
                      <a:cubicBezTo>
                        <a:pt x="320" y="92"/>
                        <a:pt x="160" y="46"/>
                        <a:pt x="0"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6"/>
                <p:cNvSpPr/>
                <p:nvPr/>
              </p:nvSpPr>
              <p:spPr>
                <a:xfrm>
                  <a:off x="8162080" y="2436786"/>
                  <a:ext cx="9893" cy="10515"/>
                </a:xfrm>
                <a:custGeom>
                  <a:avLst/>
                  <a:gdLst/>
                  <a:ahLst/>
                  <a:cxnLst/>
                  <a:rect l="l" t="t" r="r" b="b"/>
                  <a:pathLst>
                    <a:path w="366" h="389" extrusionOk="0">
                      <a:moveTo>
                        <a:pt x="92" y="0"/>
                      </a:moveTo>
                      <a:cubicBezTo>
                        <a:pt x="100" y="0"/>
                        <a:pt x="107" y="1"/>
                        <a:pt x="114" y="2"/>
                      </a:cubicBezTo>
                      <a:lnTo>
                        <a:pt x="114" y="2"/>
                      </a:lnTo>
                      <a:lnTo>
                        <a:pt x="114" y="0"/>
                      </a:lnTo>
                      <a:close/>
                      <a:moveTo>
                        <a:pt x="114" y="2"/>
                      </a:moveTo>
                      <a:lnTo>
                        <a:pt x="0" y="320"/>
                      </a:lnTo>
                      <a:cubicBezTo>
                        <a:pt x="92" y="343"/>
                        <a:pt x="183" y="366"/>
                        <a:pt x="274" y="389"/>
                      </a:cubicBezTo>
                      <a:cubicBezTo>
                        <a:pt x="297" y="297"/>
                        <a:pt x="343" y="183"/>
                        <a:pt x="365" y="92"/>
                      </a:cubicBezTo>
                      <a:cubicBezTo>
                        <a:pt x="320" y="69"/>
                        <a:pt x="274" y="46"/>
                        <a:pt x="206" y="46"/>
                      </a:cubicBezTo>
                      <a:cubicBezTo>
                        <a:pt x="206" y="46"/>
                        <a:pt x="206" y="46"/>
                        <a:pt x="206" y="23"/>
                      </a:cubicBezTo>
                      <a:cubicBezTo>
                        <a:pt x="168" y="23"/>
                        <a:pt x="146" y="8"/>
                        <a:pt x="114" y="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6"/>
                <p:cNvSpPr/>
                <p:nvPr/>
              </p:nvSpPr>
              <p:spPr>
                <a:xfrm>
                  <a:off x="8333586" y="2386186"/>
                  <a:ext cx="7433" cy="10515"/>
                </a:xfrm>
                <a:custGeom>
                  <a:avLst/>
                  <a:gdLst/>
                  <a:ahLst/>
                  <a:cxnLst/>
                  <a:rect l="l" t="t" r="r" b="b"/>
                  <a:pathLst>
                    <a:path w="275" h="389" extrusionOk="0">
                      <a:moveTo>
                        <a:pt x="92" y="1"/>
                      </a:moveTo>
                      <a:cubicBezTo>
                        <a:pt x="69" y="24"/>
                        <a:pt x="69" y="46"/>
                        <a:pt x="69" y="69"/>
                      </a:cubicBezTo>
                      <a:cubicBezTo>
                        <a:pt x="46" y="161"/>
                        <a:pt x="23" y="229"/>
                        <a:pt x="1" y="320"/>
                      </a:cubicBezTo>
                      <a:cubicBezTo>
                        <a:pt x="69" y="343"/>
                        <a:pt x="138" y="366"/>
                        <a:pt x="206" y="389"/>
                      </a:cubicBezTo>
                      <a:lnTo>
                        <a:pt x="183" y="366"/>
                      </a:lnTo>
                      <a:lnTo>
                        <a:pt x="275" y="69"/>
                      </a:lnTo>
                      <a:lnTo>
                        <a:pt x="92" y="1"/>
                      </a:ln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6"/>
                <p:cNvSpPr/>
                <p:nvPr/>
              </p:nvSpPr>
              <p:spPr>
                <a:xfrm>
                  <a:off x="8358264" y="2303528"/>
                  <a:ext cx="7433" cy="9893"/>
                </a:xfrm>
                <a:custGeom>
                  <a:avLst/>
                  <a:gdLst/>
                  <a:ahLst/>
                  <a:cxnLst/>
                  <a:rect l="l" t="t" r="r" b="b"/>
                  <a:pathLst>
                    <a:path w="275" h="366" extrusionOk="0">
                      <a:moveTo>
                        <a:pt x="92" y="0"/>
                      </a:moveTo>
                      <a:cubicBezTo>
                        <a:pt x="69" y="46"/>
                        <a:pt x="46" y="114"/>
                        <a:pt x="23" y="183"/>
                      </a:cubicBezTo>
                      <a:cubicBezTo>
                        <a:pt x="23" y="228"/>
                        <a:pt x="1" y="251"/>
                        <a:pt x="1" y="297"/>
                      </a:cubicBezTo>
                      <a:cubicBezTo>
                        <a:pt x="46" y="320"/>
                        <a:pt x="115" y="343"/>
                        <a:pt x="183" y="365"/>
                      </a:cubicBezTo>
                      <a:lnTo>
                        <a:pt x="160" y="343"/>
                      </a:lnTo>
                      <a:lnTo>
                        <a:pt x="275" y="46"/>
                      </a:lnTo>
                      <a:cubicBezTo>
                        <a:pt x="206" y="23"/>
                        <a:pt x="160" y="0"/>
                        <a:pt x="92" y="0"/>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6"/>
                <p:cNvSpPr/>
                <p:nvPr/>
              </p:nvSpPr>
              <p:spPr>
                <a:xfrm>
                  <a:off x="8303988" y="2480602"/>
                  <a:ext cx="9893" cy="11109"/>
                </a:xfrm>
                <a:custGeom>
                  <a:avLst/>
                  <a:gdLst/>
                  <a:ahLst/>
                  <a:cxnLst/>
                  <a:rect l="l" t="t" r="r" b="b"/>
                  <a:pathLst>
                    <a:path w="366" h="411" extrusionOk="0">
                      <a:moveTo>
                        <a:pt x="114" y="0"/>
                      </a:moveTo>
                      <a:cubicBezTo>
                        <a:pt x="91" y="91"/>
                        <a:pt x="46" y="206"/>
                        <a:pt x="0" y="297"/>
                      </a:cubicBezTo>
                      <a:cubicBezTo>
                        <a:pt x="92" y="328"/>
                        <a:pt x="175" y="358"/>
                        <a:pt x="253" y="382"/>
                      </a:cubicBezTo>
                      <a:lnTo>
                        <a:pt x="253" y="382"/>
                      </a:lnTo>
                      <a:lnTo>
                        <a:pt x="365" y="69"/>
                      </a:lnTo>
                      <a:cubicBezTo>
                        <a:pt x="297" y="46"/>
                        <a:pt x="251" y="46"/>
                        <a:pt x="183" y="23"/>
                      </a:cubicBezTo>
                      <a:cubicBezTo>
                        <a:pt x="160" y="0"/>
                        <a:pt x="137" y="0"/>
                        <a:pt x="114" y="0"/>
                      </a:cubicBezTo>
                      <a:close/>
                      <a:moveTo>
                        <a:pt x="253" y="382"/>
                      </a:moveTo>
                      <a:lnTo>
                        <a:pt x="251" y="388"/>
                      </a:lnTo>
                      <a:lnTo>
                        <a:pt x="365" y="411"/>
                      </a:lnTo>
                      <a:cubicBezTo>
                        <a:pt x="328" y="404"/>
                        <a:pt x="291" y="394"/>
                        <a:pt x="253" y="382"/>
                      </a:cubicBezTo>
                      <a:close/>
                    </a:path>
                  </a:pathLst>
                </a:custGeom>
                <a:solidFill>
                  <a:srgbClr val="5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6"/>
                <p:cNvSpPr/>
                <p:nvPr/>
              </p:nvSpPr>
              <p:spPr>
                <a:xfrm>
                  <a:off x="8218843" y="2253550"/>
                  <a:ext cx="141313" cy="50627"/>
                </a:xfrm>
                <a:custGeom>
                  <a:avLst/>
                  <a:gdLst/>
                  <a:ahLst/>
                  <a:cxnLst/>
                  <a:rect l="l" t="t" r="r" b="b"/>
                  <a:pathLst>
                    <a:path w="5228" h="1873" extrusionOk="0">
                      <a:moveTo>
                        <a:pt x="160" y="0"/>
                      </a:moveTo>
                      <a:cubicBezTo>
                        <a:pt x="114" y="0"/>
                        <a:pt x="69" y="23"/>
                        <a:pt x="46" y="92"/>
                      </a:cubicBezTo>
                      <a:cubicBezTo>
                        <a:pt x="0" y="160"/>
                        <a:pt x="0" y="274"/>
                        <a:pt x="91" y="297"/>
                      </a:cubicBezTo>
                      <a:cubicBezTo>
                        <a:pt x="388" y="457"/>
                        <a:pt x="685" y="594"/>
                        <a:pt x="982" y="731"/>
                      </a:cubicBezTo>
                      <a:lnTo>
                        <a:pt x="1004" y="731"/>
                      </a:lnTo>
                      <a:cubicBezTo>
                        <a:pt x="1027" y="754"/>
                        <a:pt x="1050" y="754"/>
                        <a:pt x="1096" y="776"/>
                      </a:cubicBezTo>
                      <a:cubicBezTo>
                        <a:pt x="1347" y="891"/>
                        <a:pt x="1598" y="982"/>
                        <a:pt x="1849" y="1073"/>
                      </a:cubicBezTo>
                      <a:lnTo>
                        <a:pt x="1872" y="1073"/>
                      </a:lnTo>
                      <a:cubicBezTo>
                        <a:pt x="1872" y="1073"/>
                        <a:pt x="1895" y="1096"/>
                        <a:pt x="1895" y="1096"/>
                      </a:cubicBezTo>
                      <a:lnTo>
                        <a:pt x="1940" y="1096"/>
                      </a:lnTo>
                      <a:cubicBezTo>
                        <a:pt x="1986" y="1119"/>
                        <a:pt x="2032" y="1142"/>
                        <a:pt x="2100" y="1164"/>
                      </a:cubicBezTo>
                      <a:lnTo>
                        <a:pt x="2146" y="1164"/>
                      </a:lnTo>
                      <a:cubicBezTo>
                        <a:pt x="2214" y="1210"/>
                        <a:pt x="2283" y="1233"/>
                        <a:pt x="2351" y="1256"/>
                      </a:cubicBezTo>
                      <a:lnTo>
                        <a:pt x="2397" y="1256"/>
                      </a:lnTo>
                      <a:cubicBezTo>
                        <a:pt x="2602" y="1324"/>
                        <a:pt x="2830" y="1393"/>
                        <a:pt x="3036" y="1461"/>
                      </a:cubicBezTo>
                      <a:lnTo>
                        <a:pt x="3059" y="1461"/>
                      </a:lnTo>
                      <a:cubicBezTo>
                        <a:pt x="3264" y="1507"/>
                        <a:pt x="3492" y="1575"/>
                        <a:pt x="3721" y="1621"/>
                      </a:cubicBezTo>
                      <a:lnTo>
                        <a:pt x="3766" y="1621"/>
                      </a:lnTo>
                      <a:cubicBezTo>
                        <a:pt x="3812" y="1644"/>
                        <a:pt x="3880" y="1667"/>
                        <a:pt x="3926" y="1667"/>
                      </a:cubicBezTo>
                      <a:lnTo>
                        <a:pt x="3949" y="1667"/>
                      </a:lnTo>
                      <a:cubicBezTo>
                        <a:pt x="3949" y="1667"/>
                        <a:pt x="3972" y="1667"/>
                        <a:pt x="3972" y="1689"/>
                      </a:cubicBezTo>
                      <a:lnTo>
                        <a:pt x="4017" y="1689"/>
                      </a:lnTo>
                      <a:cubicBezTo>
                        <a:pt x="4154" y="1712"/>
                        <a:pt x="4291" y="1735"/>
                        <a:pt x="4428" y="1758"/>
                      </a:cubicBezTo>
                      <a:lnTo>
                        <a:pt x="4451" y="1758"/>
                      </a:lnTo>
                      <a:cubicBezTo>
                        <a:pt x="4474" y="1781"/>
                        <a:pt x="4520" y="1781"/>
                        <a:pt x="4542" y="1781"/>
                      </a:cubicBezTo>
                      <a:lnTo>
                        <a:pt x="4565" y="1781"/>
                      </a:lnTo>
                      <a:cubicBezTo>
                        <a:pt x="4588" y="1781"/>
                        <a:pt x="4588" y="1804"/>
                        <a:pt x="4611" y="1804"/>
                      </a:cubicBezTo>
                      <a:lnTo>
                        <a:pt x="4679" y="1804"/>
                      </a:lnTo>
                      <a:cubicBezTo>
                        <a:pt x="4816" y="1826"/>
                        <a:pt x="4953" y="1849"/>
                        <a:pt x="5067" y="1872"/>
                      </a:cubicBezTo>
                      <a:cubicBezTo>
                        <a:pt x="5113" y="1872"/>
                        <a:pt x="5159" y="1849"/>
                        <a:pt x="5181" y="1826"/>
                      </a:cubicBezTo>
                      <a:cubicBezTo>
                        <a:pt x="5227" y="1781"/>
                        <a:pt x="5227" y="1758"/>
                        <a:pt x="5227" y="1712"/>
                      </a:cubicBezTo>
                      <a:cubicBezTo>
                        <a:pt x="5227" y="1667"/>
                        <a:pt x="5227" y="1621"/>
                        <a:pt x="5204" y="1598"/>
                      </a:cubicBezTo>
                      <a:cubicBezTo>
                        <a:pt x="5159" y="1553"/>
                        <a:pt x="5113" y="1553"/>
                        <a:pt x="5067" y="1530"/>
                      </a:cubicBezTo>
                      <a:cubicBezTo>
                        <a:pt x="4999" y="1530"/>
                        <a:pt x="4930" y="1507"/>
                        <a:pt x="4839" y="1507"/>
                      </a:cubicBezTo>
                      <a:cubicBezTo>
                        <a:pt x="4816" y="1507"/>
                        <a:pt x="4793" y="1507"/>
                        <a:pt x="4771" y="1484"/>
                      </a:cubicBezTo>
                      <a:lnTo>
                        <a:pt x="4656" y="1484"/>
                      </a:lnTo>
                      <a:cubicBezTo>
                        <a:pt x="4634" y="1461"/>
                        <a:pt x="4611" y="1461"/>
                        <a:pt x="4588" y="1461"/>
                      </a:cubicBezTo>
                      <a:lnTo>
                        <a:pt x="4565" y="1461"/>
                      </a:lnTo>
                      <a:cubicBezTo>
                        <a:pt x="4405" y="1438"/>
                        <a:pt x="4223" y="1393"/>
                        <a:pt x="4063" y="1370"/>
                      </a:cubicBezTo>
                      <a:cubicBezTo>
                        <a:pt x="3995" y="1347"/>
                        <a:pt x="3926" y="1347"/>
                        <a:pt x="3858" y="1324"/>
                      </a:cubicBezTo>
                      <a:cubicBezTo>
                        <a:pt x="3629" y="1279"/>
                        <a:pt x="3378" y="1210"/>
                        <a:pt x="3150" y="1142"/>
                      </a:cubicBezTo>
                      <a:lnTo>
                        <a:pt x="3127" y="1142"/>
                      </a:lnTo>
                      <a:cubicBezTo>
                        <a:pt x="2922" y="1073"/>
                        <a:pt x="2694" y="1005"/>
                        <a:pt x="2465" y="936"/>
                      </a:cubicBezTo>
                      <a:lnTo>
                        <a:pt x="2442" y="936"/>
                      </a:lnTo>
                      <a:lnTo>
                        <a:pt x="2214" y="868"/>
                      </a:lnTo>
                      <a:lnTo>
                        <a:pt x="2191" y="845"/>
                      </a:lnTo>
                      <a:cubicBezTo>
                        <a:pt x="2146" y="845"/>
                        <a:pt x="2123" y="822"/>
                        <a:pt x="2100" y="822"/>
                      </a:cubicBezTo>
                      <a:cubicBezTo>
                        <a:pt x="2054" y="799"/>
                        <a:pt x="2009" y="776"/>
                        <a:pt x="1963" y="776"/>
                      </a:cubicBezTo>
                      <a:cubicBezTo>
                        <a:pt x="1963" y="776"/>
                        <a:pt x="1963" y="776"/>
                        <a:pt x="1940" y="754"/>
                      </a:cubicBezTo>
                      <a:cubicBezTo>
                        <a:pt x="1712" y="685"/>
                        <a:pt x="1461" y="571"/>
                        <a:pt x="1233" y="480"/>
                      </a:cubicBezTo>
                      <a:lnTo>
                        <a:pt x="1210" y="480"/>
                      </a:lnTo>
                      <a:cubicBezTo>
                        <a:pt x="1187" y="457"/>
                        <a:pt x="1164" y="457"/>
                        <a:pt x="1164" y="457"/>
                      </a:cubicBezTo>
                      <a:cubicBezTo>
                        <a:pt x="1141" y="434"/>
                        <a:pt x="1119" y="434"/>
                        <a:pt x="1119" y="434"/>
                      </a:cubicBezTo>
                      <a:lnTo>
                        <a:pt x="1096" y="434"/>
                      </a:lnTo>
                      <a:cubicBezTo>
                        <a:pt x="1073" y="411"/>
                        <a:pt x="1027" y="388"/>
                        <a:pt x="1004" y="388"/>
                      </a:cubicBezTo>
                      <a:cubicBezTo>
                        <a:pt x="753" y="274"/>
                        <a:pt x="502" y="160"/>
                        <a:pt x="251" y="23"/>
                      </a:cubicBezTo>
                      <a:cubicBezTo>
                        <a:pt x="228" y="23"/>
                        <a:pt x="206" y="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6"/>
                <p:cNvSpPr/>
                <p:nvPr/>
              </p:nvSpPr>
              <p:spPr>
                <a:xfrm>
                  <a:off x="8210194" y="2281309"/>
                  <a:ext cx="141935" cy="50627"/>
                </a:xfrm>
                <a:custGeom>
                  <a:avLst/>
                  <a:gdLst/>
                  <a:ahLst/>
                  <a:cxnLst/>
                  <a:rect l="l" t="t" r="r" b="b"/>
                  <a:pathLst>
                    <a:path w="5251" h="1873" extrusionOk="0">
                      <a:moveTo>
                        <a:pt x="1096" y="411"/>
                      </a:moveTo>
                      <a:lnTo>
                        <a:pt x="1096" y="411"/>
                      </a:lnTo>
                      <a:cubicBezTo>
                        <a:pt x="1102" y="414"/>
                        <a:pt x="1109" y="417"/>
                        <a:pt x="1115" y="420"/>
                      </a:cubicBezTo>
                      <a:lnTo>
                        <a:pt x="1115" y="420"/>
                      </a:lnTo>
                      <a:cubicBezTo>
                        <a:pt x="1108" y="411"/>
                        <a:pt x="1096" y="411"/>
                        <a:pt x="1096" y="411"/>
                      </a:cubicBezTo>
                      <a:close/>
                      <a:moveTo>
                        <a:pt x="183" y="1"/>
                      </a:moveTo>
                      <a:cubicBezTo>
                        <a:pt x="138" y="1"/>
                        <a:pt x="69" y="23"/>
                        <a:pt x="46" y="69"/>
                      </a:cubicBezTo>
                      <a:cubicBezTo>
                        <a:pt x="1" y="137"/>
                        <a:pt x="23" y="252"/>
                        <a:pt x="92" y="297"/>
                      </a:cubicBezTo>
                      <a:cubicBezTo>
                        <a:pt x="777" y="640"/>
                        <a:pt x="1484" y="936"/>
                        <a:pt x="2192" y="1187"/>
                      </a:cubicBezTo>
                      <a:cubicBezTo>
                        <a:pt x="2215" y="1187"/>
                        <a:pt x="2215" y="1210"/>
                        <a:pt x="2215" y="1210"/>
                      </a:cubicBezTo>
                      <a:lnTo>
                        <a:pt x="2237" y="1210"/>
                      </a:lnTo>
                      <a:cubicBezTo>
                        <a:pt x="2603" y="1324"/>
                        <a:pt x="2968" y="1439"/>
                        <a:pt x="3333" y="1530"/>
                      </a:cubicBezTo>
                      <a:cubicBezTo>
                        <a:pt x="3721" y="1644"/>
                        <a:pt x="4109" y="1712"/>
                        <a:pt x="4497" y="1781"/>
                      </a:cubicBezTo>
                      <a:cubicBezTo>
                        <a:pt x="4520" y="1781"/>
                        <a:pt x="4543" y="1804"/>
                        <a:pt x="4566" y="1804"/>
                      </a:cubicBezTo>
                      <a:lnTo>
                        <a:pt x="4634" y="1804"/>
                      </a:lnTo>
                      <a:cubicBezTo>
                        <a:pt x="4657" y="1804"/>
                        <a:pt x="4680" y="1827"/>
                        <a:pt x="4703" y="1827"/>
                      </a:cubicBezTo>
                      <a:cubicBezTo>
                        <a:pt x="4840" y="1849"/>
                        <a:pt x="4954" y="1849"/>
                        <a:pt x="5068" y="1872"/>
                      </a:cubicBezTo>
                      <a:cubicBezTo>
                        <a:pt x="5113" y="1872"/>
                        <a:pt x="5159" y="1849"/>
                        <a:pt x="5182" y="1827"/>
                      </a:cubicBezTo>
                      <a:cubicBezTo>
                        <a:pt x="5228" y="1804"/>
                        <a:pt x="5250" y="1758"/>
                        <a:pt x="5250" y="1712"/>
                      </a:cubicBezTo>
                      <a:cubicBezTo>
                        <a:pt x="5250" y="1667"/>
                        <a:pt x="5228" y="1644"/>
                        <a:pt x="5205" y="1598"/>
                      </a:cubicBezTo>
                      <a:cubicBezTo>
                        <a:pt x="5159" y="1575"/>
                        <a:pt x="5136" y="1553"/>
                        <a:pt x="5091" y="1553"/>
                      </a:cubicBezTo>
                      <a:cubicBezTo>
                        <a:pt x="5022" y="1553"/>
                        <a:pt x="4954" y="1530"/>
                        <a:pt x="4885" y="1530"/>
                      </a:cubicBezTo>
                      <a:cubicBezTo>
                        <a:pt x="4862" y="1530"/>
                        <a:pt x="4862" y="1530"/>
                        <a:pt x="4840" y="1507"/>
                      </a:cubicBezTo>
                      <a:lnTo>
                        <a:pt x="4703" y="1507"/>
                      </a:lnTo>
                      <a:cubicBezTo>
                        <a:pt x="4703" y="1484"/>
                        <a:pt x="4680" y="1484"/>
                        <a:pt x="4657" y="1484"/>
                      </a:cubicBezTo>
                      <a:lnTo>
                        <a:pt x="4588" y="1484"/>
                      </a:lnTo>
                      <a:cubicBezTo>
                        <a:pt x="4588" y="1484"/>
                        <a:pt x="4566" y="1461"/>
                        <a:pt x="4566" y="1461"/>
                      </a:cubicBezTo>
                      <a:cubicBezTo>
                        <a:pt x="4155" y="1393"/>
                        <a:pt x="3744" y="1302"/>
                        <a:pt x="3356" y="1210"/>
                      </a:cubicBezTo>
                      <a:cubicBezTo>
                        <a:pt x="2991" y="1119"/>
                        <a:pt x="2648" y="1005"/>
                        <a:pt x="2306" y="891"/>
                      </a:cubicBezTo>
                      <a:cubicBezTo>
                        <a:pt x="1902" y="756"/>
                        <a:pt x="1497" y="599"/>
                        <a:pt x="1115" y="420"/>
                      </a:cubicBezTo>
                      <a:lnTo>
                        <a:pt x="1115" y="420"/>
                      </a:lnTo>
                      <a:cubicBezTo>
                        <a:pt x="1117" y="423"/>
                        <a:pt x="1119" y="428"/>
                        <a:pt x="1119" y="434"/>
                      </a:cubicBezTo>
                      <a:cubicBezTo>
                        <a:pt x="822" y="297"/>
                        <a:pt x="548" y="160"/>
                        <a:pt x="274" y="23"/>
                      </a:cubicBezTo>
                      <a:cubicBezTo>
                        <a:pt x="252" y="1"/>
                        <a:pt x="206"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6"/>
                <p:cNvSpPr/>
                <p:nvPr/>
              </p:nvSpPr>
              <p:spPr>
                <a:xfrm>
                  <a:off x="8144187" y="2514524"/>
                  <a:ext cx="140069" cy="49384"/>
                </a:xfrm>
                <a:custGeom>
                  <a:avLst/>
                  <a:gdLst/>
                  <a:ahLst/>
                  <a:cxnLst/>
                  <a:rect l="l" t="t" r="r" b="b"/>
                  <a:pathLst>
                    <a:path w="5182" h="1827" extrusionOk="0">
                      <a:moveTo>
                        <a:pt x="137" y="0"/>
                      </a:moveTo>
                      <a:cubicBezTo>
                        <a:pt x="92" y="23"/>
                        <a:pt x="69" y="46"/>
                        <a:pt x="46" y="69"/>
                      </a:cubicBezTo>
                      <a:cubicBezTo>
                        <a:pt x="0" y="160"/>
                        <a:pt x="23" y="252"/>
                        <a:pt x="92" y="297"/>
                      </a:cubicBezTo>
                      <a:cubicBezTo>
                        <a:pt x="1438" y="982"/>
                        <a:pt x="2876" y="1461"/>
                        <a:pt x="4383" y="1735"/>
                      </a:cubicBezTo>
                      <a:lnTo>
                        <a:pt x="4406" y="1735"/>
                      </a:lnTo>
                      <a:cubicBezTo>
                        <a:pt x="4451" y="1735"/>
                        <a:pt x="4474" y="1758"/>
                        <a:pt x="4497" y="1758"/>
                      </a:cubicBezTo>
                      <a:lnTo>
                        <a:pt x="4565" y="1758"/>
                      </a:lnTo>
                      <a:lnTo>
                        <a:pt x="4611" y="1781"/>
                      </a:lnTo>
                      <a:lnTo>
                        <a:pt x="4634" y="1781"/>
                      </a:lnTo>
                      <a:cubicBezTo>
                        <a:pt x="4748" y="1781"/>
                        <a:pt x="4885" y="1804"/>
                        <a:pt x="5022" y="1827"/>
                      </a:cubicBezTo>
                      <a:cubicBezTo>
                        <a:pt x="5067" y="1827"/>
                        <a:pt x="5113" y="1804"/>
                        <a:pt x="5136" y="1781"/>
                      </a:cubicBezTo>
                      <a:cubicBezTo>
                        <a:pt x="5159" y="1758"/>
                        <a:pt x="5182" y="1712"/>
                        <a:pt x="5182" y="1667"/>
                      </a:cubicBezTo>
                      <a:cubicBezTo>
                        <a:pt x="5182" y="1621"/>
                        <a:pt x="5159" y="1575"/>
                        <a:pt x="5136" y="1553"/>
                      </a:cubicBezTo>
                      <a:cubicBezTo>
                        <a:pt x="5113" y="1530"/>
                        <a:pt x="5067" y="1507"/>
                        <a:pt x="5022" y="1507"/>
                      </a:cubicBezTo>
                      <a:cubicBezTo>
                        <a:pt x="4953" y="1484"/>
                        <a:pt x="4862" y="1484"/>
                        <a:pt x="4794" y="1461"/>
                      </a:cubicBezTo>
                      <a:lnTo>
                        <a:pt x="4657" y="1461"/>
                      </a:lnTo>
                      <a:lnTo>
                        <a:pt x="4657" y="1438"/>
                      </a:lnTo>
                      <a:lnTo>
                        <a:pt x="4520" y="1438"/>
                      </a:lnTo>
                      <a:cubicBezTo>
                        <a:pt x="4520" y="1438"/>
                        <a:pt x="4520" y="1416"/>
                        <a:pt x="4520" y="1416"/>
                      </a:cubicBezTo>
                      <a:lnTo>
                        <a:pt x="4474" y="1416"/>
                      </a:lnTo>
                      <a:cubicBezTo>
                        <a:pt x="3264" y="1210"/>
                        <a:pt x="2077" y="845"/>
                        <a:pt x="936" y="343"/>
                      </a:cubicBezTo>
                      <a:lnTo>
                        <a:pt x="959" y="343"/>
                      </a:lnTo>
                      <a:cubicBezTo>
                        <a:pt x="731" y="252"/>
                        <a:pt x="480" y="137"/>
                        <a:pt x="274" y="23"/>
                      </a:cubicBezTo>
                      <a:cubicBezTo>
                        <a:pt x="229" y="0"/>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3" name="Google Shape;143;p6"/>
                <p:cNvSpPr/>
                <p:nvPr/>
              </p:nvSpPr>
              <p:spPr>
                <a:xfrm>
                  <a:off x="8134915" y="2542284"/>
                  <a:ext cx="141313" cy="50249"/>
                </a:xfrm>
                <a:custGeom>
                  <a:avLst/>
                  <a:gdLst/>
                  <a:ahLst/>
                  <a:cxnLst/>
                  <a:rect l="l" t="t" r="r" b="b"/>
                  <a:pathLst>
                    <a:path w="5228" h="1859" extrusionOk="0">
                      <a:moveTo>
                        <a:pt x="161" y="1"/>
                      </a:moveTo>
                      <a:cubicBezTo>
                        <a:pt x="115" y="1"/>
                        <a:pt x="69" y="23"/>
                        <a:pt x="24" y="69"/>
                      </a:cubicBezTo>
                      <a:cubicBezTo>
                        <a:pt x="1" y="138"/>
                        <a:pt x="1" y="252"/>
                        <a:pt x="92" y="297"/>
                      </a:cubicBezTo>
                      <a:cubicBezTo>
                        <a:pt x="1074" y="800"/>
                        <a:pt x="2124" y="1210"/>
                        <a:pt x="3196" y="1484"/>
                      </a:cubicBezTo>
                      <a:cubicBezTo>
                        <a:pt x="3219" y="1484"/>
                        <a:pt x="3219" y="1507"/>
                        <a:pt x="3219" y="1507"/>
                      </a:cubicBezTo>
                      <a:cubicBezTo>
                        <a:pt x="3402" y="1553"/>
                        <a:pt x="3562" y="1576"/>
                        <a:pt x="3721" y="1621"/>
                      </a:cubicBezTo>
                      <a:lnTo>
                        <a:pt x="3767" y="1621"/>
                      </a:lnTo>
                      <a:cubicBezTo>
                        <a:pt x="3790" y="1644"/>
                        <a:pt x="3836" y="1644"/>
                        <a:pt x="3858" y="1644"/>
                      </a:cubicBezTo>
                      <a:lnTo>
                        <a:pt x="3881" y="1644"/>
                      </a:lnTo>
                      <a:cubicBezTo>
                        <a:pt x="3881" y="1667"/>
                        <a:pt x="3904" y="1667"/>
                        <a:pt x="3904" y="1667"/>
                      </a:cubicBezTo>
                      <a:lnTo>
                        <a:pt x="3950" y="1667"/>
                      </a:lnTo>
                      <a:cubicBezTo>
                        <a:pt x="4109" y="1713"/>
                        <a:pt x="4292" y="1735"/>
                        <a:pt x="4452" y="1758"/>
                      </a:cubicBezTo>
                      <a:lnTo>
                        <a:pt x="4475" y="1758"/>
                      </a:lnTo>
                      <a:cubicBezTo>
                        <a:pt x="4475" y="1781"/>
                        <a:pt x="4475" y="1781"/>
                        <a:pt x="4475" y="1781"/>
                      </a:cubicBezTo>
                      <a:lnTo>
                        <a:pt x="4612" y="1781"/>
                      </a:lnTo>
                      <a:cubicBezTo>
                        <a:pt x="4612" y="1781"/>
                        <a:pt x="4612" y="1804"/>
                        <a:pt x="4612" y="1804"/>
                      </a:cubicBezTo>
                      <a:lnTo>
                        <a:pt x="4680" y="1804"/>
                      </a:lnTo>
                      <a:cubicBezTo>
                        <a:pt x="4794" y="1827"/>
                        <a:pt x="4931" y="1849"/>
                        <a:pt x="5068" y="1849"/>
                      </a:cubicBezTo>
                      <a:cubicBezTo>
                        <a:pt x="5080" y="1856"/>
                        <a:pt x="5093" y="1858"/>
                        <a:pt x="5104" y="1858"/>
                      </a:cubicBezTo>
                      <a:cubicBezTo>
                        <a:pt x="5137" y="1858"/>
                        <a:pt x="5166" y="1837"/>
                        <a:pt x="5182" y="1804"/>
                      </a:cubicBezTo>
                      <a:cubicBezTo>
                        <a:pt x="5228" y="1781"/>
                        <a:pt x="5228" y="1735"/>
                        <a:pt x="5228" y="1690"/>
                      </a:cubicBezTo>
                      <a:cubicBezTo>
                        <a:pt x="5228" y="1667"/>
                        <a:pt x="5228" y="1621"/>
                        <a:pt x="5182" y="1576"/>
                      </a:cubicBezTo>
                      <a:cubicBezTo>
                        <a:pt x="5159" y="1553"/>
                        <a:pt x="5114" y="1530"/>
                        <a:pt x="5068" y="1530"/>
                      </a:cubicBezTo>
                      <a:cubicBezTo>
                        <a:pt x="5000" y="1530"/>
                        <a:pt x="4931" y="1507"/>
                        <a:pt x="4840" y="1507"/>
                      </a:cubicBezTo>
                      <a:cubicBezTo>
                        <a:pt x="4817" y="1507"/>
                        <a:pt x="4817" y="1507"/>
                        <a:pt x="4817" y="1484"/>
                      </a:cubicBezTo>
                      <a:cubicBezTo>
                        <a:pt x="4817" y="1507"/>
                        <a:pt x="4817" y="1507"/>
                        <a:pt x="4817" y="1507"/>
                      </a:cubicBezTo>
                      <a:cubicBezTo>
                        <a:pt x="4794" y="1484"/>
                        <a:pt x="4794" y="1484"/>
                        <a:pt x="4794" y="1484"/>
                      </a:cubicBezTo>
                      <a:lnTo>
                        <a:pt x="4680" y="1484"/>
                      </a:lnTo>
                      <a:cubicBezTo>
                        <a:pt x="4657" y="1461"/>
                        <a:pt x="4657" y="1461"/>
                        <a:pt x="4657" y="1461"/>
                      </a:cubicBezTo>
                      <a:lnTo>
                        <a:pt x="4566" y="1461"/>
                      </a:lnTo>
                      <a:cubicBezTo>
                        <a:pt x="4543" y="1461"/>
                        <a:pt x="4543" y="1461"/>
                        <a:pt x="4520" y="1439"/>
                      </a:cubicBezTo>
                      <a:cubicBezTo>
                        <a:pt x="4383" y="1416"/>
                        <a:pt x="4224" y="1393"/>
                        <a:pt x="4087" y="1370"/>
                      </a:cubicBezTo>
                      <a:lnTo>
                        <a:pt x="4064" y="1370"/>
                      </a:lnTo>
                      <a:cubicBezTo>
                        <a:pt x="4064" y="1370"/>
                        <a:pt x="4041" y="1347"/>
                        <a:pt x="4041" y="1347"/>
                      </a:cubicBezTo>
                      <a:lnTo>
                        <a:pt x="4018" y="1347"/>
                      </a:lnTo>
                      <a:cubicBezTo>
                        <a:pt x="3972" y="1347"/>
                        <a:pt x="3927" y="1324"/>
                        <a:pt x="3881" y="1324"/>
                      </a:cubicBezTo>
                      <a:lnTo>
                        <a:pt x="3858" y="1324"/>
                      </a:lnTo>
                      <a:cubicBezTo>
                        <a:pt x="3676" y="1279"/>
                        <a:pt x="3493" y="1233"/>
                        <a:pt x="3311" y="1188"/>
                      </a:cubicBezTo>
                      <a:cubicBezTo>
                        <a:pt x="2534" y="982"/>
                        <a:pt x="1758" y="708"/>
                        <a:pt x="1005" y="389"/>
                      </a:cubicBezTo>
                      <a:cubicBezTo>
                        <a:pt x="754" y="275"/>
                        <a:pt x="503" y="160"/>
                        <a:pt x="252" y="23"/>
                      </a:cubicBezTo>
                      <a:cubicBezTo>
                        <a:pt x="229" y="1"/>
                        <a:pt x="20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4" name="Google Shape;144;p6"/>
                <p:cNvSpPr/>
                <p:nvPr/>
              </p:nvSpPr>
              <p:spPr>
                <a:xfrm>
                  <a:off x="8117643" y="2107317"/>
                  <a:ext cx="264705" cy="546655"/>
                </a:xfrm>
                <a:custGeom>
                  <a:avLst/>
                  <a:gdLst/>
                  <a:ahLst/>
                  <a:cxnLst/>
                  <a:rect l="l" t="t" r="r" b="b"/>
                  <a:pathLst>
                    <a:path w="9793" h="20224" extrusionOk="0">
                      <a:moveTo>
                        <a:pt x="7921" y="343"/>
                      </a:moveTo>
                      <a:cubicBezTo>
                        <a:pt x="7967" y="343"/>
                        <a:pt x="8035" y="366"/>
                        <a:pt x="8104" y="366"/>
                      </a:cubicBezTo>
                      <a:cubicBezTo>
                        <a:pt x="8172" y="389"/>
                        <a:pt x="8218" y="412"/>
                        <a:pt x="8286" y="434"/>
                      </a:cubicBezTo>
                      <a:cubicBezTo>
                        <a:pt x="8355" y="480"/>
                        <a:pt x="8400" y="503"/>
                        <a:pt x="8469" y="571"/>
                      </a:cubicBezTo>
                      <a:cubicBezTo>
                        <a:pt x="8537" y="640"/>
                        <a:pt x="8606" y="731"/>
                        <a:pt x="8674" y="823"/>
                      </a:cubicBezTo>
                      <a:cubicBezTo>
                        <a:pt x="8766" y="959"/>
                        <a:pt x="8834" y="1119"/>
                        <a:pt x="8903" y="1325"/>
                      </a:cubicBezTo>
                      <a:cubicBezTo>
                        <a:pt x="9085" y="1941"/>
                        <a:pt x="9154" y="2603"/>
                        <a:pt x="9177" y="3196"/>
                      </a:cubicBezTo>
                      <a:cubicBezTo>
                        <a:pt x="9199" y="3333"/>
                        <a:pt x="9199" y="3470"/>
                        <a:pt x="9199" y="3607"/>
                      </a:cubicBezTo>
                      <a:lnTo>
                        <a:pt x="9199" y="3721"/>
                      </a:lnTo>
                      <a:lnTo>
                        <a:pt x="9199" y="3835"/>
                      </a:lnTo>
                      <a:cubicBezTo>
                        <a:pt x="9222" y="4018"/>
                        <a:pt x="9222" y="4201"/>
                        <a:pt x="9222" y="4360"/>
                      </a:cubicBezTo>
                      <a:lnTo>
                        <a:pt x="9222" y="4497"/>
                      </a:lnTo>
                      <a:cubicBezTo>
                        <a:pt x="9199" y="4680"/>
                        <a:pt x="9199" y="4885"/>
                        <a:pt x="9199" y="5068"/>
                      </a:cubicBezTo>
                      <a:lnTo>
                        <a:pt x="8583" y="5068"/>
                      </a:lnTo>
                      <a:cubicBezTo>
                        <a:pt x="7967" y="5045"/>
                        <a:pt x="7351" y="4931"/>
                        <a:pt x="6734" y="4726"/>
                      </a:cubicBezTo>
                      <a:cubicBezTo>
                        <a:pt x="6072" y="4520"/>
                        <a:pt x="5433" y="4223"/>
                        <a:pt x="4863" y="3858"/>
                      </a:cubicBezTo>
                      <a:lnTo>
                        <a:pt x="4817" y="3835"/>
                      </a:lnTo>
                      <a:cubicBezTo>
                        <a:pt x="4908" y="3699"/>
                        <a:pt x="5000" y="3562"/>
                        <a:pt x="5091" y="3425"/>
                      </a:cubicBezTo>
                      <a:lnTo>
                        <a:pt x="5114" y="3356"/>
                      </a:lnTo>
                      <a:lnTo>
                        <a:pt x="5159" y="3288"/>
                      </a:lnTo>
                      <a:cubicBezTo>
                        <a:pt x="5296" y="3082"/>
                        <a:pt x="5410" y="2854"/>
                        <a:pt x="5547" y="2649"/>
                      </a:cubicBezTo>
                      <a:cubicBezTo>
                        <a:pt x="5844" y="2169"/>
                        <a:pt x="6209" y="1621"/>
                        <a:pt x="6643" y="1142"/>
                      </a:cubicBezTo>
                      <a:cubicBezTo>
                        <a:pt x="6894" y="868"/>
                        <a:pt x="7099" y="686"/>
                        <a:pt x="7328" y="549"/>
                      </a:cubicBezTo>
                      <a:cubicBezTo>
                        <a:pt x="7442" y="480"/>
                        <a:pt x="7533" y="434"/>
                        <a:pt x="7647" y="389"/>
                      </a:cubicBezTo>
                      <a:cubicBezTo>
                        <a:pt x="7739" y="366"/>
                        <a:pt x="7807" y="366"/>
                        <a:pt x="7876" y="343"/>
                      </a:cubicBezTo>
                      <a:close/>
                      <a:moveTo>
                        <a:pt x="4497" y="4018"/>
                      </a:moveTo>
                      <a:cubicBezTo>
                        <a:pt x="4794" y="4223"/>
                        <a:pt x="5136" y="4429"/>
                        <a:pt x="5479" y="4589"/>
                      </a:cubicBezTo>
                      <a:cubicBezTo>
                        <a:pt x="5867" y="4794"/>
                        <a:pt x="6278" y="4954"/>
                        <a:pt x="6780" y="5091"/>
                      </a:cubicBezTo>
                      <a:cubicBezTo>
                        <a:pt x="7214" y="5228"/>
                        <a:pt x="7670" y="5319"/>
                        <a:pt x="8127" y="5388"/>
                      </a:cubicBezTo>
                      <a:cubicBezTo>
                        <a:pt x="8332" y="5410"/>
                        <a:pt x="8560" y="5410"/>
                        <a:pt x="8811" y="5410"/>
                      </a:cubicBezTo>
                      <a:lnTo>
                        <a:pt x="9177" y="5410"/>
                      </a:lnTo>
                      <a:cubicBezTo>
                        <a:pt x="9245" y="5410"/>
                        <a:pt x="9314" y="5388"/>
                        <a:pt x="9382" y="5388"/>
                      </a:cubicBezTo>
                      <a:lnTo>
                        <a:pt x="7259" y="12646"/>
                      </a:lnTo>
                      <a:lnTo>
                        <a:pt x="6780" y="14244"/>
                      </a:lnTo>
                      <a:cubicBezTo>
                        <a:pt x="6232" y="16070"/>
                        <a:pt x="5707" y="17919"/>
                        <a:pt x="5159" y="19745"/>
                      </a:cubicBezTo>
                      <a:cubicBezTo>
                        <a:pt x="5022" y="19790"/>
                        <a:pt x="4908" y="19836"/>
                        <a:pt x="4771" y="19859"/>
                      </a:cubicBezTo>
                      <a:cubicBezTo>
                        <a:pt x="4634" y="19882"/>
                        <a:pt x="4475" y="19882"/>
                        <a:pt x="4292" y="19882"/>
                      </a:cubicBezTo>
                      <a:cubicBezTo>
                        <a:pt x="4155" y="19882"/>
                        <a:pt x="4018" y="19882"/>
                        <a:pt x="3881" y="19859"/>
                      </a:cubicBezTo>
                      <a:cubicBezTo>
                        <a:pt x="3356" y="19813"/>
                        <a:pt x="2808" y="19676"/>
                        <a:pt x="2260" y="19471"/>
                      </a:cubicBezTo>
                      <a:cubicBezTo>
                        <a:pt x="1781" y="19288"/>
                        <a:pt x="1393" y="19083"/>
                        <a:pt x="1028" y="18832"/>
                      </a:cubicBezTo>
                      <a:cubicBezTo>
                        <a:pt x="1028" y="18832"/>
                        <a:pt x="1005" y="18809"/>
                        <a:pt x="1005" y="18809"/>
                      </a:cubicBezTo>
                      <a:cubicBezTo>
                        <a:pt x="777" y="18626"/>
                        <a:pt x="571" y="18466"/>
                        <a:pt x="434" y="18261"/>
                      </a:cubicBezTo>
                      <a:lnTo>
                        <a:pt x="343" y="18147"/>
                      </a:lnTo>
                      <a:lnTo>
                        <a:pt x="1416" y="14541"/>
                      </a:lnTo>
                      <a:lnTo>
                        <a:pt x="2466" y="10957"/>
                      </a:lnTo>
                      <a:lnTo>
                        <a:pt x="3516" y="7351"/>
                      </a:lnTo>
                      <a:lnTo>
                        <a:pt x="4497" y="4018"/>
                      </a:lnTo>
                      <a:close/>
                      <a:moveTo>
                        <a:pt x="7944" y="1"/>
                      </a:moveTo>
                      <a:cubicBezTo>
                        <a:pt x="7876" y="1"/>
                        <a:pt x="7807" y="24"/>
                        <a:pt x="7739" y="24"/>
                      </a:cubicBezTo>
                      <a:cubicBezTo>
                        <a:pt x="7624" y="46"/>
                        <a:pt x="7533" y="69"/>
                        <a:pt x="7373" y="138"/>
                      </a:cubicBezTo>
                      <a:cubicBezTo>
                        <a:pt x="7259" y="183"/>
                        <a:pt x="7168" y="252"/>
                        <a:pt x="7054" y="320"/>
                      </a:cubicBezTo>
                      <a:cubicBezTo>
                        <a:pt x="6940" y="412"/>
                        <a:pt x="6826" y="503"/>
                        <a:pt x="6734" y="571"/>
                      </a:cubicBezTo>
                      <a:cubicBezTo>
                        <a:pt x="6506" y="777"/>
                        <a:pt x="6301" y="1005"/>
                        <a:pt x="6049" y="1325"/>
                      </a:cubicBezTo>
                      <a:cubicBezTo>
                        <a:pt x="5776" y="1667"/>
                        <a:pt x="5547" y="2009"/>
                        <a:pt x="5410" y="2238"/>
                      </a:cubicBezTo>
                      <a:cubicBezTo>
                        <a:pt x="5228" y="2512"/>
                        <a:pt x="5068" y="2785"/>
                        <a:pt x="4908" y="3059"/>
                      </a:cubicBezTo>
                      <a:lnTo>
                        <a:pt x="4863" y="3151"/>
                      </a:lnTo>
                      <a:lnTo>
                        <a:pt x="4817" y="3219"/>
                      </a:lnTo>
                      <a:cubicBezTo>
                        <a:pt x="4726" y="3356"/>
                        <a:pt x="4634" y="3493"/>
                        <a:pt x="4543" y="3653"/>
                      </a:cubicBezTo>
                      <a:cubicBezTo>
                        <a:pt x="4520" y="3630"/>
                        <a:pt x="4497" y="3607"/>
                        <a:pt x="4475" y="3607"/>
                      </a:cubicBezTo>
                      <a:cubicBezTo>
                        <a:pt x="4429" y="3584"/>
                        <a:pt x="4406" y="3584"/>
                        <a:pt x="4406" y="3584"/>
                      </a:cubicBezTo>
                      <a:cubicBezTo>
                        <a:pt x="4315" y="3584"/>
                        <a:pt x="4246" y="3653"/>
                        <a:pt x="4246" y="3721"/>
                      </a:cubicBezTo>
                      <a:lnTo>
                        <a:pt x="3676" y="5616"/>
                      </a:lnTo>
                      <a:lnTo>
                        <a:pt x="3584" y="5913"/>
                      </a:lnTo>
                      <a:lnTo>
                        <a:pt x="2808" y="8560"/>
                      </a:lnTo>
                      <a:lnTo>
                        <a:pt x="2763" y="8697"/>
                      </a:lnTo>
                      <a:lnTo>
                        <a:pt x="2785" y="8697"/>
                      </a:lnTo>
                      <a:lnTo>
                        <a:pt x="2694" y="8994"/>
                      </a:lnTo>
                      <a:lnTo>
                        <a:pt x="1736" y="12189"/>
                      </a:lnTo>
                      <a:lnTo>
                        <a:pt x="1758" y="12189"/>
                      </a:lnTo>
                      <a:lnTo>
                        <a:pt x="1667" y="12463"/>
                      </a:lnTo>
                      <a:lnTo>
                        <a:pt x="1393" y="13354"/>
                      </a:lnTo>
                      <a:lnTo>
                        <a:pt x="24" y="18078"/>
                      </a:lnTo>
                      <a:cubicBezTo>
                        <a:pt x="1" y="18124"/>
                        <a:pt x="1" y="18147"/>
                        <a:pt x="24" y="18193"/>
                      </a:cubicBezTo>
                      <a:cubicBezTo>
                        <a:pt x="1" y="18215"/>
                        <a:pt x="24" y="18261"/>
                        <a:pt x="24" y="18307"/>
                      </a:cubicBezTo>
                      <a:cubicBezTo>
                        <a:pt x="252" y="18626"/>
                        <a:pt x="571" y="18923"/>
                        <a:pt x="1005" y="19220"/>
                      </a:cubicBezTo>
                      <a:cubicBezTo>
                        <a:pt x="1393" y="19494"/>
                        <a:pt x="1850" y="19699"/>
                        <a:pt x="2397" y="19882"/>
                      </a:cubicBezTo>
                      <a:cubicBezTo>
                        <a:pt x="2877" y="20041"/>
                        <a:pt x="3379" y="20156"/>
                        <a:pt x="3881" y="20201"/>
                      </a:cubicBezTo>
                      <a:cubicBezTo>
                        <a:pt x="4018" y="20224"/>
                        <a:pt x="4178" y="20224"/>
                        <a:pt x="4315" y="20224"/>
                      </a:cubicBezTo>
                      <a:lnTo>
                        <a:pt x="4543" y="20224"/>
                      </a:lnTo>
                      <a:cubicBezTo>
                        <a:pt x="4680" y="20201"/>
                        <a:pt x="4794" y="20178"/>
                        <a:pt x="4908" y="20178"/>
                      </a:cubicBezTo>
                      <a:cubicBezTo>
                        <a:pt x="5091" y="20133"/>
                        <a:pt x="5251" y="20064"/>
                        <a:pt x="5388" y="19996"/>
                      </a:cubicBezTo>
                      <a:cubicBezTo>
                        <a:pt x="5433" y="19996"/>
                        <a:pt x="5456" y="19927"/>
                        <a:pt x="5479" y="19904"/>
                      </a:cubicBezTo>
                      <a:cubicBezTo>
                        <a:pt x="5479" y="19882"/>
                        <a:pt x="5479" y="19882"/>
                        <a:pt x="5479" y="19859"/>
                      </a:cubicBezTo>
                      <a:lnTo>
                        <a:pt x="6483" y="16458"/>
                      </a:lnTo>
                      <a:lnTo>
                        <a:pt x="7145" y="14198"/>
                      </a:lnTo>
                      <a:lnTo>
                        <a:pt x="7168" y="14130"/>
                      </a:lnTo>
                      <a:lnTo>
                        <a:pt x="7465" y="13080"/>
                      </a:lnTo>
                      <a:lnTo>
                        <a:pt x="8172" y="10683"/>
                      </a:lnTo>
                      <a:lnTo>
                        <a:pt x="8264" y="10386"/>
                      </a:lnTo>
                      <a:lnTo>
                        <a:pt x="8309" y="10249"/>
                      </a:lnTo>
                      <a:lnTo>
                        <a:pt x="9085" y="7624"/>
                      </a:lnTo>
                      <a:lnTo>
                        <a:pt x="9062" y="7602"/>
                      </a:lnTo>
                      <a:lnTo>
                        <a:pt x="9177" y="7305"/>
                      </a:lnTo>
                      <a:lnTo>
                        <a:pt x="9770" y="5228"/>
                      </a:lnTo>
                      <a:cubicBezTo>
                        <a:pt x="9793" y="5205"/>
                        <a:pt x="9793" y="5159"/>
                        <a:pt x="9770" y="5114"/>
                      </a:cubicBezTo>
                      <a:cubicBezTo>
                        <a:pt x="9747" y="5068"/>
                        <a:pt x="9702" y="5045"/>
                        <a:pt x="9656" y="5045"/>
                      </a:cubicBezTo>
                      <a:cubicBezTo>
                        <a:pt x="9633" y="5022"/>
                        <a:pt x="9633" y="5022"/>
                        <a:pt x="9610" y="5022"/>
                      </a:cubicBezTo>
                      <a:cubicBezTo>
                        <a:pt x="9587" y="5022"/>
                        <a:pt x="9587" y="5022"/>
                        <a:pt x="9565" y="5045"/>
                      </a:cubicBezTo>
                      <a:cubicBezTo>
                        <a:pt x="9542" y="4863"/>
                        <a:pt x="9542" y="4680"/>
                        <a:pt x="9542" y="4520"/>
                      </a:cubicBezTo>
                      <a:lnTo>
                        <a:pt x="9542" y="4338"/>
                      </a:lnTo>
                      <a:cubicBezTo>
                        <a:pt x="9565" y="4132"/>
                        <a:pt x="9542" y="3950"/>
                        <a:pt x="9542" y="3767"/>
                      </a:cubicBezTo>
                      <a:cubicBezTo>
                        <a:pt x="9542" y="3493"/>
                        <a:pt x="9519" y="3196"/>
                        <a:pt x="9496" y="2922"/>
                      </a:cubicBezTo>
                      <a:cubicBezTo>
                        <a:pt x="9473" y="2352"/>
                        <a:pt x="9405" y="1690"/>
                        <a:pt x="9154" y="1051"/>
                      </a:cubicBezTo>
                      <a:cubicBezTo>
                        <a:pt x="9040" y="754"/>
                        <a:pt x="8903" y="526"/>
                        <a:pt x="8720" y="343"/>
                      </a:cubicBezTo>
                      <a:cubicBezTo>
                        <a:pt x="8629" y="252"/>
                        <a:pt x="8537" y="183"/>
                        <a:pt x="8423" y="138"/>
                      </a:cubicBezTo>
                      <a:cubicBezTo>
                        <a:pt x="8309" y="69"/>
                        <a:pt x="8195" y="46"/>
                        <a:pt x="8058" y="24"/>
                      </a:cubicBezTo>
                      <a:cubicBezTo>
                        <a:pt x="8012" y="24"/>
                        <a:pt x="7990" y="1"/>
                        <a:pt x="79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6"/>
                <p:cNvSpPr/>
                <p:nvPr/>
              </p:nvSpPr>
              <p:spPr>
                <a:xfrm>
                  <a:off x="8256469" y="2201111"/>
                  <a:ext cx="99984" cy="36409"/>
                </a:xfrm>
                <a:custGeom>
                  <a:avLst/>
                  <a:gdLst/>
                  <a:ahLst/>
                  <a:cxnLst/>
                  <a:rect l="l" t="t" r="r" b="b"/>
                  <a:pathLst>
                    <a:path w="3699" h="1347" extrusionOk="0">
                      <a:moveTo>
                        <a:pt x="183" y="0"/>
                      </a:moveTo>
                      <a:cubicBezTo>
                        <a:pt x="115" y="0"/>
                        <a:pt x="69" y="46"/>
                        <a:pt x="46" y="92"/>
                      </a:cubicBezTo>
                      <a:cubicBezTo>
                        <a:pt x="23" y="114"/>
                        <a:pt x="0" y="160"/>
                        <a:pt x="23" y="206"/>
                      </a:cubicBezTo>
                      <a:cubicBezTo>
                        <a:pt x="23" y="251"/>
                        <a:pt x="46" y="297"/>
                        <a:pt x="92" y="320"/>
                      </a:cubicBezTo>
                      <a:cubicBezTo>
                        <a:pt x="571" y="617"/>
                        <a:pt x="1119" y="868"/>
                        <a:pt x="1712" y="1050"/>
                      </a:cubicBezTo>
                      <a:cubicBezTo>
                        <a:pt x="2009" y="1142"/>
                        <a:pt x="2306" y="1233"/>
                        <a:pt x="2603" y="1278"/>
                      </a:cubicBezTo>
                      <a:cubicBezTo>
                        <a:pt x="2876" y="1324"/>
                        <a:pt x="3150" y="1347"/>
                        <a:pt x="3401" y="1347"/>
                      </a:cubicBezTo>
                      <a:lnTo>
                        <a:pt x="3538" y="1347"/>
                      </a:lnTo>
                      <a:cubicBezTo>
                        <a:pt x="3630" y="1324"/>
                        <a:pt x="3698" y="1256"/>
                        <a:pt x="3698" y="1164"/>
                      </a:cubicBezTo>
                      <a:cubicBezTo>
                        <a:pt x="3698" y="1119"/>
                        <a:pt x="3675" y="1073"/>
                        <a:pt x="3653" y="1050"/>
                      </a:cubicBezTo>
                      <a:cubicBezTo>
                        <a:pt x="3630" y="1027"/>
                        <a:pt x="3584" y="1005"/>
                        <a:pt x="3538" y="1005"/>
                      </a:cubicBezTo>
                      <a:lnTo>
                        <a:pt x="3401" y="1005"/>
                      </a:lnTo>
                      <a:cubicBezTo>
                        <a:pt x="3173" y="1005"/>
                        <a:pt x="2945" y="982"/>
                        <a:pt x="2717" y="959"/>
                      </a:cubicBezTo>
                      <a:cubicBezTo>
                        <a:pt x="2192" y="868"/>
                        <a:pt x="1621" y="708"/>
                        <a:pt x="1050" y="457"/>
                      </a:cubicBezTo>
                      <a:cubicBezTo>
                        <a:pt x="777" y="320"/>
                        <a:pt x="525" y="183"/>
                        <a:pt x="274" y="23"/>
                      </a:cubicBezTo>
                      <a:cubicBezTo>
                        <a:pt x="252" y="23"/>
                        <a:pt x="206" y="0"/>
                        <a:pt x="1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6"/>
                <p:cNvSpPr/>
                <p:nvPr/>
              </p:nvSpPr>
              <p:spPr>
                <a:xfrm>
                  <a:off x="7881969" y="2176433"/>
                  <a:ext cx="335037" cy="269030"/>
                </a:xfrm>
                <a:custGeom>
                  <a:avLst/>
                  <a:gdLst/>
                  <a:ahLst/>
                  <a:cxnLst/>
                  <a:rect l="l" t="t" r="r" b="b"/>
                  <a:pathLst>
                    <a:path w="12395" h="9953" extrusionOk="0">
                      <a:moveTo>
                        <a:pt x="2237" y="365"/>
                      </a:moveTo>
                      <a:lnTo>
                        <a:pt x="2397" y="411"/>
                      </a:lnTo>
                      <a:lnTo>
                        <a:pt x="2534" y="457"/>
                      </a:lnTo>
                      <a:lnTo>
                        <a:pt x="3653" y="799"/>
                      </a:lnTo>
                      <a:lnTo>
                        <a:pt x="4018" y="913"/>
                      </a:lnTo>
                      <a:lnTo>
                        <a:pt x="3196" y="3744"/>
                      </a:lnTo>
                      <a:lnTo>
                        <a:pt x="1370" y="3241"/>
                      </a:lnTo>
                      <a:lnTo>
                        <a:pt x="2237" y="365"/>
                      </a:lnTo>
                      <a:close/>
                      <a:moveTo>
                        <a:pt x="4337" y="982"/>
                      </a:moveTo>
                      <a:lnTo>
                        <a:pt x="4931" y="1164"/>
                      </a:lnTo>
                      <a:lnTo>
                        <a:pt x="6118" y="1530"/>
                      </a:lnTo>
                      <a:lnTo>
                        <a:pt x="5364" y="4177"/>
                      </a:lnTo>
                      <a:lnTo>
                        <a:pt x="5296" y="4360"/>
                      </a:lnTo>
                      <a:lnTo>
                        <a:pt x="5159" y="4314"/>
                      </a:lnTo>
                      <a:lnTo>
                        <a:pt x="4999" y="4269"/>
                      </a:lnTo>
                      <a:lnTo>
                        <a:pt x="4132" y="4017"/>
                      </a:lnTo>
                      <a:lnTo>
                        <a:pt x="3516" y="3858"/>
                      </a:lnTo>
                      <a:lnTo>
                        <a:pt x="3607" y="3538"/>
                      </a:lnTo>
                      <a:lnTo>
                        <a:pt x="4337" y="982"/>
                      </a:lnTo>
                      <a:close/>
                      <a:moveTo>
                        <a:pt x="6437" y="1621"/>
                      </a:moveTo>
                      <a:lnTo>
                        <a:pt x="8149" y="2123"/>
                      </a:lnTo>
                      <a:lnTo>
                        <a:pt x="7852" y="3127"/>
                      </a:lnTo>
                      <a:lnTo>
                        <a:pt x="7327" y="4930"/>
                      </a:lnTo>
                      <a:lnTo>
                        <a:pt x="5616" y="4451"/>
                      </a:lnTo>
                      <a:lnTo>
                        <a:pt x="5981" y="3241"/>
                      </a:lnTo>
                      <a:lnTo>
                        <a:pt x="6437" y="1621"/>
                      </a:lnTo>
                      <a:close/>
                      <a:moveTo>
                        <a:pt x="8469" y="2214"/>
                      </a:moveTo>
                      <a:lnTo>
                        <a:pt x="8765" y="2328"/>
                      </a:lnTo>
                      <a:lnTo>
                        <a:pt x="9975" y="2694"/>
                      </a:lnTo>
                      <a:lnTo>
                        <a:pt x="9176" y="5478"/>
                      </a:lnTo>
                      <a:lnTo>
                        <a:pt x="7647" y="5022"/>
                      </a:lnTo>
                      <a:lnTo>
                        <a:pt x="8469" y="2214"/>
                      </a:lnTo>
                      <a:close/>
                      <a:moveTo>
                        <a:pt x="10295" y="2762"/>
                      </a:moveTo>
                      <a:lnTo>
                        <a:pt x="11778" y="3219"/>
                      </a:lnTo>
                      <a:lnTo>
                        <a:pt x="10979" y="5980"/>
                      </a:lnTo>
                      <a:lnTo>
                        <a:pt x="9496" y="5570"/>
                      </a:lnTo>
                      <a:lnTo>
                        <a:pt x="9678" y="4930"/>
                      </a:lnTo>
                      <a:lnTo>
                        <a:pt x="10295" y="2762"/>
                      </a:lnTo>
                      <a:close/>
                      <a:moveTo>
                        <a:pt x="1279" y="3561"/>
                      </a:moveTo>
                      <a:lnTo>
                        <a:pt x="3105" y="4086"/>
                      </a:lnTo>
                      <a:lnTo>
                        <a:pt x="2648" y="5707"/>
                      </a:lnTo>
                      <a:lnTo>
                        <a:pt x="2237" y="7122"/>
                      </a:lnTo>
                      <a:cubicBezTo>
                        <a:pt x="2215" y="7145"/>
                        <a:pt x="2215" y="7145"/>
                        <a:pt x="2215" y="7167"/>
                      </a:cubicBezTo>
                      <a:lnTo>
                        <a:pt x="1872" y="7053"/>
                      </a:lnTo>
                      <a:lnTo>
                        <a:pt x="731" y="6734"/>
                      </a:lnTo>
                      <a:lnTo>
                        <a:pt x="640" y="6688"/>
                      </a:lnTo>
                      <a:lnTo>
                        <a:pt x="571" y="6665"/>
                      </a:lnTo>
                      <a:lnTo>
                        <a:pt x="457" y="6642"/>
                      </a:lnTo>
                      <a:lnTo>
                        <a:pt x="366" y="6620"/>
                      </a:lnTo>
                      <a:lnTo>
                        <a:pt x="982" y="4611"/>
                      </a:lnTo>
                      <a:lnTo>
                        <a:pt x="1279" y="3561"/>
                      </a:lnTo>
                      <a:close/>
                      <a:moveTo>
                        <a:pt x="3424" y="4177"/>
                      </a:moveTo>
                      <a:lnTo>
                        <a:pt x="5205" y="4679"/>
                      </a:lnTo>
                      <a:lnTo>
                        <a:pt x="4337" y="7738"/>
                      </a:lnTo>
                      <a:lnTo>
                        <a:pt x="4314" y="7784"/>
                      </a:lnTo>
                      <a:lnTo>
                        <a:pt x="2534" y="7259"/>
                      </a:lnTo>
                      <a:lnTo>
                        <a:pt x="2557" y="7236"/>
                      </a:lnTo>
                      <a:lnTo>
                        <a:pt x="3424" y="4177"/>
                      </a:lnTo>
                      <a:close/>
                      <a:moveTo>
                        <a:pt x="5524" y="4771"/>
                      </a:moveTo>
                      <a:lnTo>
                        <a:pt x="7236" y="5273"/>
                      </a:lnTo>
                      <a:lnTo>
                        <a:pt x="6346" y="8331"/>
                      </a:lnTo>
                      <a:cubicBezTo>
                        <a:pt x="6346" y="8354"/>
                        <a:pt x="6346" y="8377"/>
                        <a:pt x="6346" y="8400"/>
                      </a:cubicBezTo>
                      <a:lnTo>
                        <a:pt x="5456" y="8126"/>
                      </a:lnTo>
                      <a:lnTo>
                        <a:pt x="4634" y="7898"/>
                      </a:lnTo>
                      <a:lnTo>
                        <a:pt x="4657" y="7852"/>
                      </a:lnTo>
                      <a:lnTo>
                        <a:pt x="4771" y="7464"/>
                      </a:lnTo>
                      <a:lnTo>
                        <a:pt x="5524" y="4771"/>
                      </a:lnTo>
                      <a:close/>
                      <a:moveTo>
                        <a:pt x="7556" y="5364"/>
                      </a:moveTo>
                      <a:lnTo>
                        <a:pt x="9085" y="5798"/>
                      </a:lnTo>
                      <a:lnTo>
                        <a:pt x="8811" y="6757"/>
                      </a:lnTo>
                      <a:lnTo>
                        <a:pt x="8788" y="6848"/>
                      </a:lnTo>
                      <a:lnTo>
                        <a:pt x="8583" y="7555"/>
                      </a:lnTo>
                      <a:lnTo>
                        <a:pt x="8309" y="8537"/>
                      </a:lnTo>
                      <a:lnTo>
                        <a:pt x="8263" y="8651"/>
                      </a:lnTo>
                      <a:lnTo>
                        <a:pt x="8218" y="8834"/>
                      </a:lnTo>
                      <a:lnTo>
                        <a:pt x="8195" y="8902"/>
                      </a:lnTo>
                      <a:cubicBezTo>
                        <a:pt x="8195" y="8925"/>
                        <a:pt x="8195" y="8925"/>
                        <a:pt x="8195" y="8948"/>
                      </a:cubicBezTo>
                      <a:lnTo>
                        <a:pt x="6711" y="8514"/>
                      </a:lnTo>
                      <a:lnTo>
                        <a:pt x="6643" y="8491"/>
                      </a:lnTo>
                      <a:cubicBezTo>
                        <a:pt x="6665" y="8491"/>
                        <a:pt x="6665" y="8468"/>
                        <a:pt x="6688" y="8446"/>
                      </a:cubicBezTo>
                      <a:lnTo>
                        <a:pt x="7556" y="5364"/>
                      </a:lnTo>
                      <a:close/>
                      <a:moveTo>
                        <a:pt x="9405" y="5889"/>
                      </a:moveTo>
                      <a:lnTo>
                        <a:pt x="9633" y="5958"/>
                      </a:lnTo>
                      <a:lnTo>
                        <a:pt x="10683" y="6254"/>
                      </a:lnTo>
                      <a:lnTo>
                        <a:pt x="10888" y="6323"/>
                      </a:lnTo>
                      <a:lnTo>
                        <a:pt x="10637" y="7190"/>
                      </a:lnTo>
                      <a:lnTo>
                        <a:pt x="10432" y="7898"/>
                      </a:lnTo>
                      <a:lnTo>
                        <a:pt x="10363" y="8126"/>
                      </a:lnTo>
                      <a:cubicBezTo>
                        <a:pt x="10249" y="8537"/>
                        <a:pt x="10135" y="8971"/>
                        <a:pt x="9998" y="9404"/>
                      </a:cubicBezTo>
                      <a:cubicBezTo>
                        <a:pt x="9998" y="9427"/>
                        <a:pt x="9998" y="9473"/>
                        <a:pt x="9998" y="9496"/>
                      </a:cubicBezTo>
                      <a:lnTo>
                        <a:pt x="8492" y="9039"/>
                      </a:lnTo>
                      <a:cubicBezTo>
                        <a:pt x="8514" y="9039"/>
                        <a:pt x="8514" y="9016"/>
                        <a:pt x="8514" y="9016"/>
                      </a:cubicBezTo>
                      <a:cubicBezTo>
                        <a:pt x="8537" y="8925"/>
                        <a:pt x="8560" y="8834"/>
                        <a:pt x="8583" y="8742"/>
                      </a:cubicBezTo>
                      <a:lnTo>
                        <a:pt x="8606" y="8651"/>
                      </a:lnTo>
                      <a:cubicBezTo>
                        <a:pt x="8765" y="8103"/>
                        <a:pt x="8925" y="7555"/>
                        <a:pt x="9085" y="7008"/>
                      </a:cubicBezTo>
                      <a:lnTo>
                        <a:pt x="9405" y="5889"/>
                      </a:lnTo>
                      <a:close/>
                      <a:moveTo>
                        <a:pt x="2123" y="0"/>
                      </a:moveTo>
                      <a:cubicBezTo>
                        <a:pt x="2100" y="0"/>
                        <a:pt x="2055" y="0"/>
                        <a:pt x="2032" y="23"/>
                      </a:cubicBezTo>
                      <a:cubicBezTo>
                        <a:pt x="1986" y="46"/>
                        <a:pt x="1963" y="69"/>
                        <a:pt x="1963" y="114"/>
                      </a:cubicBezTo>
                      <a:cubicBezTo>
                        <a:pt x="1302" y="2306"/>
                        <a:pt x="662" y="4497"/>
                        <a:pt x="1" y="6688"/>
                      </a:cubicBezTo>
                      <a:cubicBezTo>
                        <a:pt x="1" y="6688"/>
                        <a:pt x="1" y="6688"/>
                        <a:pt x="1" y="6734"/>
                      </a:cubicBezTo>
                      <a:cubicBezTo>
                        <a:pt x="1" y="6757"/>
                        <a:pt x="1" y="6802"/>
                        <a:pt x="23" y="6825"/>
                      </a:cubicBezTo>
                      <a:cubicBezTo>
                        <a:pt x="46" y="6848"/>
                        <a:pt x="69" y="6871"/>
                        <a:pt x="137" y="6893"/>
                      </a:cubicBezTo>
                      <a:lnTo>
                        <a:pt x="2831" y="7692"/>
                      </a:lnTo>
                      <a:lnTo>
                        <a:pt x="5524" y="8491"/>
                      </a:lnTo>
                      <a:lnTo>
                        <a:pt x="10363" y="9952"/>
                      </a:lnTo>
                      <a:lnTo>
                        <a:pt x="10477" y="9632"/>
                      </a:lnTo>
                      <a:lnTo>
                        <a:pt x="10363" y="9587"/>
                      </a:lnTo>
                      <a:lnTo>
                        <a:pt x="10272" y="9564"/>
                      </a:lnTo>
                      <a:cubicBezTo>
                        <a:pt x="10295" y="9564"/>
                        <a:pt x="10318" y="9541"/>
                        <a:pt x="10318" y="9518"/>
                      </a:cubicBezTo>
                      <a:cubicBezTo>
                        <a:pt x="10455" y="9062"/>
                        <a:pt x="10591" y="8605"/>
                        <a:pt x="10706" y="8172"/>
                      </a:cubicBezTo>
                      <a:lnTo>
                        <a:pt x="10957" y="7327"/>
                      </a:lnTo>
                      <a:lnTo>
                        <a:pt x="11208" y="6391"/>
                      </a:lnTo>
                      <a:lnTo>
                        <a:pt x="11390" y="6460"/>
                      </a:lnTo>
                      <a:lnTo>
                        <a:pt x="11504" y="6140"/>
                      </a:lnTo>
                      <a:lnTo>
                        <a:pt x="11390" y="6095"/>
                      </a:lnTo>
                      <a:lnTo>
                        <a:pt x="11299" y="6072"/>
                      </a:lnTo>
                      <a:lnTo>
                        <a:pt x="11527" y="5341"/>
                      </a:lnTo>
                      <a:lnTo>
                        <a:pt x="12098" y="3310"/>
                      </a:lnTo>
                      <a:lnTo>
                        <a:pt x="12189" y="3356"/>
                      </a:lnTo>
                      <a:lnTo>
                        <a:pt x="12303" y="3378"/>
                      </a:lnTo>
                      <a:lnTo>
                        <a:pt x="12395" y="3059"/>
                      </a:lnTo>
                      <a:lnTo>
                        <a:pt x="10409" y="2465"/>
                      </a:lnTo>
                      <a:lnTo>
                        <a:pt x="2785" y="183"/>
                      </a:lnTo>
                      <a:cubicBezTo>
                        <a:pt x="2717" y="160"/>
                        <a:pt x="2671" y="137"/>
                        <a:pt x="2603" y="137"/>
                      </a:cubicBezTo>
                      <a:lnTo>
                        <a:pt x="21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6"/>
                <p:cNvSpPr/>
                <p:nvPr/>
              </p:nvSpPr>
              <p:spPr>
                <a:xfrm>
                  <a:off x="8310772" y="2304744"/>
                  <a:ext cx="335037" cy="270895"/>
                </a:xfrm>
                <a:custGeom>
                  <a:avLst/>
                  <a:gdLst/>
                  <a:ahLst/>
                  <a:cxnLst/>
                  <a:rect l="l" t="t" r="r" b="b"/>
                  <a:pathLst>
                    <a:path w="12395" h="10022" extrusionOk="0">
                      <a:moveTo>
                        <a:pt x="2488" y="480"/>
                      </a:moveTo>
                      <a:lnTo>
                        <a:pt x="3972" y="937"/>
                      </a:lnTo>
                      <a:lnTo>
                        <a:pt x="3401" y="2763"/>
                      </a:lnTo>
                      <a:lnTo>
                        <a:pt x="3082" y="3699"/>
                      </a:lnTo>
                      <a:lnTo>
                        <a:pt x="2397" y="3470"/>
                      </a:lnTo>
                      <a:lnTo>
                        <a:pt x="1621" y="3219"/>
                      </a:lnTo>
                      <a:cubicBezTo>
                        <a:pt x="1917" y="2329"/>
                        <a:pt x="2214" y="1393"/>
                        <a:pt x="2488" y="480"/>
                      </a:cubicBezTo>
                      <a:close/>
                      <a:moveTo>
                        <a:pt x="4291" y="1028"/>
                      </a:moveTo>
                      <a:lnTo>
                        <a:pt x="5478" y="1416"/>
                      </a:lnTo>
                      <a:lnTo>
                        <a:pt x="5821" y="1507"/>
                      </a:lnTo>
                      <a:lnTo>
                        <a:pt x="4930" y="4292"/>
                      </a:lnTo>
                      <a:lnTo>
                        <a:pt x="3401" y="3813"/>
                      </a:lnTo>
                      <a:lnTo>
                        <a:pt x="4291" y="1028"/>
                      </a:lnTo>
                      <a:close/>
                      <a:moveTo>
                        <a:pt x="6140" y="1599"/>
                      </a:moveTo>
                      <a:lnTo>
                        <a:pt x="7441" y="2010"/>
                      </a:lnTo>
                      <a:lnTo>
                        <a:pt x="7829" y="2124"/>
                      </a:lnTo>
                      <a:lnTo>
                        <a:pt x="7007" y="4703"/>
                      </a:lnTo>
                      <a:lnTo>
                        <a:pt x="6939" y="4931"/>
                      </a:lnTo>
                      <a:lnTo>
                        <a:pt x="5227" y="4383"/>
                      </a:lnTo>
                      <a:lnTo>
                        <a:pt x="6140" y="1599"/>
                      </a:lnTo>
                      <a:close/>
                      <a:moveTo>
                        <a:pt x="8149" y="2215"/>
                      </a:moveTo>
                      <a:lnTo>
                        <a:pt x="9929" y="2763"/>
                      </a:lnTo>
                      <a:lnTo>
                        <a:pt x="9016" y="5593"/>
                      </a:lnTo>
                      <a:lnTo>
                        <a:pt x="7555" y="5137"/>
                      </a:lnTo>
                      <a:lnTo>
                        <a:pt x="7396" y="5068"/>
                      </a:lnTo>
                      <a:lnTo>
                        <a:pt x="7259" y="5022"/>
                      </a:lnTo>
                      <a:lnTo>
                        <a:pt x="7487" y="4292"/>
                      </a:lnTo>
                      <a:lnTo>
                        <a:pt x="8149" y="2215"/>
                      </a:lnTo>
                      <a:close/>
                      <a:moveTo>
                        <a:pt x="10249" y="2854"/>
                      </a:moveTo>
                      <a:lnTo>
                        <a:pt x="10614" y="2968"/>
                      </a:lnTo>
                      <a:lnTo>
                        <a:pt x="11709" y="3311"/>
                      </a:lnTo>
                      <a:lnTo>
                        <a:pt x="12006" y="3402"/>
                      </a:lnTo>
                      <a:lnTo>
                        <a:pt x="11139" y="6255"/>
                      </a:lnTo>
                      <a:lnTo>
                        <a:pt x="9336" y="5684"/>
                      </a:lnTo>
                      <a:lnTo>
                        <a:pt x="10249" y="2854"/>
                      </a:lnTo>
                      <a:close/>
                      <a:moveTo>
                        <a:pt x="1529" y="3539"/>
                      </a:moveTo>
                      <a:lnTo>
                        <a:pt x="1735" y="3630"/>
                      </a:lnTo>
                      <a:lnTo>
                        <a:pt x="2557" y="3881"/>
                      </a:lnTo>
                      <a:lnTo>
                        <a:pt x="2990" y="4018"/>
                      </a:lnTo>
                      <a:lnTo>
                        <a:pt x="2648" y="5114"/>
                      </a:lnTo>
                      <a:lnTo>
                        <a:pt x="2305" y="6164"/>
                      </a:lnTo>
                      <a:lnTo>
                        <a:pt x="2123" y="6757"/>
                      </a:lnTo>
                      <a:lnTo>
                        <a:pt x="2077" y="6848"/>
                      </a:lnTo>
                      <a:lnTo>
                        <a:pt x="2077" y="6917"/>
                      </a:lnTo>
                      <a:cubicBezTo>
                        <a:pt x="2054" y="6985"/>
                        <a:pt x="2032" y="7054"/>
                        <a:pt x="2009" y="7122"/>
                      </a:cubicBezTo>
                      <a:cubicBezTo>
                        <a:pt x="2009" y="7122"/>
                        <a:pt x="2009" y="7145"/>
                        <a:pt x="1986" y="7145"/>
                      </a:cubicBezTo>
                      <a:lnTo>
                        <a:pt x="479" y="6689"/>
                      </a:lnTo>
                      <a:cubicBezTo>
                        <a:pt x="525" y="6689"/>
                        <a:pt x="525" y="6643"/>
                        <a:pt x="548" y="6620"/>
                      </a:cubicBezTo>
                      <a:cubicBezTo>
                        <a:pt x="685" y="6164"/>
                        <a:pt x="845" y="5684"/>
                        <a:pt x="982" y="5228"/>
                      </a:cubicBezTo>
                      <a:lnTo>
                        <a:pt x="1255" y="4429"/>
                      </a:lnTo>
                      <a:lnTo>
                        <a:pt x="1529" y="3539"/>
                      </a:lnTo>
                      <a:close/>
                      <a:moveTo>
                        <a:pt x="3310" y="4109"/>
                      </a:moveTo>
                      <a:lnTo>
                        <a:pt x="4337" y="4452"/>
                      </a:lnTo>
                      <a:lnTo>
                        <a:pt x="4816" y="4612"/>
                      </a:lnTo>
                      <a:lnTo>
                        <a:pt x="3835" y="7670"/>
                      </a:lnTo>
                      <a:cubicBezTo>
                        <a:pt x="3835" y="7693"/>
                        <a:pt x="3835" y="7693"/>
                        <a:pt x="3835" y="7716"/>
                      </a:cubicBezTo>
                      <a:lnTo>
                        <a:pt x="2785" y="7396"/>
                      </a:lnTo>
                      <a:lnTo>
                        <a:pt x="2305" y="7237"/>
                      </a:lnTo>
                      <a:cubicBezTo>
                        <a:pt x="2305" y="7237"/>
                        <a:pt x="2328" y="7214"/>
                        <a:pt x="2328" y="7214"/>
                      </a:cubicBezTo>
                      <a:cubicBezTo>
                        <a:pt x="2351" y="7145"/>
                        <a:pt x="2374" y="7100"/>
                        <a:pt x="2374" y="7054"/>
                      </a:cubicBezTo>
                      <a:lnTo>
                        <a:pt x="2397" y="6985"/>
                      </a:lnTo>
                      <a:lnTo>
                        <a:pt x="2442" y="6826"/>
                      </a:lnTo>
                      <a:lnTo>
                        <a:pt x="2693" y="6095"/>
                      </a:lnTo>
                      <a:lnTo>
                        <a:pt x="2967" y="5182"/>
                      </a:lnTo>
                      <a:lnTo>
                        <a:pt x="3082" y="4840"/>
                      </a:lnTo>
                      <a:lnTo>
                        <a:pt x="3310" y="4109"/>
                      </a:lnTo>
                      <a:close/>
                      <a:moveTo>
                        <a:pt x="5136" y="4703"/>
                      </a:moveTo>
                      <a:lnTo>
                        <a:pt x="6848" y="5251"/>
                      </a:lnTo>
                      <a:cubicBezTo>
                        <a:pt x="6597" y="6004"/>
                        <a:pt x="6346" y="6757"/>
                        <a:pt x="6094" y="7533"/>
                      </a:cubicBezTo>
                      <a:lnTo>
                        <a:pt x="5866" y="8309"/>
                      </a:lnTo>
                      <a:lnTo>
                        <a:pt x="5843" y="8332"/>
                      </a:lnTo>
                      <a:lnTo>
                        <a:pt x="5798" y="8309"/>
                      </a:lnTo>
                      <a:lnTo>
                        <a:pt x="4131" y="7807"/>
                      </a:lnTo>
                      <a:cubicBezTo>
                        <a:pt x="4154" y="7807"/>
                        <a:pt x="4154" y="7784"/>
                        <a:pt x="4177" y="7761"/>
                      </a:cubicBezTo>
                      <a:lnTo>
                        <a:pt x="5136" y="4703"/>
                      </a:lnTo>
                      <a:close/>
                      <a:moveTo>
                        <a:pt x="7144" y="5342"/>
                      </a:moveTo>
                      <a:lnTo>
                        <a:pt x="8925" y="5913"/>
                      </a:lnTo>
                      <a:lnTo>
                        <a:pt x="8811" y="6255"/>
                      </a:lnTo>
                      <a:lnTo>
                        <a:pt x="7966" y="8903"/>
                      </a:lnTo>
                      <a:lnTo>
                        <a:pt x="7943" y="8948"/>
                      </a:lnTo>
                      <a:lnTo>
                        <a:pt x="7943" y="8971"/>
                      </a:lnTo>
                      <a:lnTo>
                        <a:pt x="6163" y="8423"/>
                      </a:lnTo>
                      <a:lnTo>
                        <a:pt x="6642" y="6940"/>
                      </a:lnTo>
                      <a:lnTo>
                        <a:pt x="7144" y="5342"/>
                      </a:lnTo>
                      <a:close/>
                      <a:moveTo>
                        <a:pt x="9244" y="6004"/>
                      </a:moveTo>
                      <a:lnTo>
                        <a:pt x="11048" y="6597"/>
                      </a:lnTo>
                      <a:lnTo>
                        <a:pt x="10112" y="9633"/>
                      </a:lnTo>
                      <a:lnTo>
                        <a:pt x="9998" y="9610"/>
                      </a:lnTo>
                      <a:lnTo>
                        <a:pt x="9929" y="9588"/>
                      </a:lnTo>
                      <a:lnTo>
                        <a:pt x="9747" y="9519"/>
                      </a:lnTo>
                      <a:lnTo>
                        <a:pt x="8993" y="9291"/>
                      </a:lnTo>
                      <a:lnTo>
                        <a:pt x="8263" y="9063"/>
                      </a:lnTo>
                      <a:cubicBezTo>
                        <a:pt x="8263" y="9063"/>
                        <a:pt x="8263" y="9063"/>
                        <a:pt x="8286" y="9040"/>
                      </a:cubicBezTo>
                      <a:lnTo>
                        <a:pt x="9085" y="6506"/>
                      </a:lnTo>
                      <a:lnTo>
                        <a:pt x="9244" y="6004"/>
                      </a:lnTo>
                      <a:close/>
                      <a:moveTo>
                        <a:pt x="2032" y="1"/>
                      </a:moveTo>
                      <a:lnTo>
                        <a:pt x="1917" y="298"/>
                      </a:lnTo>
                      <a:lnTo>
                        <a:pt x="2077" y="366"/>
                      </a:lnTo>
                      <a:lnTo>
                        <a:pt x="2169" y="389"/>
                      </a:lnTo>
                      <a:lnTo>
                        <a:pt x="1301" y="3128"/>
                      </a:lnTo>
                      <a:lnTo>
                        <a:pt x="1119" y="3082"/>
                      </a:lnTo>
                      <a:lnTo>
                        <a:pt x="1027" y="3379"/>
                      </a:lnTo>
                      <a:lnTo>
                        <a:pt x="1210" y="3448"/>
                      </a:lnTo>
                      <a:lnTo>
                        <a:pt x="913" y="4361"/>
                      </a:lnTo>
                      <a:lnTo>
                        <a:pt x="662" y="5159"/>
                      </a:lnTo>
                      <a:cubicBezTo>
                        <a:pt x="502" y="5616"/>
                        <a:pt x="365" y="6072"/>
                        <a:pt x="228" y="6529"/>
                      </a:cubicBezTo>
                      <a:cubicBezTo>
                        <a:pt x="206" y="6552"/>
                        <a:pt x="206" y="6575"/>
                        <a:pt x="206" y="6620"/>
                      </a:cubicBezTo>
                      <a:lnTo>
                        <a:pt x="114" y="6575"/>
                      </a:lnTo>
                      <a:lnTo>
                        <a:pt x="0" y="6894"/>
                      </a:lnTo>
                      <a:lnTo>
                        <a:pt x="2237" y="7579"/>
                      </a:lnTo>
                      <a:lnTo>
                        <a:pt x="4771" y="8355"/>
                      </a:lnTo>
                      <a:lnTo>
                        <a:pt x="7464" y="9177"/>
                      </a:lnTo>
                      <a:lnTo>
                        <a:pt x="10157" y="9998"/>
                      </a:lnTo>
                      <a:cubicBezTo>
                        <a:pt x="10180" y="10021"/>
                        <a:pt x="10203" y="10021"/>
                        <a:pt x="10226" y="10021"/>
                      </a:cubicBezTo>
                      <a:cubicBezTo>
                        <a:pt x="10249" y="10021"/>
                        <a:pt x="10271" y="10021"/>
                        <a:pt x="10294" y="9998"/>
                      </a:cubicBezTo>
                      <a:cubicBezTo>
                        <a:pt x="10317" y="9998"/>
                        <a:pt x="10340" y="9976"/>
                        <a:pt x="10363" y="9930"/>
                      </a:cubicBezTo>
                      <a:lnTo>
                        <a:pt x="10386" y="9907"/>
                      </a:lnTo>
                      <a:cubicBezTo>
                        <a:pt x="11048" y="7716"/>
                        <a:pt x="11709" y="5547"/>
                        <a:pt x="12394" y="3356"/>
                      </a:cubicBezTo>
                      <a:cubicBezTo>
                        <a:pt x="12394" y="3311"/>
                        <a:pt x="12394" y="3265"/>
                        <a:pt x="12394" y="3242"/>
                      </a:cubicBezTo>
                      <a:cubicBezTo>
                        <a:pt x="12371" y="3196"/>
                        <a:pt x="12349" y="3174"/>
                        <a:pt x="12326" y="3151"/>
                      </a:cubicBezTo>
                      <a:lnTo>
                        <a:pt x="12303" y="3151"/>
                      </a:lnTo>
                      <a:lnTo>
                        <a:pt x="11846" y="3014"/>
                      </a:lnTo>
                      <a:lnTo>
                        <a:pt x="11664" y="2945"/>
                      </a:lnTo>
                      <a:lnTo>
                        <a:pt x="7647" y="1713"/>
                      </a:lnTo>
                      <a:lnTo>
                        <a:pt x="20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148" name="Google Shape;148;p6"/>
            <p:cNvSpPr/>
            <p:nvPr/>
          </p:nvSpPr>
          <p:spPr>
            <a:xfrm flipH="1">
              <a:off x="364619" y="11"/>
              <a:ext cx="193481" cy="191021"/>
            </a:xfrm>
            <a:custGeom>
              <a:avLst/>
              <a:gdLst/>
              <a:ahLst/>
              <a:cxnLst/>
              <a:rect l="l" t="t" r="r" b="b"/>
              <a:pathLst>
                <a:path w="7158" h="7067" extrusionOk="0">
                  <a:moveTo>
                    <a:pt x="4230" y="1"/>
                  </a:moveTo>
                  <a:cubicBezTo>
                    <a:pt x="4050" y="1"/>
                    <a:pt x="3847" y="107"/>
                    <a:pt x="3643" y="329"/>
                  </a:cubicBezTo>
                  <a:lnTo>
                    <a:pt x="3552" y="420"/>
                  </a:lnTo>
                  <a:lnTo>
                    <a:pt x="3460" y="512"/>
                  </a:lnTo>
                  <a:lnTo>
                    <a:pt x="2570" y="1493"/>
                  </a:lnTo>
                  <a:lnTo>
                    <a:pt x="1155" y="1265"/>
                  </a:lnTo>
                  <a:lnTo>
                    <a:pt x="995" y="1242"/>
                  </a:lnTo>
                  <a:cubicBezTo>
                    <a:pt x="930" y="1234"/>
                    <a:pt x="868" y="1230"/>
                    <a:pt x="809" y="1230"/>
                  </a:cubicBezTo>
                  <a:cubicBezTo>
                    <a:pt x="217" y="1230"/>
                    <a:pt x="1" y="1640"/>
                    <a:pt x="333" y="2201"/>
                  </a:cubicBezTo>
                  <a:lnTo>
                    <a:pt x="447" y="2452"/>
                  </a:lnTo>
                  <a:lnTo>
                    <a:pt x="1086" y="3616"/>
                  </a:lnTo>
                  <a:lnTo>
                    <a:pt x="516" y="4780"/>
                  </a:lnTo>
                  <a:lnTo>
                    <a:pt x="447" y="4917"/>
                  </a:lnTo>
                  <a:lnTo>
                    <a:pt x="379" y="5031"/>
                  </a:lnTo>
                  <a:cubicBezTo>
                    <a:pt x="101" y="5607"/>
                    <a:pt x="307" y="5993"/>
                    <a:pt x="831" y="5993"/>
                  </a:cubicBezTo>
                  <a:cubicBezTo>
                    <a:pt x="910" y="5993"/>
                    <a:pt x="995" y="5985"/>
                    <a:pt x="1086" y="5967"/>
                  </a:cubicBezTo>
                  <a:lnTo>
                    <a:pt x="1223" y="5944"/>
                  </a:lnTo>
                  <a:lnTo>
                    <a:pt x="1360" y="5921"/>
                  </a:lnTo>
                  <a:lnTo>
                    <a:pt x="2661" y="5670"/>
                  </a:lnTo>
                  <a:lnTo>
                    <a:pt x="3711" y="6674"/>
                  </a:lnTo>
                  <a:lnTo>
                    <a:pt x="3803" y="6766"/>
                  </a:lnTo>
                  <a:cubicBezTo>
                    <a:pt x="3997" y="6969"/>
                    <a:pt x="4192" y="7067"/>
                    <a:pt x="4363" y="7067"/>
                  </a:cubicBezTo>
                  <a:cubicBezTo>
                    <a:pt x="4633" y="7067"/>
                    <a:pt x="4842" y="6825"/>
                    <a:pt x="4898" y="6378"/>
                  </a:cubicBezTo>
                  <a:lnTo>
                    <a:pt x="5104" y="4803"/>
                  </a:lnTo>
                  <a:lnTo>
                    <a:pt x="6268" y="4186"/>
                  </a:lnTo>
                  <a:lnTo>
                    <a:pt x="6405" y="4118"/>
                  </a:lnTo>
                  <a:lnTo>
                    <a:pt x="6519" y="4072"/>
                  </a:lnTo>
                  <a:cubicBezTo>
                    <a:pt x="7158" y="3730"/>
                    <a:pt x="7135" y="3205"/>
                    <a:pt x="6473" y="2908"/>
                  </a:cubicBezTo>
                  <a:lnTo>
                    <a:pt x="6405" y="2863"/>
                  </a:lnTo>
                  <a:lnTo>
                    <a:pt x="5035" y="2223"/>
                  </a:lnTo>
                  <a:lnTo>
                    <a:pt x="4807" y="900"/>
                  </a:lnTo>
                  <a:lnTo>
                    <a:pt x="4784" y="649"/>
                  </a:lnTo>
                  <a:cubicBezTo>
                    <a:pt x="4703" y="228"/>
                    <a:pt x="4492" y="1"/>
                    <a:pt x="42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6"/>
            <p:cNvSpPr/>
            <p:nvPr/>
          </p:nvSpPr>
          <p:spPr>
            <a:xfrm flipH="1">
              <a:off x="2231008" y="8"/>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6"/>
            <p:cNvSpPr/>
            <p:nvPr/>
          </p:nvSpPr>
          <p:spPr>
            <a:xfrm flipH="1">
              <a:off x="2258940" y="425044"/>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6"/>
            <p:cNvSpPr/>
            <p:nvPr/>
          </p:nvSpPr>
          <p:spPr>
            <a:xfrm flipH="1">
              <a:off x="3174052" y="25569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52" name="Google Shape;152;p6"/>
            <p:cNvGrpSpPr/>
            <p:nvPr/>
          </p:nvGrpSpPr>
          <p:grpSpPr>
            <a:xfrm rot="2902616" flipH="1">
              <a:off x="1638360" y="289131"/>
              <a:ext cx="169066" cy="177310"/>
              <a:chOff x="4298580" y="207227"/>
              <a:chExt cx="169073" cy="177317"/>
            </a:xfrm>
          </p:grpSpPr>
          <p:sp>
            <p:nvSpPr>
              <p:cNvPr id="153" name="Google Shape;153;p6"/>
              <p:cNvSpPr/>
              <p:nvPr/>
            </p:nvSpPr>
            <p:spPr>
              <a:xfrm>
                <a:off x="4304148" y="212174"/>
                <a:ext cx="35788" cy="35193"/>
              </a:xfrm>
              <a:custGeom>
                <a:avLst/>
                <a:gdLst/>
                <a:ahLst/>
                <a:cxnLst/>
                <a:rect l="l" t="t" r="r" b="b"/>
                <a:pathLst>
                  <a:path w="1324" h="1302" extrusionOk="0">
                    <a:moveTo>
                      <a:pt x="685" y="0"/>
                    </a:moveTo>
                    <a:cubicBezTo>
                      <a:pt x="639" y="0"/>
                      <a:pt x="594" y="0"/>
                      <a:pt x="548" y="23"/>
                    </a:cubicBezTo>
                    <a:cubicBezTo>
                      <a:pt x="479" y="23"/>
                      <a:pt x="411" y="69"/>
                      <a:pt x="343" y="114"/>
                    </a:cubicBezTo>
                    <a:cubicBezTo>
                      <a:pt x="320" y="114"/>
                      <a:pt x="274" y="160"/>
                      <a:pt x="251" y="183"/>
                    </a:cubicBezTo>
                    <a:cubicBezTo>
                      <a:pt x="251" y="183"/>
                      <a:pt x="228" y="206"/>
                      <a:pt x="228" y="206"/>
                    </a:cubicBezTo>
                    <a:cubicBezTo>
                      <a:pt x="183" y="228"/>
                      <a:pt x="137" y="251"/>
                      <a:pt x="91" y="297"/>
                    </a:cubicBezTo>
                    <a:cubicBezTo>
                      <a:pt x="0" y="411"/>
                      <a:pt x="0" y="616"/>
                      <a:pt x="23" y="753"/>
                    </a:cubicBezTo>
                    <a:cubicBezTo>
                      <a:pt x="46" y="799"/>
                      <a:pt x="69" y="845"/>
                      <a:pt x="91" y="890"/>
                    </a:cubicBezTo>
                    <a:cubicBezTo>
                      <a:pt x="91" y="936"/>
                      <a:pt x="114" y="959"/>
                      <a:pt x="114" y="982"/>
                    </a:cubicBezTo>
                    <a:cubicBezTo>
                      <a:pt x="160" y="1050"/>
                      <a:pt x="206" y="1073"/>
                      <a:pt x="228" y="1119"/>
                    </a:cubicBezTo>
                    <a:cubicBezTo>
                      <a:pt x="274" y="1187"/>
                      <a:pt x="365" y="1233"/>
                      <a:pt x="434" y="1255"/>
                    </a:cubicBezTo>
                    <a:cubicBezTo>
                      <a:pt x="525" y="1278"/>
                      <a:pt x="616" y="1301"/>
                      <a:pt x="708" y="1301"/>
                    </a:cubicBezTo>
                    <a:cubicBezTo>
                      <a:pt x="776" y="1301"/>
                      <a:pt x="845" y="1278"/>
                      <a:pt x="890" y="1255"/>
                    </a:cubicBezTo>
                    <a:cubicBezTo>
                      <a:pt x="982" y="1210"/>
                      <a:pt x="1050" y="1164"/>
                      <a:pt x="1119" y="1119"/>
                    </a:cubicBezTo>
                    <a:cubicBezTo>
                      <a:pt x="1187" y="1050"/>
                      <a:pt x="1233" y="959"/>
                      <a:pt x="1278" y="867"/>
                    </a:cubicBezTo>
                    <a:cubicBezTo>
                      <a:pt x="1324" y="799"/>
                      <a:pt x="1324" y="708"/>
                      <a:pt x="1324" y="616"/>
                    </a:cubicBezTo>
                    <a:cubicBezTo>
                      <a:pt x="1324" y="548"/>
                      <a:pt x="1301" y="457"/>
                      <a:pt x="1278" y="388"/>
                    </a:cubicBezTo>
                    <a:cubicBezTo>
                      <a:pt x="1256" y="342"/>
                      <a:pt x="1233" y="297"/>
                      <a:pt x="1187" y="251"/>
                    </a:cubicBezTo>
                    <a:cubicBezTo>
                      <a:pt x="1164" y="206"/>
                      <a:pt x="1141" y="183"/>
                      <a:pt x="1119" y="160"/>
                    </a:cubicBezTo>
                    <a:cubicBezTo>
                      <a:pt x="1073" y="114"/>
                      <a:pt x="1027" y="91"/>
                      <a:pt x="1004" y="69"/>
                    </a:cubicBezTo>
                    <a:cubicBezTo>
                      <a:pt x="936" y="46"/>
                      <a:pt x="867" y="23"/>
                      <a:pt x="822" y="23"/>
                    </a:cubicBezTo>
                    <a:cubicBezTo>
                      <a:pt x="776" y="0"/>
                      <a:pt x="731" y="0"/>
                      <a:pt x="685"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4" name="Google Shape;154;p6"/>
              <p:cNvSpPr/>
              <p:nvPr/>
            </p:nvSpPr>
            <p:spPr>
              <a:xfrm>
                <a:off x="4396077" y="219553"/>
                <a:ext cx="66656" cy="74684"/>
              </a:xfrm>
              <a:custGeom>
                <a:avLst/>
                <a:gdLst/>
                <a:ahLst/>
                <a:cxnLst/>
                <a:rect l="l" t="t" r="r" b="b"/>
                <a:pathLst>
                  <a:path w="2466" h="2763" extrusionOk="0">
                    <a:moveTo>
                      <a:pt x="959" y="1"/>
                    </a:moveTo>
                    <a:cubicBezTo>
                      <a:pt x="867" y="1"/>
                      <a:pt x="776" y="24"/>
                      <a:pt x="685" y="47"/>
                    </a:cubicBezTo>
                    <a:cubicBezTo>
                      <a:pt x="639" y="69"/>
                      <a:pt x="571" y="92"/>
                      <a:pt x="502" y="138"/>
                    </a:cubicBezTo>
                    <a:cubicBezTo>
                      <a:pt x="457" y="161"/>
                      <a:pt x="411" y="206"/>
                      <a:pt x="365" y="252"/>
                    </a:cubicBezTo>
                    <a:cubicBezTo>
                      <a:pt x="342" y="275"/>
                      <a:pt x="320" y="298"/>
                      <a:pt x="297" y="343"/>
                    </a:cubicBezTo>
                    <a:cubicBezTo>
                      <a:pt x="228" y="389"/>
                      <a:pt x="183" y="457"/>
                      <a:pt x="160" y="549"/>
                    </a:cubicBezTo>
                    <a:cubicBezTo>
                      <a:pt x="114" y="640"/>
                      <a:pt x="91" y="731"/>
                      <a:pt x="69" y="823"/>
                    </a:cubicBezTo>
                    <a:cubicBezTo>
                      <a:pt x="23" y="982"/>
                      <a:pt x="0" y="1142"/>
                      <a:pt x="0" y="1302"/>
                    </a:cubicBezTo>
                    <a:cubicBezTo>
                      <a:pt x="23" y="1462"/>
                      <a:pt x="69" y="1622"/>
                      <a:pt x="137" y="1759"/>
                    </a:cubicBezTo>
                    <a:cubicBezTo>
                      <a:pt x="206" y="1918"/>
                      <a:pt x="274" y="2078"/>
                      <a:pt x="388" y="2215"/>
                    </a:cubicBezTo>
                    <a:cubicBezTo>
                      <a:pt x="434" y="2284"/>
                      <a:pt x="479" y="2352"/>
                      <a:pt x="548" y="2398"/>
                    </a:cubicBezTo>
                    <a:cubicBezTo>
                      <a:pt x="639" y="2489"/>
                      <a:pt x="753" y="2557"/>
                      <a:pt x="867" y="2626"/>
                    </a:cubicBezTo>
                    <a:cubicBezTo>
                      <a:pt x="1050" y="2717"/>
                      <a:pt x="1255" y="2740"/>
                      <a:pt x="1438" y="2763"/>
                    </a:cubicBezTo>
                    <a:cubicBezTo>
                      <a:pt x="1644" y="2763"/>
                      <a:pt x="1826" y="2694"/>
                      <a:pt x="1986" y="2603"/>
                    </a:cubicBezTo>
                    <a:cubicBezTo>
                      <a:pt x="2100" y="2535"/>
                      <a:pt x="2191" y="2443"/>
                      <a:pt x="2260" y="2352"/>
                    </a:cubicBezTo>
                    <a:cubicBezTo>
                      <a:pt x="2465" y="2101"/>
                      <a:pt x="2465" y="1781"/>
                      <a:pt x="2397" y="1485"/>
                    </a:cubicBezTo>
                    <a:cubicBezTo>
                      <a:pt x="2397" y="1393"/>
                      <a:pt x="2374" y="1302"/>
                      <a:pt x="2351" y="1211"/>
                    </a:cubicBezTo>
                    <a:cubicBezTo>
                      <a:pt x="2305" y="1119"/>
                      <a:pt x="2260" y="1028"/>
                      <a:pt x="2214" y="937"/>
                    </a:cubicBezTo>
                    <a:cubicBezTo>
                      <a:pt x="2191" y="868"/>
                      <a:pt x="2146" y="823"/>
                      <a:pt x="2123" y="754"/>
                    </a:cubicBezTo>
                    <a:cubicBezTo>
                      <a:pt x="2077" y="686"/>
                      <a:pt x="2032" y="640"/>
                      <a:pt x="1986" y="572"/>
                    </a:cubicBezTo>
                    <a:cubicBezTo>
                      <a:pt x="1917" y="503"/>
                      <a:pt x="1872" y="435"/>
                      <a:pt x="1780" y="366"/>
                    </a:cubicBezTo>
                    <a:cubicBezTo>
                      <a:pt x="1712" y="298"/>
                      <a:pt x="1621" y="252"/>
                      <a:pt x="1529" y="184"/>
                    </a:cubicBezTo>
                    <a:cubicBezTo>
                      <a:pt x="1392" y="115"/>
                      <a:pt x="1255" y="47"/>
                      <a:pt x="1096" y="24"/>
                    </a:cubicBezTo>
                    <a:cubicBezTo>
                      <a:pt x="1050" y="1"/>
                      <a:pt x="1004" y="1"/>
                      <a:pt x="959"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5" name="Google Shape;155;p6"/>
              <p:cNvSpPr/>
              <p:nvPr/>
            </p:nvSpPr>
            <p:spPr>
              <a:xfrm>
                <a:off x="4404700" y="322591"/>
                <a:ext cx="58655" cy="56493"/>
              </a:xfrm>
              <a:custGeom>
                <a:avLst/>
                <a:gdLst/>
                <a:ahLst/>
                <a:cxnLst/>
                <a:rect l="l" t="t" r="r" b="b"/>
                <a:pathLst>
                  <a:path w="2170" h="2090" extrusionOk="0">
                    <a:moveTo>
                      <a:pt x="1028" y="1"/>
                    </a:moveTo>
                    <a:cubicBezTo>
                      <a:pt x="914" y="1"/>
                      <a:pt x="822" y="24"/>
                      <a:pt x="708" y="46"/>
                    </a:cubicBezTo>
                    <a:cubicBezTo>
                      <a:pt x="663" y="46"/>
                      <a:pt x="594" y="69"/>
                      <a:pt x="548" y="92"/>
                    </a:cubicBezTo>
                    <a:cubicBezTo>
                      <a:pt x="503" y="115"/>
                      <a:pt x="457" y="138"/>
                      <a:pt x="434" y="161"/>
                    </a:cubicBezTo>
                    <a:cubicBezTo>
                      <a:pt x="366" y="183"/>
                      <a:pt x="297" y="252"/>
                      <a:pt x="252" y="298"/>
                    </a:cubicBezTo>
                    <a:cubicBezTo>
                      <a:pt x="229" y="343"/>
                      <a:pt x="206" y="389"/>
                      <a:pt x="183" y="434"/>
                    </a:cubicBezTo>
                    <a:cubicBezTo>
                      <a:pt x="115" y="480"/>
                      <a:pt x="92" y="594"/>
                      <a:pt x="69" y="663"/>
                    </a:cubicBezTo>
                    <a:cubicBezTo>
                      <a:pt x="23" y="868"/>
                      <a:pt x="1" y="1096"/>
                      <a:pt x="69" y="1302"/>
                    </a:cubicBezTo>
                    <a:cubicBezTo>
                      <a:pt x="115" y="1393"/>
                      <a:pt x="160" y="1484"/>
                      <a:pt x="206" y="1599"/>
                    </a:cubicBezTo>
                    <a:cubicBezTo>
                      <a:pt x="206" y="1621"/>
                      <a:pt x="229" y="1667"/>
                      <a:pt x="252" y="1690"/>
                    </a:cubicBezTo>
                    <a:cubicBezTo>
                      <a:pt x="275" y="1736"/>
                      <a:pt x="320" y="1781"/>
                      <a:pt x="366" y="1827"/>
                    </a:cubicBezTo>
                    <a:cubicBezTo>
                      <a:pt x="389" y="1850"/>
                      <a:pt x="434" y="1872"/>
                      <a:pt x="457" y="1895"/>
                    </a:cubicBezTo>
                    <a:cubicBezTo>
                      <a:pt x="526" y="1941"/>
                      <a:pt x="594" y="1987"/>
                      <a:pt x="663" y="2009"/>
                    </a:cubicBezTo>
                    <a:cubicBezTo>
                      <a:pt x="731" y="2032"/>
                      <a:pt x="777" y="2055"/>
                      <a:pt x="845" y="2055"/>
                    </a:cubicBezTo>
                    <a:cubicBezTo>
                      <a:pt x="914" y="2078"/>
                      <a:pt x="994" y="2089"/>
                      <a:pt x="1073" y="2089"/>
                    </a:cubicBezTo>
                    <a:cubicBezTo>
                      <a:pt x="1153" y="2089"/>
                      <a:pt x="1233" y="2078"/>
                      <a:pt x="1302" y="2055"/>
                    </a:cubicBezTo>
                    <a:cubicBezTo>
                      <a:pt x="1393" y="2032"/>
                      <a:pt x="1461" y="2009"/>
                      <a:pt x="1530" y="1964"/>
                    </a:cubicBezTo>
                    <a:cubicBezTo>
                      <a:pt x="1576" y="1941"/>
                      <a:pt x="1644" y="1918"/>
                      <a:pt x="1690" y="1895"/>
                    </a:cubicBezTo>
                    <a:cubicBezTo>
                      <a:pt x="1781" y="1850"/>
                      <a:pt x="1872" y="1781"/>
                      <a:pt x="1964" y="1690"/>
                    </a:cubicBezTo>
                    <a:cubicBezTo>
                      <a:pt x="2009" y="1621"/>
                      <a:pt x="2078" y="1530"/>
                      <a:pt x="2101" y="1439"/>
                    </a:cubicBezTo>
                    <a:cubicBezTo>
                      <a:pt x="2123" y="1416"/>
                      <a:pt x="2123" y="1370"/>
                      <a:pt x="2146" y="1325"/>
                    </a:cubicBezTo>
                    <a:cubicBezTo>
                      <a:pt x="2169" y="1256"/>
                      <a:pt x="2169" y="1188"/>
                      <a:pt x="2169" y="1142"/>
                    </a:cubicBezTo>
                    <a:cubicBezTo>
                      <a:pt x="2169" y="1096"/>
                      <a:pt x="2146" y="1051"/>
                      <a:pt x="2146" y="1005"/>
                    </a:cubicBezTo>
                    <a:cubicBezTo>
                      <a:pt x="2146" y="937"/>
                      <a:pt x="2123" y="891"/>
                      <a:pt x="2123" y="823"/>
                    </a:cubicBezTo>
                    <a:cubicBezTo>
                      <a:pt x="2101" y="731"/>
                      <a:pt x="2055" y="617"/>
                      <a:pt x="1986" y="526"/>
                    </a:cubicBezTo>
                    <a:cubicBezTo>
                      <a:pt x="1964" y="457"/>
                      <a:pt x="1895" y="389"/>
                      <a:pt x="1827" y="343"/>
                    </a:cubicBezTo>
                    <a:cubicBezTo>
                      <a:pt x="1758" y="252"/>
                      <a:pt x="1644" y="183"/>
                      <a:pt x="1553" y="138"/>
                    </a:cubicBezTo>
                    <a:cubicBezTo>
                      <a:pt x="1484" y="92"/>
                      <a:pt x="1393" y="69"/>
                      <a:pt x="1302" y="46"/>
                    </a:cubicBezTo>
                    <a:cubicBezTo>
                      <a:pt x="1210" y="1"/>
                      <a:pt x="1119" y="1"/>
                      <a:pt x="1028" y="1"/>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6" name="Google Shape;156;p6"/>
              <p:cNvSpPr/>
              <p:nvPr/>
            </p:nvSpPr>
            <p:spPr>
              <a:xfrm>
                <a:off x="4390509" y="214634"/>
                <a:ext cx="77144" cy="87010"/>
              </a:xfrm>
              <a:custGeom>
                <a:avLst/>
                <a:gdLst/>
                <a:ahLst/>
                <a:cxnLst/>
                <a:rect l="l" t="t" r="r" b="b"/>
                <a:pathLst>
                  <a:path w="2854" h="3219" extrusionOk="0">
                    <a:moveTo>
                      <a:pt x="1347" y="320"/>
                    </a:moveTo>
                    <a:cubicBezTo>
                      <a:pt x="1439" y="343"/>
                      <a:pt x="1530" y="366"/>
                      <a:pt x="1621" y="388"/>
                    </a:cubicBezTo>
                    <a:cubicBezTo>
                      <a:pt x="1713" y="457"/>
                      <a:pt x="1827" y="503"/>
                      <a:pt x="1918" y="571"/>
                    </a:cubicBezTo>
                    <a:cubicBezTo>
                      <a:pt x="2009" y="662"/>
                      <a:pt x="2101" y="731"/>
                      <a:pt x="2169" y="845"/>
                    </a:cubicBezTo>
                    <a:cubicBezTo>
                      <a:pt x="2260" y="959"/>
                      <a:pt x="2329" y="1073"/>
                      <a:pt x="2375" y="1210"/>
                    </a:cubicBezTo>
                    <a:cubicBezTo>
                      <a:pt x="2443" y="1324"/>
                      <a:pt x="2466" y="1461"/>
                      <a:pt x="2489" y="1598"/>
                    </a:cubicBezTo>
                    <a:cubicBezTo>
                      <a:pt x="2511" y="1735"/>
                      <a:pt x="2511" y="1895"/>
                      <a:pt x="2489" y="2032"/>
                    </a:cubicBezTo>
                    <a:cubicBezTo>
                      <a:pt x="2489" y="2123"/>
                      <a:pt x="2443" y="2214"/>
                      <a:pt x="2420" y="2329"/>
                    </a:cubicBezTo>
                    <a:cubicBezTo>
                      <a:pt x="2375" y="2397"/>
                      <a:pt x="2329" y="2488"/>
                      <a:pt x="2283" y="2557"/>
                    </a:cubicBezTo>
                    <a:cubicBezTo>
                      <a:pt x="2238" y="2602"/>
                      <a:pt x="2192" y="2671"/>
                      <a:pt x="2123" y="2717"/>
                    </a:cubicBezTo>
                    <a:cubicBezTo>
                      <a:pt x="2078" y="2739"/>
                      <a:pt x="2009" y="2785"/>
                      <a:pt x="1941" y="2808"/>
                    </a:cubicBezTo>
                    <a:cubicBezTo>
                      <a:pt x="1872" y="2854"/>
                      <a:pt x="1804" y="2854"/>
                      <a:pt x="1735" y="2876"/>
                    </a:cubicBezTo>
                    <a:lnTo>
                      <a:pt x="1507" y="2876"/>
                    </a:lnTo>
                    <a:cubicBezTo>
                      <a:pt x="1416" y="2854"/>
                      <a:pt x="1325" y="2831"/>
                      <a:pt x="1256" y="2808"/>
                    </a:cubicBezTo>
                    <a:cubicBezTo>
                      <a:pt x="1142" y="2762"/>
                      <a:pt x="1028" y="2694"/>
                      <a:pt x="914" y="2625"/>
                    </a:cubicBezTo>
                    <a:cubicBezTo>
                      <a:pt x="822" y="2534"/>
                      <a:pt x="754" y="2466"/>
                      <a:pt x="685" y="2351"/>
                    </a:cubicBezTo>
                    <a:cubicBezTo>
                      <a:pt x="594" y="2260"/>
                      <a:pt x="526" y="2146"/>
                      <a:pt x="480" y="2009"/>
                    </a:cubicBezTo>
                    <a:cubicBezTo>
                      <a:pt x="412" y="1872"/>
                      <a:pt x="366" y="1712"/>
                      <a:pt x="343" y="1575"/>
                    </a:cubicBezTo>
                    <a:cubicBezTo>
                      <a:pt x="343" y="1507"/>
                      <a:pt x="343" y="1438"/>
                      <a:pt x="343" y="1347"/>
                    </a:cubicBezTo>
                    <a:cubicBezTo>
                      <a:pt x="343" y="1301"/>
                      <a:pt x="343" y="1256"/>
                      <a:pt x="343" y="1210"/>
                    </a:cubicBezTo>
                    <a:lnTo>
                      <a:pt x="343" y="1187"/>
                    </a:lnTo>
                    <a:cubicBezTo>
                      <a:pt x="366" y="1073"/>
                      <a:pt x="389" y="982"/>
                      <a:pt x="434" y="891"/>
                    </a:cubicBezTo>
                    <a:cubicBezTo>
                      <a:pt x="480" y="799"/>
                      <a:pt x="526" y="708"/>
                      <a:pt x="571" y="639"/>
                    </a:cubicBezTo>
                    <a:cubicBezTo>
                      <a:pt x="594" y="617"/>
                      <a:pt x="594" y="617"/>
                      <a:pt x="617" y="594"/>
                    </a:cubicBezTo>
                    <a:cubicBezTo>
                      <a:pt x="640" y="548"/>
                      <a:pt x="685" y="525"/>
                      <a:pt x="731" y="480"/>
                    </a:cubicBezTo>
                    <a:cubicBezTo>
                      <a:pt x="777" y="457"/>
                      <a:pt x="822" y="434"/>
                      <a:pt x="868" y="411"/>
                    </a:cubicBezTo>
                    <a:cubicBezTo>
                      <a:pt x="868" y="411"/>
                      <a:pt x="868" y="411"/>
                      <a:pt x="868" y="388"/>
                    </a:cubicBezTo>
                    <a:lnTo>
                      <a:pt x="891" y="388"/>
                    </a:lnTo>
                    <a:cubicBezTo>
                      <a:pt x="947" y="370"/>
                      <a:pt x="1004" y="351"/>
                      <a:pt x="1074" y="332"/>
                    </a:cubicBezTo>
                    <a:lnTo>
                      <a:pt x="1074" y="332"/>
                    </a:lnTo>
                    <a:cubicBezTo>
                      <a:pt x="1073" y="335"/>
                      <a:pt x="1073" y="338"/>
                      <a:pt x="1073" y="343"/>
                    </a:cubicBezTo>
                    <a:cubicBezTo>
                      <a:pt x="1073" y="343"/>
                      <a:pt x="1073" y="337"/>
                      <a:pt x="1076" y="331"/>
                    </a:cubicBezTo>
                    <a:lnTo>
                      <a:pt x="1076" y="331"/>
                    </a:lnTo>
                    <a:cubicBezTo>
                      <a:pt x="1076" y="331"/>
                      <a:pt x="1075" y="332"/>
                      <a:pt x="1074" y="332"/>
                    </a:cubicBezTo>
                    <a:lnTo>
                      <a:pt x="1074" y="332"/>
                    </a:lnTo>
                    <a:cubicBezTo>
                      <a:pt x="1074" y="320"/>
                      <a:pt x="1078" y="320"/>
                      <a:pt x="1096" y="320"/>
                    </a:cubicBezTo>
                    <a:cubicBezTo>
                      <a:pt x="1085" y="320"/>
                      <a:pt x="1079" y="325"/>
                      <a:pt x="1076" y="331"/>
                    </a:cubicBezTo>
                    <a:lnTo>
                      <a:pt x="1076" y="331"/>
                    </a:lnTo>
                    <a:cubicBezTo>
                      <a:pt x="1090" y="327"/>
                      <a:pt x="1104" y="324"/>
                      <a:pt x="1119" y="320"/>
                    </a:cubicBezTo>
                    <a:close/>
                    <a:moveTo>
                      <a:pt x="1233" y="0"/>
                    </a:moveTo>
                    <a:cubicBezTo>
                      <a:pt x="1165" y="0"/>
                      <a:pt x="1073" y="0"/>
                      <a:pt x="1005" y="23"/>
                    </a:cubicBezTo>
                    <a:lnTo>
                      <a:pt x="982" y="23"/>
                    </a:lnTo>
                    <a:cubicBezTo>
                      <a:pt x="914" y="46"/>
                      <a:pt x="868" y="46"/>
                      <a:pt x="822" y="69"/>
                    </a:cubicBezTo>
                    <a:cubicBezTo>
                      <a:pt x="800" y="69"/>
                      <a:pt x="800" y="69"/>
                      <a:pt x="800" y="92"/>
                    </a:cubicBezTo>
                    <a:cubicBezTo>
                      <a:pt x="754" y="92"/>
                      <a:pt x="731" y="115"/>
                      <a:pt x="708" y="115"/>
                    </a:cubicBezTo>
                    <a:cubicBezTo>
                      <a:pt x="708" y="115"/>
                      <a:pt x="685" y="137"/>
                      <a:pt x="685" y="137"/>
                    </a:cubicBezTo>
                    <a:lnTo>
                      <a:pt x="663" y="137"/>
                    </a:lnTo>
                    <a:cubicBezTo>
                      <a:pt x="663" y="137"/>
                      <a:pt x="663" y="160"/>
                      <a:pt x="640" y="160"/>
                    </a:cubicBezTo>
                    <a:lnTo>
                      <a:pt x="617" y="160"/>
                    </a:lnTo>
                    <a:cubicBezTo>
                      <a:pt x="617" y="160"/>
                      <a:pt x="617" y="183"/>
                      <a:pt x="617" y="183"/>
                    </a:cubicBezTo>
                    <a:lnTo>
                      <a:pt x="594" y="183"/>
                    </a:lnTo>
                    <a:cubicBezTo>
                      <a:pt x="594" y="183"/>
                      <a:pt x="571" y="183"/>
                      <a:pt x="571" y="206"/>
                    </a:cubicBezTo>
                    <a:cubicBezTo>
                      <a:pt x="480" y="274"/>
                      <a:pt x="389" y="366"/>
                      <a:pt x="320" y="457"/>
                    </a:cubicBezTo>
                    <a:lnTo>
                      <a:pt x="297" y="457"/>
                    </a:lnTo>
                    <a:cubicBezTo>
                      <a:pt x="229" y="548"/>
                      <a:pt x="160" y="662"/>
                      <a:pt x="115" y="799"/>
                    </a:cubicBezTo>
                    <a:cubicBezTo>
                      <a:pt x="23" y="1050"/>
                      <a:pt x="1" y="1324"/>
                      <a:pt x="23" y="1575"/>
                    </a:cubicBezTo>
                    <a:cubicBezTo>
                      <a:pt x="23" y="1575"/>
                      <a:pt x="23" y="1575"/>
                      <a:pt x="23" y="1598"/>
                    </a:cubicBezTo>
                    <a:cubicBezTo>
                      <a:pt x="46" y="1804"/>
                      <a:pt x="115" y="1986"/>
                      <a:pt x="183" y="2169"/>
                    </a:cubicBezTo>
                    <a:cubicBezTo>
                      <a:pt x="366" y="2557"/>
                      <a:pt x="663" y="2876"/>
                      <a:pt x="1051" y="3082"/>
                    </a:cubicBezTo>
                    <a:cubicBezTo>
                      <a:pt x="1233" y="3173"/>
                      <a:pt x="1439" y="3219"/>
                      <a:pt x="1667" y="3219"/>
                    </a:cubicBezTo>
                    <a:cubicBezTo>
                      <a:pt x="1758" y="3196"/>
                      <a:pt x="1850" y="3196"/>
                      <a:pt x="1964" y="3150"/>
                    </a:cubicBezTo>
                    <a:cubicBezTo>
                      <a:pt x="2078" y="3127"/>
                      <a:pt x="2169" y="3082"/>
                      <a:pt x="2260" y="3013"/>
                    </a:cubicBezTo>
                    <a:cubicBezTo>
                      <a:pt x="2443" y="2899"/>
                      <a:pt x="2580" y="2739"/>
                      <a:pt x="2671" y="2557"/>
                    </a:cubicBezTo>
                    <a:cubicBezTo>
                      <a:pt x="2785" y="2351"/>
                      <a:pt x="2831" y="2123"/>
                      <a:pt x="2831" y="1895"/>
                    </a:cubicBezTo>
                    <a:cubicBezTo>
                      <a:pt x="2854" y="1667"/>
                      <a:pt x="2808" y="1461"/>
                      <a:pt x="2740" y="1256"/>
                    </a:cubicBezTo>
                    <a:cubicBezTo>
                      <a:pt x="2694" y="1050"/>
                      <a:pt x="2580" y="868"/>
                      <a:pt x="2466" y="708"/>
                    </a:cubicBezTo>
                    <a:cubicBezTo>
                      <a:pt x="2215" y="343"/>
                      <a:pt x="1827" y="69"/>
                      <a:pt x="1393"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7" name="Google Shape;157;p6"/>
              <p:cNvSpPr/>
              <p:nvPr/>
            </p:nvSpPr>
            <p:spPr>
              <a:xfrm>
                <a:off x="4298580" y="207227"/>
                <a:ext cx="46924" cy="46681"/>
              </a:xfrm>
              <a:custGeom>
                <a:avLst/>
                <a:gdLst/>
                <a:ahLst/>
                <a:cxnLst/>
                <a:rect l="l" t="t" r="r" b="b"/>
                <a:pathLst>
                  <a:path w="1736" h="1727" extrusionOk="0">
                    <a:moveTo>
                      <a:pt x="914" y="343"/>
                    </a:moveTo>
                    <a:cubicBezTo>
                      <a:pt x="959" y="343"/>
                      <a:pt x="982" y="343"/>
                      <a:pt x="1028" y="366"/>
                    </a:cubicBezTo>
                    <a:cubicBezTo>
                      <a:pt x="1073" y="366"/>
                      <a:pt x="1119" y="389"/>
                      <a:pt x="1165" y="411"/>
                    </a:cubicBezTo>
                    <a:cubicBezTo>
                      <a:pt x="1188" y="457"/>
                      <a:pt x="1233" y="480"/>
                      <a:pt x="1256" y="503"/>
                    </a:cubicBezTo>
                    <a:cubicBezTo>
                      <a:pt x="1302" y="548"/>
                      <a:pt x="1325" y="571"/>
                      <a:pt x="1347" y="617"/>
                    </a:cubicBezTo>
                    <a:cubicBezTo>
                      <a:pt x="1370" y="662"/>
                      <a:pt x="1370" y="708"/>
                      <a:pt x="1393" y="754"/>
                    </a:cubicBezTo>
                    <a:cubicBezTo>
                      <a:pt x="1393" y="799"/>
                      <a:pt x="1393" y="845"/>
                      <a:pt x="1393" y="891"/>
                    </a:cubicBezTo>
                    <a:cubicBezTo>
                      <a:pt x="1393" y="936"/>
                      <a:pt x="1393" y="982"/>
                      <a:pt x="1370" y="1028"/>
                    </a:cubicBezTo>
                    <a:cubicBezTo>
                      <a:pt x="1347" y="1073"/>
                      <a:pt x="1325" y="1142"/>
                      <a:pt x="1302" y="1187"/>
                    </a:cubicBezTo>
                    <a:cubicBezTo>
                      <a:pt x="1279" y="1210"/>
                      <a:pt x="1256" y="1233"/>
                      <a:pt x="1210" y="1279"/>
                    </a:cubicBezTo>
                    <a:cubicBezTo>
                      <a:pt x="1188" y="1302"/>
                      <a:pt x="1142" y="1324"/>
                      <a:pt x="1096" y="1347"/>
                    </a:cubicBezTo>
                    <a:cubicBezTo>
                      <a:pt x="1051" y="1370"/>
                      <a:pt x="1005" y="1393"/>
                      <a:pt x="959" y="1393"/>
                    </a:cubicBezTo>
                    <a:lnTo>
                      <a:pt x="822" y="1393"/>
                    </a:lnTo>
                    <a:cubicBezTo>
                      <a:pt x="777" y="1393"/>
                      <a:pt x="731" y="1393"/>
                      <a:pt x="685" y="1370"/>
                    </a:cubicBezTo>
                    <a:cubicBezTo>
                      <a:pt x="640" y="1347"/>
                      <a:pt x="617" y="1347"/>
                      <a:pt x="571" y="1302"/>
                    </a:cubicBezTo>
                    <a:cubicBezTo>
                      <a:pt x="526" y="1279"/>
                      <a:pt x="503" y="1256"/>
                      <a:pt x="457" y="1210"/>
                    </a:cubicBezTo>
                    <a:cubicBezTo>
                      <a:pt x="434" y="1187"/>
                      <a:pt x="412" y="1142"/>
                      <a:pt x="389" y="1096"/>
                    </a:cubicBezTo>
                    <a:cubicBezTo>
                      <a:pt x="366" y="1050"/>
                      <a:pt x="343" y="1005"/>
                      <a:pt x="343" y="959"/>
                    </a:cubicBezTo>
                    <a:cubicBezTo>
                      <a:pt x="320" y="913"/>
                      <a:pt x="320" y="891"/>
                      <a:pt x="320" y="845"/>
                    </a:cubicBezTo>
                    <a:cubicBezTo>
                      <a:pt x="343" y="777"/>
                      <a:pt x="343" y="731"/>
                      <a:pt x="366" y="685"/>
                    </a:cubicBezTo>
                    <a:cubicBezTo>
                      <a:pt x="366" y="662"/>
                      <a:pt x="366" y="640"/>
                      <a:pt x="389" y="640"/>
                    </a:cubicBezTo>
                    <a:cubicBezTo>
                      <a:pt x="389" y="617"/>
                      <a:pt x="389" y="617"/>
                      <a:pt x="389" y="594"/>
                    </a:cubicBezTo>
                    <a:lnTo>
                      <a:pt x="412" y="594"/>
                    </a:lnTo>
                    <a:cubicBezTo>
                      <a:pt x="412" y="594"/>
                      <a:pt x="412" y="571"/>
                      <a:pt x="412" y="571"/>
                    </a:cubicBezTo>
                    <a:cubicBezTo>
                      <a:pt x="434" y="525"/>
                      <a:pt x="480" y="503"/>
                      <a:pt x="503" y="457"/>
                    </a:cubicBezTo>
                    <a:cubicBezTo>
                      <a:pt x="549" y="434"/>
                      <a:pt x="594" y="411"/>
                      <a:pt x="617" y="389"/>
                    </a:cubicBezTo>
                    <a:cubicBezTo>
                      <a:pt x="640" y="389"/>
                      <a:pt x="663" y="366"/>
                      <a:pt x="685" y="366"/>
                    </a:cubicBezTo>
                    <a:cubicBezTo>
                      <a:pt x="708" y="366"/>
                      <a:pt x="731" y="343"/>
                      <a:pt x="754" y="343"/>
                    </a:cubicBezTo>
                    <a:close/>
                    <a:moveTo>
                      <a:pt x="868" y="0"/>
                    </a:moveTo>
                    <a:cubicBezTo>
                      <a:pt x="777" y="0"/>
                      <a:pt x="663" y="23"/>
                      <a:pt x="571" y="46"/>
                    </a:cubicBezTo>
                    <a:cubicBezTo>
                      <a:pt x="526" y="69"/>
                      <a:pt x="457" y="115"/>
                      <a:pt x="412" y="137"/>
                    </a:cubicBezTo>
                    <a:cubicBezTo>
                      <a:pt x="366" y="160"/>
                      <a:pt x="320" y="206"/>
                      <a:pt x="275" y="229"/>
                    </a:cubicBezTo>
                    <a:cubicBezTo>
                      <a:pt x="275" y="252"/>
                      <a:pt x="275" y="252"/>
                      <a:pt x="252" y="252"/>
                    </a:cubicBezTo>
                    <a:cubicBezTo>
                      <a:pt x="252" y="274"/>
                      <a:pt x="229" y="297"/>
                      <a:pt x="206" y="320"/>
                    </a:cubicBezTo>
                    <a:cubicBezTo>
                      <a:pt x="160" y="366"/>
                      <a:pt x="138" y="411"/>
                      <a:pt x="92" y="480"/>
                    </a:cubicBezTo>
                    <a:cubicBezTo>
                      <a:pt x="92" y="503"/>
                      <a:pt x="69" y="525"/>
                      <a:pt x="69" y="571"/>
                    </a:cubicBezTo>
                    <a:cubicBezTo>
                      <a:pt x="46" y="571"/>
                      <a:pt x="46" y="594"/>
                      <a:pt x="46" y="594"/>
                    </a:cubicBezTo>
                    <a:cubicBezTo>
                      <a:pt x="46" y="617"/>
                      <a:pt x="46" y="617"/>
                      <a:pt x="24" y="640"/>
                    </a:cubicBezTo>
                    <a:cubicBezTo>
                      <a:pt x="24" y="708"/>
                      <a:pt x="1" y="777"/>
                      <a:pt x="1" y="845"/>
                    </a:cubicBezTo>
                    <a:cubicBezTo>
                      <a:pt x="1" y="868"/>
                      <a:pt x="1" y="913"/>
                      <a:pt x="1" y="936"/>
                    </a:cubicBezTo>
                    <a:cubicBezTo>
                      <a:pt x="1" y="1005"/>
                      <a:pt x="24" y="1050"/>
                      <a:pt x="24" y="1096"/>
                    </a:cubicBezTo>
                    <a:cubicBezTo>
                      <a:pt x="46" y="1142"/>
                      <a:pt x="69" y="1187"/>
                      <a:pt x="92" y="1233"/>
                    </a:cubicBezTo>
                    <a:cubicBezTo>
                      <a:pt x="115" y="1302"/>
                      <a:pt x="160" y="1347"/>
                      <a:pt x="183" y="1393"/>
                    </a:cubicBezTo>
                    <a:cubicBezTo>
                      <a:pt x="297" y="1530"/>
                      <a:pt x="412" y="1621"/>
                      <a:pt x="571" y="1667"/>
                    </a:cubicBezTo>
                    <a:cubicBezTo>
                      <a:pt x="658" y="1710"/>
                      <a:pt x="745" y="1726"/>
                      <a:pt x="838" y="1726"/>
                    </a:cubicBezTo>
                    <a:cubicBezTo>
                      <a:pt x="891" y="1726"/>
                      <a:pt x="947" y="1721"/>
                      <a:pt x="1005" y="1712"/>
                    </a:cubicBezTo>
                    <a:cubicBezTo>
                      <a:pt x="1142" y="1690"/>
                      <a:pt x="1302" y="1621"/>
                      <a:pt x="1416" y="1530"/>
                    </a:cubicBezTo>
                    <a:cubicBezTo>
                      <a:pt x="1530" y="1438"/>
                      <a:pt x="1598" y="1324"/>
                      <a:pt x="1667" y="1210"/>
                    </a:cubicBezTo>
                    <a:cubicBezTo>
                      <a:pt x="1735" y="1050"/>
                      <a:pt x="1735" y="891"/>
                      <a:pt x="1713" y="708"/>
                    </a:cubicBezTo>
                    <a:cubicBezTo>
                      <a:pt x="1690" y="594"/>
                      <a:pt x="1644" y="503"/>
                      <a:pt x="1576" y="389"/>
                    </a:cubicBezTo>
                    <a:cubicBezTo>
                      <a:pt x="1553" y="343"/>
                      <a:pt x="1507" y="297"/>
                      <a:pt x="1462" y="252"/>
                    </a:cubicBezTo>
                    <a:cubicBezTo>
                      <a:pt x="1416" y="183"/>
                      <a:pt x="1325" y="137"/>
                      <a:pt x="1279" y="115"/>
                    </a:cubicBezTo>
                    <a:cubicBezTo>
                      <a:pt x="1233" y="69"/>
                      <a:pt x="1165" y="69"/>
                      <a:pt x="1119" y="46"/>
                    </a:cubicBezTo>
                    <a:cubicBezTo>
                      <a:pt x="1073" y="23"/>
                      <a:pt x="1028" y="23"/>
                      <a:pt x="982" y="23"/>
                    </a:cubicBezTo>
                    <a:cubicBezTo>
                      <a:pt x="937" y="0"/>
                      <a:pt x="914" y="0"/>
                      <a:pt x="868"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8" name="Google Shape;158;p6"/>
              <p:cNvSpPr/>
              <p:nvPr/>
            </p:nvSpPr>
            <p:spPr>
              <a:xfrm>
                <a:off x="4399781" y="317672"/>
                <a:ext cx="67872" cy="66872"/>
              </a:xfrm>
              <a:custGeom>
                <a:avLst/>
                <a:gdLst/>
                <a:ahLst/>
                <a:cxnLst/>
                <a:rect l="l" t="t" r="r" b="b"/>
                <a:pathLst>
                  <a:path w="2511" h="2474" extrusionOk="0">
                    <a:moveTo>
                      <a:pt x="1324" y="320"/>
                    </a:moveTo>
                    <a:cubicBezTo>
                      <a:pt x="1415" y="320"/>
                      <a:pt x="1484" y="343"/>
                      <a:pt x="1552" y="365"/>
                    </a:cubicBezTo>
                    <a:cubicBezTo>
                      <a:pt x="1643" y="388"/>
                      <a:pt x="1712" y="434"/>
                      <a:pt x="1780" y="480"/>
                    </a:cubicBezTo>
                    <a:cubicBezTo>
                      <a:pt x="1849" y="525"/>
                      <a:pt x="1895" y="571"/>
                      <a:pt x="1963" y="639"/>
                    </a:cubicBezTo>
                    <a:cubicBezTo>
                      <a:pt x="2009" y="685"/>
                      <a:pt x="2054" y="753"/>
                      <a:pt x="2077" y="822"/>
                    </a:cubicBezTo>
                    <a:cubicBezTo>
                      <a:pt x="2123" y="890"/>
                      <a:pt x="2146" y="982"/>
                      <a:pt x="2168" y="1073"/>
                    </a:cubicBezTo>
                    <a:cubicBezTo>
                      <a:pt x="2168" y="1141"/>
                      <a:pt x="2191" y="1233"/>
                      <a:pt x="2168" y="1301"/>
                    </a:cubicBezTo>
                    <a:cubicBezTo>
                      <a:pt x="2168" y="1393"/>
                      <a:pt x="2146" y="1461"/>
                      <a:pt x="2123" y="1552"/>
                    </a:cubicBezTo>
                    <a:cubicBezTo>
                      <a:pt x="2100" y="1621"/>
                      <a:pt x="2054" y="1689"/>
                      <a:pt x="2009" y="1758"/>
                    </a:cubicBezTo>
                    <a:cubicBezTo>
                      <a:pt x="1986" y="1826"/>
                      <a:pt x="1917" y="1872"/>
                      <a:pt x="1872" y="1918"/>
                    </a:cubicBezTo>
                    <a:cubicBezTo>
                      <a:pt x="1803" y="1986"/>
                      <a:pt x="1758" y="2009"/>
                      <a:pt x="1666" y="2054"/>
                    </a:cubicBezTo>
                    <a:cubicBezTo>
                      <a:pt x="1598" y="2100"/>
                      <a:pt x="1507" y="2123"/>
                      <a:pt x="1438" y="2146"/>
                    </a:cubicBezTo>
                    <a:lnTo>
                      <a:pt x="1187" y="2146"/>
                    </a:lnTo>
                    <a:cubicBezTo>
                      <a:pt x="1096" y="2146"/>
                      <a:pt x="1027" y="2123"/>
                      <a:pt x="959" y="2100"/>
                    </a:cubicBezTo>
                    <a:cubicBezTo>
                      <a:pt x="890" y="2077"/>
                      <a:pt x="822" y="2032"/>
                      <a:pt x="753" y="2009"/>
                    </a:cubicBezTo>
                    <a:cubicBezTo>
                      <a:pt x="685" y="1940"/>
                      <a:pt x="616" y="1895"/>
                      <a:pt x="548" y="1826"/>
                    </a:cubicBezTo>
                    <a:cubicBezTo>
                      <a:pt x="525" y="1781"/>
                      <a:pt x="479" y="1712"/>
                      <a:pt x="434" y="1666"/>
                    </a:cubicBezTo>
                    <a:cubicBezTo>
                      <a:pt x="411" y="1575"/>
                      <a:pt x="388" y="1507"/>
                      <a:pt x="365" y="1415"/>
                    </a:cubicBezTo>
                    <a:cubicBezTo>
                      <a:pt x="342" y="1347"/>
                      <a:pt x="342" y="1256"/>
                      <a:pt x="342" y="1164"/>
                    </a:cubicBezTo>
                    <a:cubicBezTo>
                      <a:pt x="365" y="1096"/>
                      <a:pt x="365" y="1027"/>
                      <a:pt x="388" y="936"/>
                    </a:cubicBezTo>
                    <a:cubicBezTo>
                      <a:pt x="434" y="868"/>
                      <a:pt x="457" y="799"/>
                      <a:pt x="502" y="731"/>
                    </a:cubicBezTo>
                    <a:cubicBezTo>
                      <a:pt x="525" y="685"/>
                      <a:pt x="548" y="662"/>
                      <a:pt x="571" y="616"/>
                    </a:cubicBezTo>
                    <a:cubicBezTo>
                      <a:pt x="594" y="594"/>
                      <a:pt x="616" y="571"/>
                      <a:pt x="639" y="548"/>
                    </a:cubicBezTo>
                    <a:cubicBezTo>
                      <a:pt x="662" y="525"/>
                      <a:pt x="685" y="525"/>
                      <a:pt x="708" y="502"/>
                    </a:cubicBezTo>
                    <a:cubicBezTo>
                      <a:pt x="753" y="480"/>
                      <a:pt x="776" y="457"/>
                      <a:pt x="822" y="434"/>
                    </a:cubicBezTo>
                    <a:cubicBezTo>
                      <a:pt x="822" y="434"/>
                      <a:pt x="845" y="411"/>
                      <a:pt x="845" y="411"/>
                    </a:cubicBezTo>
                    <a:cubicBezTo>
                      <a:pt x="890" y="388"/>
                      <a:pt x="936" y="388"/>
                      <a:pt x="982" y="365"/>
                    </a:cubicBezTo>
                    <a:lnTo>
                      <a:pt x="1004" y="365"/>
                    </a:lnTo>
                    <a:cubicBezTo>
                      <a:pt x="1004" y="365"/>
                      <a:pt x="1004" y="343"/>
                      <a:pt x="1027" y="343"/>
                    </a:cubicBezTo>
                    <a:lnTo>
                      <a:pt x="1096" y="343"/>
                    </a:lnTo>
                    <a:cubicBezTo>
                      <a:pt x="1164" y="320"/>
                      <a:pt x="1210" y="320"/>
                      <a:pt x="1278" y="320"/>
                    </a:cubicBezTo>
                    <a:close/>
                    <a:moveTo>
                      <a:pt x="1255" y="0"/>
                    </a:moveTo>
                    <a:cubicBezTo>
                      <a:pt x="1187" y="0"/>
                      <a:pt x="1096" y="0"/>
                      <a:pt x="1027" y="23"/>
                    </a:cubicBezTo>
                    <a:cubicBezTo>
                      <a:pt x="959" y="23"/>
                      <a:pt x="913" y="46"/>
                      <a:pt x="845" y="69"/>
                    </a:cubicBezTo>
                    <a:cubicBezTo>
                      <a:pt x="822" y="69"/>
                      <a:pt x="799" y="91"/>
                      <a:pt x="776" y="91"/>
                    </a:cubicBezTo>
                    <a:lnTo>
                      <a:pt x="753" y="91"/>
                    </a:lnTo>
                    <a:cubicBezTo>
                      <a:pt x="730" y="114"/>
                      <a:pt x="685" y="137"/>
                      <a:pt x="662" y="160"/>
                    </a:cubicBezTo>
                    <a:lnTo>
                      <a:pt x="639" y="160"/>
                    </a:lnTo>
                    <a:cubicBezTo>
                      <a:pt x="548" y="206"/>
                      <a:pt x="479" y="274"/>
                      <a:pt x="411" y="320"/>
                    </a:cubicBezTo>
                    <a:cubicBezTo>
                      <a:pt x="411" y="343"/>
                      <a:pt x="411" y="343"/>
                      <a:pt x="388" y="343"/>
                    </a:cubicBezTo>
                    <a:cubicBezTo>
                      <a:pt x="365" y="365"/>
                      <a:pt x="342" y="388"/>
                      <a:pt x="320" y="411"/>
                    </a:cubicBezTo>
                    <a:cubicBezTo>
                      <a:pt x="251" y="502"/>
                      <a:pt x="205" y="571"/>
                      <a:pt x="160" y="662"/>
                    </a:cubicBezTo>
                    <a:cubicBezTo>
                      <a:pt x="137" y="731"/>
                      <a:pt x="91" y="799"/>
                      <a:pt x="69" y="868"/>
                    </a:cubicBezTo>
                    <a:cubicBezTo>
                      <a:pt x="69" y="890"/>
                      <a:pt x="69" y="913"/>
                      <a:pt x="46" y="936"/>
                    </a:cubicBezTo>
                    <a:cubicBezTo>
                      <a:pt x="46" y="959"/>
                      <a:pt x="46" y="959"/>
                      <a:pt x="46" y="959"/>
                    </a:cubicBezTo>
                    <a:cubicBezTo>
                      <a:pt x="0" y="1141"/>
                      <a:pt x="0" y="1324"/>
                      <a:pt x="46" y="1507"/>
                    </a:cubicBezTo>
                    <a:cubicBezTo>
                      <a:pt x="91" y="1689"/>
                      <a:pt x="183" y="1872"/>
                      <a:pt x="297" y="2032"/>
                    </a:cubicBezTo>
                    <a:cubicBezTo>
                      <a:pt x="434" y="2169"/>
                      <a:pt x="594" y="2306"/>
                      <a:pt x="776" y="2374"/>
                    </a:cubicBezTo>
                    <a:cubicBezTo>
                      <a:pt x="916" y="2444"/>
                      <a:pt x="1082" y="2474"/>
                      <a:pt x="1254" y="2474"/>
                    </a:cubicBezTo>
                    <a:cubicBezTo>
                      <a:pt x="1307" y="2474"/>
                      <a:pt x="1361" y="2471"/>
                      <a:pt x="1415" y="2465"/>
                    </a:cubicBezTo>
                    <a:cubicBezTo>
                      <a:pt x="1621" y="2442"/>
                      <a:pt x="1826" y="2374"/>
                      <a:pt x="1986" y="2237"/>
                    </a:cubicBezTo>
                    <a:cubicBezTo>
                      <a:pt x="2146" y="2146"/>
                      <a:pt x="2260" y="1986"/>
                      <a:pt x="2351" y="1826"/>
                    </a:cubicBezTo>
                    <a:cubicBezTo>
                      <a:pt x="2397" y="1735"/>
                      <a:pt x="2442" y="1644"/>
                      <a:pt x="2465" y="1552"/>
                    </a:cubicBezTo>
                    <a:cubicBezTo>
                      <a:pt x="2488" y="1438"/>
                      <a:pt x="2511" y="1324"/>
                      <a:pt x="2511" y="1210"/>
                    </a:cubicBezTo>
                    <a:cubicBezTo>
                      <a:pt x="2511" y="1096"/>
                      <a:pt x="2488" y="982"/>
                      <a:pt x="2442" y="868"/>
                    </a:cubicBezTo>
                    <a:cubicBezTo>
                      <a:pt x="2420" y="776"/>
                      <a:pt x="2374" y="685"/>
                      <a:pt x="2328" y="616"/>
                    </a:cubicBezTo>
                    <a:cubicBezTo>
                      <a:pt x="2283" y="525"/>
                      <a:pt x="2214" y="457"/>
                      <a:pt x="2168" y="365"/>
                    </a:cubicBezTo>
                    <a:cubicBezTo>
                      <a:pt x="2100" y="320"/>
                      <a:pt x="2032" y="251"/>
                      <a:pt x="1963" y="206"/>
                    </a:cubicBezTo>
                    <a:cubicBezTo>
                      <a:pt x="1780" y="91"/>
                      <a:pt x="1575" y="23"/>
                      <a:pt x="1370" y="0"/>
                    </a:cubicBezTo>
                    <a:close/>
                  </a:path>
                </a:pathLst>
              </a:custGeom>
              <a:solidFill>
                <a:srgbClr val="58C3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9" name="Google Shape;159;p6"/>
            <p:cNvSpPr/>
            <p:nvPr/>
          </p:nvSpPr>
          <p:spPr>
            <a:xfrm flipH="1">
              <a:off x="1600470" y="1017721"/>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0" name="Google Shape;160;p6"/>
            <p:cNvGrpSpPr/>
            <p:nvPr/>
          </p:nvGrpSpPr>
          <p:grpSpPr>
            <a:xfrm rot="-3959737" flipH="1">
              <a:off x="3946362" y="-19477"/>
              <a:ext cx="275188" cy="229968"/>
              <a:chOff x="1192779" y="389220"/>
              <a:chExt cx="275192" cy="229971"/>
            </a:xfrm>
          </p:grpSpPr>
          <p:sp>
            <p:nvSpPr>
              <p:cNvPr id="161" name="Google Shape;161;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2" name="Google Shape;162;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3" name="Google Shape;163;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4" name="Google Shape;164;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5" name="Google Shape;165;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6" name="Google Shape;166;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67" name="Google Shape;167;p6"/>
            <p:cNvGrpSpPr/>
            <p:nvPr/>
          </p:nvGrpSpPr>
          <p:grpSpPr>
            <a:xfrm>
              <a:off x="-68993" y="1501394"/>
              <a:ext cx="325081" cy="325102"/>
              <a:chOff x="2252932" y="2731382"/>
              <a:chExt cx="325081" cy="325102"/>
            </a:xfrm>
          </p:grpSpPr>
          <p:sp>
            <p:nvSpPr>
              <p:cNvPr id="168" name="Google Shape;168;p6"/>
              <p:cNvSpPr/>
              <p:nvPr/>
            </p:nvSpPr>
            <p:spPr>
              <a:xfrm flipH="1">
                <a:off x="2472649" y="2985600"/>
                <a:ext cx="77203" cy="60860"/>
              </a:xfrm>
              <a:custGeom>
                <a:avLst/>
                <a:gdLst/>
                <a:ahLst/>
                <a:cxnLst/>
                <a:rect l="l" t="t" r="r" b="b"/>
                <a:pathLst>
                  <a:path w="1941" h="1530" extrusionOk="0">
                    <a:moveTo>
                      <a:pt x="0" y="1"/>
                    </a:moveTo>
                    <a:lnTo>
                      <a:pt x="0" y="1"/>
                    </a:lnTo>
                    <a:cubicBezTo>
                      <a:pt x="480" y="685"/>
                      <a:pt x="1142" y="1233"/>
                      <a:pt x="1918" y="1530"/>
                    </a:cubicBezTo>
                    <a:cubicBezTo>
                      <a:pt x="1918" y="1302"/>
                      <a:pt x="1918" y="1096"/>
                      <a:pt x="1940" y="868"/>
                    </a:cubicBezTo>
                    <a:cubicBezTo>
                      <a:pt x="1210" y="777"/>
                      <a:pt x="548" y="457"/>
                      <a:pt x="0" y="1"/>
                    </a:cubicBezTo>
                    <a:close/>
                  </a:path>
                </a:pathLst>
              </a:custGeom>
              <a:solidFill>
                <a:srgbClr val="E8C0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9" name="Google Shape;169;p6"/>
              <p:cNvSpPr/>
              <p:nvPr/>
            </p:nvSpPr>
            <p:spPr>
              <a:xfrm flipH="1">
                <a:off x="2262915" y="2779513"/>
                <a:ext cx="49997" cy="58155"/>
              </a:xfrm>
              <a:custGeom>
                <a:avLst/>
                <a:gdLst/>
                <a:ahLst/>
                <a:cxnLst/>
                <a:rect l="l" t="t" r="r" b="b"/>
                <a:pathLst>
                  <a:path w="1257" h="1462" extrusionOk="0">
                    <a:moveTo>
                      <a:pt x="297" y="0"/>
                    </a:moveTo>
                    <a:lnTo>
                      <a:pt x="297" y="0"/>
                    </a:lnTo>
                    <a:cubicBezTo>
                      <a:pt x="320" y="69"/>
                      <a:pt x="343" y="160"/>
                      <a:pt x="343" y="229"/>
                    </a:cubicBezTo>
                    <a:cubicBezTo>
                      <a:pt x="343" y="411"/>
                      <a:pt x="206" y="571"/>
                      <a:pt x="1" y="639"/>
                    </a:cubicBezTo>
                    <a:cubicBezTo>
                      <a:pt x="92" y="845"/>
                      <a:pt x="160" y="1050"/>
                      <a:pt x="229" y="1279"/>
                    </a:cubicBezTo>
                    <a:cubicBezTo>
                      <a:pt x="526" y="1301"/>
                      <a:pt x="891" y="1393"/>
                      <a:pt x="1256" y="1461"/>
                    </a:cubicBezTo>
                    <a:cubicBezTo>
                      <a:pt x="1051" y="913"/>
                      <a:pt x="708" y="411"/>
                      <a:pt x="2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flipH="1">
                <a:off x="2256591" y="2920763"/>
                <a:ext cx="94426" cy="85760"/>
              </a:xfrm>
              <a:custGeom>
                <a:avLst/>
                <a:gdLst/>
                <a:ahLst/>
                <a:cxnLst/>
                <a:rect l="l" t="t" r="r" b="b"/>
                <a:pathLst>
                  <a:path w="2374" h="2156" extrusionOk="0">
                    <a:moveTo>
                      <a:pt x="1587" y="1"/>
                    </a:moveTo>
                    <a:cubicBezTo>
                      <a:pt x="1423" y="1"/>
                      <a:pt x="1251" y="15"/>
                      <a:pt x="1073" y="56"/>
                    </a:cubicBezTo>
                    <a:cubicBezTo>
                      <a:pt x="845" y="649"/>
                      <a:pt x="479" y="1174"/>
                      <a:pt x="0" y="1608"/>
                    </a:cubicBezTo>
                    <a:cubicBezTo>
                      <a:pt x="525" y="1745"/>
                      <a:pt x="1027" y="1950"/>
                      <a:pt x="1324" y="2156"/>
                    </a:cubicBezTo>
                    <a:cubicBezTo>
                      <a:pt x="1849" y="1585"/>
                      <a:pt x="2237" y="877"/>
                      <a:pt x="2374" y="79"/>
                    </a:cubicBezTo>
                    <a:cubicBezTo>
                      <a:pt x="2153" y="49"/>
                      <a:pt x="1884" y="1"/>
                      <a:pt x="1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flipH="1">
                <a:off x="2317407" y="3007398"/>
                <a:ext cx="109898" cy="49085"/>
              </a:xfrm>
              <a:custGeom>
                <a:avLst/>
                <a:gdLst/>
                <a:ahLst/>
                <a:cxnLst/>
                <a:rect l="l" t="t" r="r" b="b"/>
                <a:pathLst>
                  <a:path w="2763" h="1234" extrusionOk="0">
                    <a:moveTo>
                      <a:pt x="1051" y="0"/>
                    </a:moveTo>
                    <a:cubicBezTo>
                      <a:pt x="868" y="69"/>
                      <a:pt x="663" y="160"/>
                      <a:pt x="480" y="206"/>
                    </a:cubicBezTo>
                    <a:cubicBezTo>
                      <a:pt x="297" y="457"/>
                      <a:pt x="160" y="845"/>
                      <a:pt x="1" y="1233"/>
                    </a:cubicBezTo>
                    <a:lnTo>
                      <a:pt x="297" y="1233"/>
                    </a:lnTo>
                    <a:cubicBezTo>
                      <a:pt x="1233" y="1233"/>
                      <a:pt x="2078" y="914"/>
                      <a:pt x="2763" y="389"/>
                    </a:cubicBezTo>
                    <a:cubicBezTo>
                      <a:pt x="2238" y="252"/>
                      <a:pt x="1530" y="23"/>
                      <a:pt x="10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2" name="Google Shape;172;p6"/>
              <p:cNvSpPr/>
              <p:nvPr/>
            </p:nvSpPr>
            <p:spPr>
              <a:xfrm flipH="1">
                <a:off x="2303804" y="2735002"/>
                <a:ext cx="274209" cy="285165"/>
              </a:xfrm>
              <a:custGeom>
                <a:avLst/>
                <a:gdLst/>
                <a:ahLst/>
                <a:cxnLst/>
                <a:rect l="l" t="t" r="r" b="b"/>
                <a:pathLst>
                  <a:path w="6894" h="7169" extrusionOk="0">
                    <a:moveTo>
                      <a:pt x="4269" y="1"/>
                    </a:moveTo>
                    <a:lnTo>
                      <a:pt x="4269" y="1"/>
                    </a:lnTo>
                    <a:cubicBezTo>
                      <a:pt x="4589" y="457"/>
                      <a:pt x="4794" y="1028"/>
                      <a:pt x="4794" y="1644"/>
                    </a:cubicBezTo>
                    <a:cubicBezTo>
                      <a:pt x="4794" y="2786"/>
                      <a:pt x="4109" y="3790"/>
                      <a:pt x="3128" y="4224"/>
                    </a:cubicBezTo>
                    <a:cubicBezTo>
                      <a:pt x="3105" y="4246"/>
                      <a:pt x="3082" y="4246"/>
                      <a:pt x="3082" y="4246"/>
                    </a:cubicBezTo>
                    <a:cubicBezTo>
                      <a:pt x="2989" y="4677"/>
                      <a:pt x="2818" y="5031"/>
                      <a:pt x="2294" y="5031"/>
                    </a:cubicBezTo>
                    <a:cubicBezTo>
                      <a:pt x="2179" y="5031"/>
                      <a:pt x="2047" y="5014"/>
                      <a:pt x="1895" y="4977"/>
                    </a:cubicBezTo>
                    <a:cubicBezTo>
                      <a:pt x="1119" y="4771"/>
                      <a:pt x="434" y="4338"/>
                      <a:pt x="1" y="3813"/>
                    </a:cubicBezTo>
                    <a:cubicBezTo>
                      <a:pt x="1" y="3881"/>
                      <a:pt x="1" y="3927"/>
                      <a:pt x="1" y="3995"/>
                    </a:cubicBezTo>
                    <a:cubicBezTo>
                      <a:pt x="1" y="4863"/>
                      <a:pt x="252" y="5662"/>
                      <a:pt x="708" y="6301"/>
                    </a:cubicBezTo>
                    <a:cubicBezTo>
                      <a:pt x="1256" y="6757"/>
                      <a:pt x="1918" y="7077"/>
                      <a:pt x="2648" y="7168"/>
                    </a:cubicBezTo>
                    <a:cubicBezTo>
                      <a:pt x="2717" y="6734"/>
                      <a:pt x="2900" y="6346"/>
                      <a:pt x="3356" y="6164"/>
                    </a:cubicBezTo>
                    <a:cubicBezTo>
                      <a:pt x="3591" y="6077"/>
                      <a:pt x="3870" y="6039"/>
                      <a:pt x="4170" y="6039"/>
                    </a:cubicBezTo>
                    <a:cubicBezTo>
                      <a:pt x="4656" y="6039"/>
                      <a:pt x="5199" y="6137"/>
                      <a:pt x="5707" y="6278"/>
                    </a:cubicBezTo>
                    <a:cubicBezTo>
                      <a:pt x="6186" y="5844"/>
                      <a:pt x="6552" y="5319"/>
                      <a:pt x="6780" y="4726"/>
                    </a:cubicBezTo>
                    <a:lnTo>
                      <a:pt x="6780" y="4726"/>
                    </a:lnTo>
                    <a:cubicBezTo>
                      <a:pt x="6483" y="4771"/>
                      <a:pt x="6164" y="4931"/>
                      <a:pt x="5844" y="5205"/>
                    </a:cubicBezTo>
                    <a:cubicBezTo>
                      <a:pt x="5692" y="5343"/>
                      <a:pt x="5577" y="5403"/>
                      <a:pt x="5494" y="5403"/>
                    </a:cubicBezTo>
                    <a:cubicBezTo>
                      <a:pt x="5035" y="5403"/>
                      <a:pt x="5493" y="3607"/>
                      <a:pt x="5821" y="2854"/>
                    </a:cubicBezTo>
                    <a:cubicBezTo>
                      <a:pt x="5976" y="2505"/>
                      <a:pt x="6279" y="2387"/>
                      <a:pt x="6674" y="2387"/>
                    </a:cubicBezTo>
                    <a:cubicBezTo>
                      <a:pt x="6745" y="2387"/>
                      <a:pt x="6818" y="2391"/>
                      <a:pt x="6894" y="2398"/>
                    </a:cubicBezTo>
                    <a:cubicBezTo>
                      <a:pt x="6825" y="2169"/>
                      <a:pt x="6757" y="1964"/>
                      <a:pt x="6666" y="1758"/>
                    </a:cubicBezTo>
                    <a:cubicBezTo>
                      <a:pt x="6548" y="1811"/>
                      <a:pt x="6412" y="1840"/>
                      <a:pt x="6275" y="1840"/>
                    </a:cubicBezTo>
                    <a:cubicBezTo>
                      <a:pt x="5931" y="1840"/>
                      <a:pt x="5577" y="1654"/>
                      <a:pt x="5479" y="1165"/>
                    </a:cubicBezTo>
                    <a:cubicBezTo>
                      <a:pt x="5319" y="412"/>
                      <a:pt x="4794" y="115"/>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3" name="Google Shape;173;p6"/>
              <p:cNvSpPr/>
              <p:nvPr/>
            </p:nvSpPr>
            <p:spPr>
              <a:xfrm flipH="1">
                <a:off x="2385502" y="3007080"/>
                <a:ext cx="22712" cy="8512"/>
              </a:xfrm>
              <a:custGeom>
                <a:avLst/>
                <a:gdLst/>
                <a:ahLst/>
                <a:cxnLst/>
                <a:rect l="l" t="t" r="r" b="b"/>
                <a:pathLst>
                  <a:path w="571" h="214" extrusionOk="0">
                    <a:moveTo>
                      <a:pt x="427" y="1"/>
                    </a:moveTo>
                    <a:cubicBezTo>
                      <a:pt x="273" y="1"/>
                      <a:pt x="157" y="34"/>
                      <a:pt x="69" y="123"/>
                    </a:cubicBezTo>
                    <a:cubicBezTo>
                      <a:pt x="46" y="145"/>
                      <a:pt x="23" y="191"/>
                      <a:pt x="0" y="214"/>
                    </a:cubicBezTo>
                    <a:cubicBezTo>
                      <a:pt x="183" y="168"/>
                      <a:pt x="388" y="100"/>
                      <a:pt x="571" y="8"/>
                    </a:cubicBezTo>
                    <a:cubicBezTo>
                      <a:pt x="519" y="3"/>
                      <a:pt x="472" y="1"/>
                      <a:pt x="427" y="1"/>
                    </a:cubicBezTo>
                    <a:close/>
                  </a:path>
                </a:pathLst>
              </a:custGeom>
              <a:solidFill>
                <a:srgbClr val="7A8A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4" name="Google Shape;174;p6"/>
              <p:cNvSpPr/>
              <p:nvPr/>
            </p:nvSpPr>
            <p:spPr>
              <a:xfrm flipH="1">
                <a:off x="2375518" y="2732297"/>
                <a:ext cx="187977" cy="171640"/>
              </a:xfrm>
              <a:custGeom>
                <a:avLst/>
                <a:gdLst/>
                <a:ahLst/>
                <a:cxnLst/>
                <a:rect l="l" t="t" r="r" b="b"/>
                <a:pathLst>
                  <a:path w="4726" h="4315" extrusionOk="0">
                    <a:moveTo>
                      <a:pt x="3379" y="0"/>
                    </a:moveTo>
                    <a:cubicBezTo>
                      <a:pt x="1873" y="115"/>
                      <a:pt x="594" y="1050"/>
                      <a:pt x="1" y="2374"/>
                    </a:cubicBezTo>
                    <a:cubicBezTo>
                      <a:pt x="226" y="2806"/>
                      <a:pt x="516" y="3369"/>
                      <a:pt x="951" y="3369"/>
                    </a:cubicBezTo>
                    <a:cubicBezTo>
                      <a:pt x="1090" y="3369"/>
                      <a:pt x="1244" y="3312"/>
                      <a:pt x="1416" y="3173"/>
                    </a:cubicBezTo>
                    <a:cubicBezTo>
                      <a:pt x="2409" y="2409"/>
                      <a:pt x="3083" y="1406"/>
                      <a:pt x="3677" y="1406"/>
                    </a:cubicBezTo>
                    <a:cubicBezTo>
                      <a:pt x="3793" y="1406"/>
                      <a:pt x="3906" y="1444"/>
                      <a:pt x="4018" y="1530"/>
                    </a:cubicBezTo>
                    <a:cubicBezTo>
                      <a:pt x="4726" y="2032"/>
                      <a:pt x="3973" y="2443"/>
                      <a:pt x="3196" y="2876"/>
                    </a:cubicBezTo>
                    <a:cubicBezTo>
                      <a:pt x="2808" y="3105"/>
                      <a:pt x="2808" y="3767"/>
                      <a:pt x="2717" y="4314"/>
                    </a:cubicBezTo>
                    <a:cubicBezTo>
                      <a:pt x="2717" y="4314"/>
                      <a:pt x="2740" y="4314"/>
                      <a:pt x="2763" y="4292"/>
                    </a:cubicBezTo>
                    <a:cubicBezTo>
                      <a:pt x="3744" y="3858"/>
                      <a:pt x="4429" y="2854"/>
                      <a:pt x="4429" y="1712"/>
                    </a:cubicBezTo>
                    <a:cubicBezTo>
                      <a:pt x="4429" y="1096"/>
                      <a:pt x="4224" y="525"/>
                      <a:pt x="3904" y="69"/>
                    </a:cubicBezTo>
                    <a:cubicBezTo>
                      <a:pt x="3721" y="23"/>
                      <a:pt x="3539" y="0"/>
                      <a:pt x="3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flipH="1">
                <a:off x="2252932" y="2830348"/>
                <a:ext cx="55446" cy="93557"/>
              </a:xfrm>
              <a:custGeom>
                <a:avLst/>
                <a:gdLst/>
                <a:ahLst/>
                <a:cxnLst/>
                <a:rect l="l" t="t" r="r" b="b"/>
                <a:pathLst>
                  <a:path w="1394" h="2352" extrusionOk="0">
                    <a:moveTo>
                      <a:pt x="115" y="1"/>
                    </a:moveTo>
                    <a:lnTo>
                      <a:pt x="115" y="1"/>
                    </a:lnTo>
                    <a:cubicBezTo>
                      <a:pt x="206" y="320"/>
                      <a:pt x="229" y="640"/>
                      <a:pt x="229" y="982"/>
                    </a:cubicBezTo>
                    <a:cubicBezTo>
                      <a:pt x="229" y="1461"/>
                      <a:pt x="161" y="1895"/>
                      <a:pt x="1" y="2329"/>
                    </a:cubicBezTo>
                    <a:cubicBezTo>
                      <a:pt x="179" y="2288"/>
                      <a:pt x="351" y="2274"/>
                      <a:pt x="515" y="2274"/>
                    </a:cubicBezTo>
                    <a:cubicBezTo>
                      <a:pt x="812" y="2274"/>
                      <a:pt x="1081" y="2322"/>
                      <a:pt x="1302" y="2352"/>
                    </a:cubicBezTo>
                    <a:cubicBezTo>
                      <a:pt x="1370" y="2123"/>
                      <a:pt x="1393" y="1849"/>
                      <a:pt x="1393" y="1598"/>
                    </a:cubicBezTo>
                    <a:cubicBezTo>
                      <a:pt x="1393" y="1096"/>
                      <a:pt x="1302" y="640"/>
                      <a:pt x="1142" y="183"/>
                    </a:cubicBezTo>
                    <a:cubicBezTo>
                      <a:pt x="777" y="115"/>
                      <a:pt x="412" y="23"/>
                      <a:pt x="1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flipH="1">
                <a:off x="2299230" y="2829911"/>
                <a:ext cx="78556" cy="120009"/>
              </a:xfrm>
              <a:custGeom>
                <a:avLst/>
                <a:gdLst/>
                <a:ahLst/>
                <a:cxnLst/>
                <a:rect l="l" t="t" r="r" b="b"/>
                <a:pathLst>
                  <a:path w="1975" h="3017" extrusionOk="0">
                    <a:moveTo>
                      <a:pt x="1640" y="1"/>
                    </a:moveTo>
                    <a:cubicBezTo>
                      <a:pt x="1245" y="1"/>
                      <a:pt x="942" y="119"/>
                      <a:pt x="787" y="468"/>
                    </a:cubicBezTo>
                    <a:cubicBezTo>
                      <a:pt x="459" y="1221"/>
                      <a:pt x="1" y="3017"/>
                      <a:pt x="460" y="3017"/>
                    </a:cubicBezTo>
                    <a:cubicBezTo>
                      <a:pt x="543" y="3017"/>
                      <a:pt x="658" y="2957"/>
                      <a:pt x="810" y="2819"/>
                    </a:cubicBezTo>
                    <a:cubicBezTo>
                      <a:pt x="1130" y="2545"/>
                      <a:pt x="1449" y="2385"/>
                      <a:pt x="1746" y="2340"/>
                    </a:cubicBezTo>
                    <a:cubicBezTo>
                      <a:pt x="1906" y="1906"/>
                      <a:pt x="1974" y="1472"/>
                      <a:pt x="1974" y="993"/>
                    </a:cubicBezTo>
                    <a:cubicBezTo>
                      <a:pt x="1974" y="651"/>
                      <a:pt x="1951" y="331"/>
                      <a:pt x="1860" y="12"/>
                    </a:cubicBezTo>
                    <a:cubicBezTo>
                      <a:pt x="1784" y="5"/>
                      <a:pt x="1711" y="1"/>
                      <a:pt x="16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7" name="Google Shape;177;p6"/>
              <p:cNvSpPr/>
              <p:nvPr/>
            </p:nvSpPr>
            <p:spPr>
              <a:xfrm flipH="1">
                <a:off x="2408173" y="3015552"/>
                <a:ext cx="65430" cy="40931"/>
              </a:xfrm>
              <a:custGeom>
                <a:avLst/>
                <a:gdLst/>
                <a:ahLst/>
                <a:cxnLst/>
                <a:rect l="l" t="t" r="r" b="b"/>
                <a:pathLst>
                  <a:path w="1645" h="1029" extrusionOk="0">
                    <a:moveTo>
                      <a:pt x="1644" y="1"/>
                    </a:moveTo>
                    <a:cubicBezTo>
                      <a:pt x="1302" y="115"/>
                      <a:pt x="936" y="161"/>
                      <a:pt x="548" y="161"/>
                    </a:cubicBezTo>
                    <a:cubicBezTo>
                      <a:pt x="366" y="161"/>
                      <a:pt x="206" y="138"/>
                      <a:pt x="23" y="115"/>
                    </a:cubicBezTo>
                    <a:cubicBezTo>
                      <a:pt x="1" y="343"/>
                      <a:pt x="1" y="549"/>
                      <a:pt x="1" y="777"/>
                    </a:cubicBezTo>
                    <a:cubicBezTo>
                      <a:pt x="366" y="914"/>
                      <a:pt x="754" y="982"/>
                      <a:pt x="1165" y="1028"/>
                    </a:cubicBezTo>
                    <a:cubicBezTo>
                      <a:pt x="1324" y="640"/>
                      <a:pt x="1461" y="252"/>
                      <a:pt x="16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8" name="Google Shape;178;p6"/>
              <p:cNvSpPr/>
              <p:nvPr/>
            </p:nvSpPr>
            <p:spPr>
              <a:xfrm flipH="1">
                <a:off x="2298355" y="2984685"/>
                <a:ext cx="87187" cy="38186"/>
              </a:xfrm>
              <a:custGeom>
                <a:avLst/>
                <a:gdLst/>
                <a:ahLst/>
                <a:cxnLst/>
                <a:rect l="l" t="t" r="r" b="b"/>
                <a:pathLst>
                  <a:path w="2192" h="960" extrusionOk="0">
                    <a:moveTo>
                      <a:pt x="868" y="1"/>
                    </a:moveTo>
                    <a:cubicBezTo>
                      <a:pt x="617" y="229"/>
                      <a:pt x="320" y="412"/>
                      <a:pt x="1" y="571"/>
                    </a:cubicBezTo>
                    <a:cubicBezTo>
                      <a:pt x="480" y="594"/>
                      <a:pt x="1188" y="823"/>
                      <a:pt x="1713" y="960"/>
                    </a:cubicBezTo>
                    <a:cubicBezTo>
                      <a:pt x="1895" y="845"/>
                      <a:pt x="2055" y="686"/>
                      <a:pt x="2192" y="549"/>
                    </a:cubicBezTo>
                    <a:cubicBezTo>
                      <a:pt x="1895" y="343"/>
                      <a:pt x="1393" y="138"/>
                      <a:pt x="8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9" name="Google Shape;179;p6"/>
              <p:cNvSpPr/>
              <p:nvPr/>
            </p:nvSpPr>
            <p:spPr>
              <a:xfrm flipH="1">
                <a:off x="2350977" y="2975218"/>
                <a:ext cx="121712" cy="46739"/>
              </a:xfrm>
              <a:custGeom>
                <a:avLst/>
                <a:gdLst/>
                <a:ahLst/>
                <a:cxnLst/>
                <a:rect l="l" t="t" r="r" b="b"/>
                <a:pathLst>
                  <a:path w="3060" h="1175" extrusionOk="0">
                    <a:moveTo>
                      <a:pt x="1522" y="0"/>
                    </a:moveTo>
                    <a:cubicBezTo>
                      <a:pt x="1222" y="0"/>
                      <a:pt x="943" y="38"/>
                      <a:pt x="708" y="125"/>
                    </a:cubicBezTo>
                    <a:cubicBezTo>
                      <a:pt x="252" y="307"/>
                      <a:pt x="69" y="695"/>
                      <a:pt x="0" y="1129"/>
                    </a:cubicBezTo>
                    <a:cubicBezTo>
                      <a:pt x="183" y="1152"/>
                      <a:pt x="343" y="1175"/>
                      <a:pt x="525" y="1175"/>
                    </a:cubicBezTo>
                    <a:cubicBezTo>
                      <a:pt x="913" y="1175"/>
                      <a:pt x="1279" y="1129"/>
                      <a:pt x="1621" y="1015"/>
                    </a:cubicBezTo>
                    <a:cubicBezTo>
                      <a:pt x="1644" y="992"/>
                      <a:pt x="1667" y="946"/>
                      <a:pt x="1690" y="924"/>
                    </a:cubicBezTo>
                    <a:cubicBezTo>
                      <a:pt x="1778" y="835"/>
                      <a:pt x="1894" y="802"/>
                      <a:pt x="2048" y="802"/>
                    </a:cubicBezTo>
                    <a:cubicBezTo>
                      <a:pt x="2093" y="802"/>
                      <a:pt x="2140" y="804"/>
                      <a:pt x="2192" y="809"/>
                    </a:cubicBezTo>
                    <a:cubicBezTo>
                      <a:pt x="2511" y="650"/>
                      <a:pt x="2808" y="467"/>
                      <a:pt x="3059" y="239"/>
                    </a:cubicBezTo>
                    <a:cubicBezTo>
                      <a:pt x="2551" y="98"/>
                      <a:pt x="2008" y="0"/>
                      <a:pt x="15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flipH="1">
                <a:off x="2455386" y="2883929"/>
                <a:ext cx="122626" cy="51194"/>
              </a:xfrm>
              <a:custGeom>
                <a:avLst/>
                <a:gdLst/>
                <a:ahLst/>
                <a:cxnLst/>
                <a:rect l="l" t="t" r="r" b="b"/>
                <a:pathLst>
                  <a:path w="3083" h="1287" extrusionOk="0">
                    <a:moveTo>
                      <a:pt x="1" y="0"/>
                    </a:moveTo>
                    <a:cubicBezTo>
                      <a:pt x="1" y="23"/>
                      <a:pt x="1" y="46"/>
                      <a:pt x="1" y="69"/>
                    </a:cubicBezTo>
                    <a:cubicBezTo>
                      <a:pt x="434" y="594"/>
                      <a:pt x="1119" y="1027"/>
                      <a:pt x="1895" y="1233"/>
                    </a:cubicBezTo>
                    <a:cubicBezTo>
                      <a:pt x="2047" y="1270"/>
                      <a:pt x="2179" y="1287"/>
                      <a:pt x="2294" y="1287"/>
                    </a:cubicBezTo>
                    <a:cubicBezTo>
                      <a:pt x="2818" y="1287"/>
                      <a:pt x="2989" y="933"/>
                      <a:pt x="3082" y="502"/>
                    </a:cubicBezTo>
                    <a:lnTo>
                      <a:pt x="3082" y="502"/>
                    </a:lnTo>
                    <a:cubicBezTo>
                      <a:pt x="2717" y="662"/>
                      <a:pt x="2329" y="753"/>
                      <a:pt x="1941" y="753"/>
                    </a:cubicBezTo>
                    <a:cubicBezTo>
                      <a:pt x="1188" y="753"/>
                      <a:pt x="503" y="45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flipH="1">
                <a:off x="2375518" y="2788184"/>
                <a:ext cx="202495" cy="125737"/>
              </a:xfrm>
              <a:custGeom>
                <a:avLst/>
                <a:gdLst/>
                <a:ahLst/>
                <a:cxnLst/>
                <a:rect l="l" t="t" r="r" b="b"/>
                <a:pathLst>
                  <a:path w="5091" h="3161" extrusionOk="0">
                    <a:moveTo>
                      <a:pt x="4042" y="1"/>
                    </a:moveTo>
                    <a:cubicBezTo>
                      <a:pt x="3448" y="1"/>
                      <a:pt x="2774" y="1004"/>
                      <a:pt x="1781" y="1768"/>
                    </a:cubicBezTo>
                    <a:cubicBezTo>
                      <a:pt x="1609" y="1907"/>
                      <a:pt x="1455" y="1964"/>
                      <a:pt x="1316" y="1964"/>
                    </a:cubicBezTo>
                    <a:cubicBezTo>
                      <a:pt x="881" y="1964"/>
                      <a:pt x="591" y="1401"/>
                      <a:pt x="366" y="969"/>
                    </a:cubicBezTo>
                    <a:cubicBezTo>
                      <a:pt x="160" y="1426"/>
                      <a:pt x="24" y="1905"/>
                      <a:pt x="1" y="2407"/>
                    </a:cubicBezTo>
                    <a:cubicBezTo>
                      <a:pt x="503" y="2864"/>
                      <a:pt x="1188" y="3160"/>
                      <a:pt x="1941" y="3160"/>
                    </a:cubicBezTo>
                    <a:cubicBezTo>
                      <a:pt x="2329" y="3160"/>
                      <a:pt x="2717" y="3069"/>
                      <a:pt x="3082" y="2909"/>
                    </a:cubicBezTo>
                    <a:cubicBezTo>
                      <a:pt x="3173" y="2362"/>
                      <a:pt x="3173" y="1700"/>
                      <a:pt x="3561" y="1471"/>
                    </a:cubicBezTo>
                    <a:cubicBezTo>
                      <a:pt x="4338" y="1038"/>
                      <a:pt x="5091" y="627"/>
                      <a:pt x="4383" y="125"/>
                    </a:cubicBezTo>
                    <a:cubicBezTo>
                      <a:pt x="4271" y="39"/>
                      <a:pt x="4158" y="1"/>
                      <a:pt x="40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2" name="Google Shape;182;p6"/>
              <p:cNvSpPr/>
              <p:nvPr/>
            </p:nvSpPr>
            <p:spPr>
              <a:xfrm flipH="1">
                <a:off x="2299230" y="2735917"/>
                <a:ext cx="78118" cy="69054"/>
              </a:xfrm>
              <a:custGeom>
                <a:avLst/>
                <a:gdLst/>
                <a:ahLst/>
                <a:cxnLst/>
                <a:rect l="l" t="t" r="r" b="b"/>
                <a:pathLst>
                  <a:path w="1964" h="1736" extrusionOk="0">
                    <a:moveTo>
                      <a:pt x="0" y="1"/>
                    </a:moveTo>
                    <a:cubicBezTo>
                      <a:pt x="708" y="389"/>
                      <a:pt x="1278" y="1005"/>
                      <a:pt x="1621" y="1735"/>
                    </a:cubicBezTo>
                    <a:cubicBezTo>
                      <a:pt x="1826" y="1667"/>
                      <a:pt x="1963" y="1507"/>
                      <a:pt x="1963" y="1325"/>
                    </a:cubicBezTo>
                    <a:cubicBezTo>
                      <a:pt x="1963" y="1256"/>
                      <a:pt x="1940" y="1165"/>
                      <a:pt x="1917" y="1096"/>
                    </a:cubicBezTo>
                    <a:cubicBezTo>
                      <a:pt x="1392" y="571"/>
                      <a:pt x="731" y="18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3" name="Google Shape;183;p6"/>
              <p:cNvSpPr/>
              <p:nvPr/>
            </p:nvSpPr>
            <p:spPr>
              <a:xfrm flipH="1">
                <a:off x="2312873" y="2731382"/>
                <a:ext cx="97170" cy="76691"/>
              </a:xfrm>
              <a:custGeom>
                <a:avLst/>
                <a:gdLst/>
                <a:ahLst/>
                <a:cxnLst/>
                <a:rect l="l" t="t" r="r" b="b"/>
                <a:pathLst>
                  <a:path w="2443" h="1928" extrusionOk="0">
                    <a:moveTo>
                      <a:pt x="0" y="1"/>
                    </a:moveTo>
                    <a:cubicBezTo>
                      <a:pt x="0" y="23"/>
                      <a:pt x="23" y="46"/>
                      <a:pt x="46" y="92"/>
                    </a:cubicBezTo>
                    <a:cubicBezTo>
                      <a:pt x="571" y="206"/>
                      <a:pt x="1096" y="503"/>
                      <a:pt x="1256" y="1256"/>
                    </a:cubicBezTo>
                    <a:cubicBezTo>
                      <a:pt x="1355" y="1736"/>
                      <a:pt x="1718" y="1928"/>
                      <a:pt x="2066" y="1928"/>
                    </a:cubicBezTo>
                    <a:cubicBezTo>
                      <a:pt x="2199" y="1928"/>
                      <a:pt x="2329" y="1900"/>
                      <a:pt x="2443" y="1849"/>
                    </a:cubicBezTo>
                    <a:cubicBezTo>
                      <a:pt x="2100" y="1119"/>
                      <a:pt x="1530" y="503"/>
                      <a:pt x="822" y="115"/>
                    </a:cubicBezTo>
                    <a:cubicBezTo>
                      <a:pt x="548" y="46"/>
                      <a:pt x="274" y="2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4" name="Google Shape;184;p6"/>
              <p:cNvSpPr/>
              <p:nvPr/>
            </p:nvSpPr>
            <p:spPr>
              <a:xfrm flipH="1">
                <a:off x="2408173" y="2731382"/>
                <a:ext cx="20922" cy="3660"/>
              </a:xfrm>
              <a:custGeom>
                <a:avLst/>
                <a:gdLst/>
                <a:ahLst/>
                <a:cxnLst/>
                <a:rect l="l" t="t" r="r" b="b"/>
                <a:pathLst>
                  <a:path w="526" h="92" extrusionOk="0">
                    <a:moveTo>
                      <a:pt x="342" y="1"/>
                    </a:moveTo>
                    <a:cubicBezTo>
                      <a:pt x="228" y="1"/>
                      <a:pt x="114" y="1"/>
                      <a:pt x="0" y="23"/>
                    </a:cubicBezTo>
                    <a:cubicBezTo>
                      <a:pt x="160" y="23"/>
                      <a:pt x="342" y="46"/>
                      <a:pt x="525" y="92"/>
                    </a:cubicBezTo>
                    <a:cubicBezTo>
                      <a:pt x="502" y="46"/>
                      <a:pt x="479" y="23"/>
                      <a:pt x="479" y="1"/>
                    </a:cubicBezTo>
                    <a:close/>
                  </a:path>
                </a:pathLst>
              </a:custGeom>
              <a:solidFill>
                <a:srgbClr val="152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85" name="Google Shape;185;p6"/>
            <p:cNvGrpSpPr/>
            <p:nvPr/>
          </p:nvGrpSpPr>
          <p:grpSpPr>
            <a:xfrm rot="-2603834">
              <a:off x="2630192" y="505795"/>
              <a:ext cx="301834" cy="319215"/>
              <a:chOff x="2669654" y="1177911"/>
              <a:chExt cx="226121" cy="239142"/>
            </a:xfrm>
          </p:grpSpPr>
          <p:sp>
            <p:nvSpPr>
              <p:cNvPr id="186" name="Google Shape;186;p6"/>
              <p:cNvSpPr/>
              <p:nvPr/>
            </p:nvSpPr>
            <p:spPr>
              <a:xfrm flipH="1">
                <a:off x="2758631" y="1178826"/>
                <a:ext cx="137144" cy="135323"/>
              </a:xfrm>
              <a:custGeom>
                <a:avLst/>
                <a:gdLst/>
                <a:ahLst/>
                <a:cxnLst/>
                <a:rect l="l" t="t" r="r" b="b"/>
                <a:pathLst>
                  <a:path w="3448" h="3402" extrusionOk="0">
                    <a:moveTo>
                      <a:pt x="115" y="0"/>
                    </a:moveTo>
                    <a:cubicBezTo>
                      <a:pt x="115" y="0"/>
                      <a:pt x="1" y="3333"/>
                      <a:pt x="115" y="3401"/>
                    </a:cubicBezTo>
                    <a:lnTo>
                      <a:pt x="3447" y="685"/>
                    </a:lnTo>
                    <a:lnTo>
                      <a:pt x="115" y="0"/>
                    </a:lnTo>
                    <a:close/>
                  </a:path>
                </a:pathLst>
              </a:custGeom>
              <a:solidFill>
                <a:srgbClr val="F8C2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flipH="1">
                <a:off x="2669654" y="1206074"/>
                <a:ext cx="221587" cy="210980"/>
              </a:xfrm>
              <a:custGeom>
                <a:avLst/>
                <a:gdLst/>
                <a:ahLst/>
                <a:cxnLst/>
                <a:rect l="l" t="t" r="r" b="b"/>
                <a:pathLst>
                  <a:path w="5571" h="5304" extrusionOk="0">
                    <a:moveTo>
                      <a:pt x="3333" y="0"/>
                    </a:moveTo>
                    <a:lnTo>
                      <a:pt x="1" y="2716"/>
                    </a:lnTo>
                    <a:lnTo>
                      <a:pt x="1462" y="4520"/>
                    </a:lnTo>
                    <a:cubicBezTo>
                      <a:pt x="1887" y="5035"/>
                      <a:pt x="2509" y="5303"/>
                      <a:pt x="3135" y="5303"/>
                    </a:cubicBezTo>
                    <a:cubicBezTo>
                      <a:pt x="3616" y="5303"/>
                      <a:pt x="4100" y="5144"/>
                      <a:pt x="4498" y="4816"/>
                    </a:cubicBezTo>
                    <a:cubicBezTo>
                      <a:pt x="5433" y="4063"/>
                      <a:pt x="5570" y="2716"/>
                      <a:pt x="4817" y="1803"/>
                    </a:cubicBezTo>
                    <a:lnTo>
                      <a:pt x="33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flipH="1">
                <a:off x="2853057" y="1177911"/>
                <a:ext cx="39974" cy="42721"/>
              </a:xfrm>
              <a:custGeom>
                <a:avLst/>
                <a:gdLst/>
                <a:ahLst/>
                <a:cxnLst/>
                <a:rect l="l" t="t" r="r" b="b"/>
                <a:pathLst>
                  <a:path w="1005" h="1074" extrusionOk="0">
                    <a:moveTo>
                      <a:pt x="46" y="1"/>
                    </a:moveTo>
                    <a:lnTo>
                      <a:pt x="0" y="1073"/>
                    </a:lnTo>
                    <a:lnTo>
                      <a:pt x="1005" y="206"/>
                    </a:lnTo>
                    <a:lnTo>
                      <a:pt x="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flipH="1">
                <a:off x="2747733" y="1269439"/>
                <a:ext cx="69964" cy="65752"/>
              </a:xfrm>
              <a:custGeom>
                <a:avLst/>
                <a:gdLst/>
                <a:ahLst/>
                <a:cxnLst/>
                <a:rect l="l" t="t" r="r" b="b"/>
                <a:pathLst>
                  <a:path w="1759" h="1653" extrusionOk="0">
                    <a:moveTo>
                      <a:pt x="882" y="1"/>
                    </a:moveTo>
                    <a:cubicBezTo>
                      <a:pt x="855" y="1"/>
                      <a:pt x="827" y="2"/>
                      <a:pt x="800" y="5"/>
                    </a:cubicBezTo>
                    <a:cubicBezTo>
                      <a:pt x="343" y="51"/>
                      <a:pt x="1" y="461"/>
                      <a:pt x="46" y="918"/>
                    </a:cubicBezTo>
                    <a:cubicBezTo>
                      <a:pt x="111" y="1345"/>
                      <a:pt x="475" y="1653"/>
                      <a:pt x="877" y="1653"/>
                    </a:cubicBezTo>
                    <a:cubicBezTo>
                      <a:pt x="904" y="1653"/>
                      <a:pt x="932" y="1651"/>
                      <a:pt x="959" y="1648"/>
                    </a:cubicBezTo>
                    <a:cubicBezTo>
                      <a:pt x="1416" y="1603"/>
                      <a:pt x="1758" y="1192"/>
                      <a:pt x="1690" y="735"/>
                    </a:cubicBezTo>
                    <a:cubicBezTo>
                      <a:pt x="1647" y="308"/>
                      <a:pt x="1284" y="1"/>
                      <a:pt x="882" y="1"/>
                    </a:cubicBezTo>
                    <a:close/>
                  </a:path>
                </a:pathLst>
              </a:custGeom>
              <a:solidFill>
                <a:srgbClr val="D36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0" name="Google Shape;190;p6"/>
              <p:cNvSpPr/>
              <p:nvPr/>
            </p:nvSpPr>
            <p:spPr>
              <a:xfrm flipH="1">
                <a:off x="2750477" y="1270354"/>
                <a:ext cx="68095" cy="64121"/>
              </a:xfrm>
              <a:custGeom>
                <a:avLst/>
                <a:gdLst/>
                <a:ahLst/>
                <a:cxnLst/>
                <a:rect l="l" t="t" r="r" b="b"/>
                <a:pathLst>
                  <a:path w="1712" h="1612" extrusionOk="0">
                    <a:moveTo>
                      <a:pt x="859" y="0"/>
                    </a:moveTo>
                    <a:cubicBezTo>
                      <a:pt x="831" y="0"/>
                      <a:pt x="804" y="2"/>
                      <a:pt x="776" y="5"/>
                    </a:cubicBezTo>
                    <a:cubicBezTo>
                      <a:pt x="320" y="50"/>
                      <a:pt x="0" y="438"/>
                      <a:pt x="68" y="895"/>
                    </a:cubicBezTo>
                    <a:cubicBezTo>
                      <a:pt x="110" y="1291"/>
                      <a:pt x="438" y="1611"/>
                      <a:pt x="842" y="1611"/>
                    </a:cubicBezTo>
                    <a:cubicBezTo>
                      <a:pt x="880" y="1611"/>
                      <a:pt x="919" y="1608"/>
                      <a:pt x="959" y="1603"/>
                    </a:cubicBezTo>
                    <a:cubicBezTo>
                      <a:pt x="1392" y="1557"/>
                      <a:pt x="1712" y="1169"/>
                      <a:pt x="1666" y="712"/>
                    </a:cubicBezTo>
                    <a:cubicBezTo>
                      <a:pt x="1624" y="306"/>
                      <a:pt x="1261" y="0"/>
                      <a:pt x="859" y="0"/>
                    </a:cubicBezTo>
                    <a:close/>
                  </a:path>
                </a:pathLst>
              </a:custGeom>
              <a:solidFill>
                <a:srgbClr val="FF8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1" name="Google Shape;191;p6"/>
              <p:cNvSpPr/>
              <p:nvPr/>
            </p:nvSpPr>
            <p:spPr>
              <a:xfrm flipH="1">
                <a:off x="2755926" y="1275764"/>
                <a:ext cx="56321" cy="53103"/>
              </a:xfrm>
              <a:custGeom>
                <a:avLst/>
                <a:gdLst/>
                <a:ahLst/>
                <a:cxnLst/>
                <a:rect l="l" t="t" r="r" b="b"/>
                <a:pathLst>
                  <a:path w="1416" h="1335" extrusionOk="0">
                    <a:moveTo>
                      <a:pt x="719" y="1"/>
                    </a:moveTo>
                    <a:cubicBezTo>
                      <a:pt x="693" y="1"/>
                      <a:pt x="667" y="2"/>
                      <a:pt x="640" y="6"/>
                    </a:cubicBezTo>
                    <a:cubicBezTo>
                      <a:pt x="275" y="51"/>
                      <a:pt x="1" y="371"/>
                      <a:pt x="46" y="736"/>
                    </a:cubicBezTo>
                    <a:cubicBezTo>
                      <a:pt x="89" y="1075"/>
                      <a:pt x="366" y="1335"/>
                      <a:pt x="697" y="1335"/>
                    </a:cubicBezTo>
                    <a:cubicBezTo>
                      <a:pt x="724" y="1335"/>
                      <a:pt x="750" y="1333"/>
                      <a:pt x="777" y="1330"/>
                    </a:cubicBezTo>
                    <a:cubicBezTo>
                      <a:pt x="1142" y="1284"/>
                      <a:pt x="1416" y="964"/>
                      <a:pt x="1370" y="599"/>
                    </a:cubicBezTo>
                    <a:cubicBezTo>
                      <a:pt x="1328" y="261"/>
                      <a:pt x="1051" y="1"/>
                      <a:pt x="7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6"/>
              <p:cNvSpPr/>
              <p:nvPr/>
            </p:nvSpPr>
            <p:spPr>
              <a:xfrm flipH="1">
                <a:off x="2794946" y="1316814"/>
                <a:ext cx="6404" cy="5847"/>
              </a:xfrm>
              <a:custGeom>
                <a:avLst/>
                <a:gdLst/>
                <a:ahLst/>
                <a:cxnLst/>
                <a:rect l="l" t="t" r="r" b="b"/>
                <a:pathLst>
                  <a:path w="161" h="147" extrusionOk="0">
                    <a:moveTo>
                      <a:pt x="115" y="1"/>
                    </a:moveTo>
                    <a:cubicBezTo>
                      <a:pt x="69" y="1"/>
                      <a:pt x="24" y="24"/>
                      <a:pt x="24" y="47"/>
                    </a:cubicBezTo>
                    <a:cubicBezTo>
                      <a:pt x="1" y="92"/>
                      <a:pt x="24" y="138"/>
                      <a:pt x="69" y="138"/>
                    </a:cubicBezTo>
                    <a:cubicBezTo>
                      <a:pt x="81" y="144"/>
                      <a:pt x="92" y="147"/>
                      <a:pt x="101" y="147"/>
                    </a:cubicBezTo>
                    <a:cubicBezTo>
                      <a:pt x="127" y="147"/>
                      <a:pt x="144" y="126"/>
                      <a:pt x="160" y="92"/>
                    </a:cubicBezTo>
                    <a:cubicBezTo>
                      <a:pt x="160" y="47"/>
                      <a:pt x="138" y="24"/>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3" name="Google Shape;193;p6"/>
              <p:cNvSpPr/>
              <p:nvPr/>
            </p:nvSpPr>
            <p:spPr>
              <a:xfrm flipH="1">
                <a:off x="2794508" y="1283163"/>
                <a:ext cx="15910" cy="33015"/>
              </a:xfrm>
              <a:custGeom>
                <a:avLst/>
                <a:gdLst/>
                <a:ahLst/>
                <a:cxnLst/>
                <a:rect l="l" t="t" r="r" b="b"/>
                <a:pathLst>
                  <a:path w="400" h="830" extrusionOk="0">
                    <a:moveTo>
                      <a:pt x="305" y="1"/>
                    </a:moveTo>
                    <a:cubicBezTo>
                      <a:pt x="287" y="1"/>
                      <a:pt x="269" y="8"/>
                      <a:pt x="252" y="25"/>
                    </a:cubicBezTo>
                    <a:cubicBezTo>
                      <a:pt x="69" y="231"/>
                      <a:pt x="0" y="527"/>
                      <a:pt x="137" y="801"/>
                    </a:cubicBezTo>
                    <a:cubicBezTo>
                      <a:pt x="151" y="821"/>
                      <a:pt x="170" y="830"/>
                      <a:pt x="189" y="830"/>
                    </a:cubicBezTo>
                    <a:cubicBezTo>
                      <a:pt x="236" y="830"/>
                      <a:pt x="284" y="781"/>
                      <a:pt x="252" y="733"/>
                    </a:cubicBezTo>
                    <a:cubicBezTo>
                      <a:pt x="160" y="527"/>
                      <a:pt x="206" y="276"/>
                      <a:pt x="366" y="116"/>
                    </a:cubicBezTo>
                    <a:cubicBezTo>
                      <a:pt x="400" y="65"/>
                      <a:pt x="357" y="1"/>
                      <a:pt x="3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4" name="Google Shape;194;p6"/>
              <p:cNvSpPr/>
              <p:nvPr/>
            </p:nvSpPr>
            <p:spPr>
              <a:xfrm flipH="1">
                <a:off x="2711418" y="1177911"/>
                <a:ext cx="182527" cy="239142"/>
              </a:xfrm>
              <a:custGeom>
                <a:avLst/>
                <a:gdLst/>
                <a:ahLst/>
                <a:cxnLst/>
                <a:rect l="l" t="t" r="r" b="b"/>
                <a:pathLst>
                  <a:path w="4589" h="6012" extrusionOk="0">
                    <a:moveTo>
                      <a:pt x="69" y="1"/>
                    </a:moveTo>
                    <a:cubicBezTo>
                      <a:pt x="69" y="1"/>
                      <a:pt x="46" y="480"/>
                      <a:pt x="46" y="1096"/>
                    </a:cubicBezTo>
                    <a:cubicBezTo>
                      <a:pt x="23" y="2078"/>
                      <a:pt x="1" y="3379"/>
                      <a:pt x="69" y="3424"/>
                    </a:cubicBezTo>
                    <a:lnTo>
                      <a:pt x="1530" y="5228"/>
                    </a:lnTo>
                    <a:cubicBezTo>
                      <a:pt x="1955" y="5743"/>
                      <a:pt x="2577" y="6011"/>
                      <a:pt x="3203" y="6011"/>
                    </a:cubicBezTo>
                    <a:cubicBezTo>
                      <a:pt x="3684" y="6011"/>
                      <a:pt x="4168" y="5852"/>
                      <a:pt x="4566" y="5524"/>
                    </a:cubicBezTo>
                    <a:cubicBezTo>
                      <a:pt x="4588" y="5524"/>
                      <a:pt x="4588" y="5524"/>
                      <a:pt x="4588" y="5501"/>
                    </a:cubicBezTo>
                    <a:lnTo>
                      <a:pt x="4588" y="5501"/>
                    </a:lnTo>
                    <a:cubicBezTo>
                      <a:pt x="4208" y="5634"/>
                      <a:pt x="3889" y="5685"/>
                      <a:pt x="3626" y="5685"/>
                    </a:cubicBezTo>
                    <a:cubicBezTo>
                      <a:pt x="3209" y="5685"/>
                      <a:pt x="2930" y="5559"/>
                      <a:pt x="2762" y="5433"/>
                    </a:cubicBezTo>
                    <a:cubicBezTo>
                      <a:pt x="2420" y="5182"/>
                      <a:pt x="777" y="2945"/>
                      <a:pt x="777" y="2945"/>
                    </a:cubicBezTo>
                    <a:lnTo>
                      <a:pt x="69" y="1"/>
                    </a:lnTo>
                    <a:close/>
                  </a:path>
                </a:pathLst>
              </a:custGeom>
              <a:solidFill>
                <a:srgbClr val="0C0044">
                  <a:alpha val="22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 name="Google Shape;195;p6"/>
              <p:cNvSpPr/>
              <p:nvPr/>
            </p:nvSpPr>
            <p:spPr>
              <a:xfrm flipH="1">
                <a:off x="2715952" y="1231492"/>
                <a:ext cx="41804" cy="49046"/>
              </a:xfrm>
              <a:custGeom>
                <a:avLst/>
                <a:gdLst/>
                <a:ahLst/>
                <a:cxnLst/>
                <a:rect l="l" t="t" r="r" b="b"/>
                <a:pathLst>
                  <a:path w="1051" h="1233" fill="none" extrusionOk="0">
                    <a:moveTo>
                      <a:pt x="0" y="0"/>
                    </a:moveTo>
                    <a:lnTo>
                      <a:pt x="1050" y="1233"/>
                    </a:lnTo>
                  </a:path>
                </a:pathLst>
              </a:custGeom>
              <a:noFill/>
              <a:ln w="6850" cap="rnd" cmpd="sng">
                <a:solidFill>
                  <a:srgbClr val="FBD87E"/>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6" name="Google Shape;196;p6"/>
            <p:cNvSpPr/>
            <p:nvPr/>
          </p:nvSpPr>
          <p:spPr>
            <a:xfrm flipH="1">
              <a:off x="118765" y="960919"/>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97" name="Google Shape;197;p6"/>
            <p:cNvGrpSpPr/>
            <p:nvPr/>
          </p:nvGrpSpPr>
          <p:grpSpPr>
            <a:xfrm rot="5400000" flipH="1">
              <a:off x="898363" y="57492"/>
              <a:ext cx="275192" cy="229971"/>
              <a:chOff x="1192779" y="389220"/>
              <a:chExt cx="275192" cy="229971"/>
            </a:xfrm>
          </p:grpSpPr>
          <p:sp>
            <p:nvSpPr>
              <p:cNvPr id="198" name="Google Shape;198;p6"/>
              <p:cNvSpPr/>
              <p:nvPr/>
            </p:nvSpPr>
            <p:spPr>
              <a:xfrm>
                <a:off x="1406857" y="549643"/>
                <a:ext cx="58033" cy="65413"/>
              </a:xfrm>
              <a:custGeom>
                <a:avLst/>
                <a:gdLst/>
                <a:ahLst/>
                <a:cxnLst/>
                <a:rect l="l" t="t" r="r" b="b"/>
                <a:pathLst>
                  <a:path w="2147" h="2420" extrusionOk="0">
                    <a:moveTo>
                      <a:pt x="754" y="0"/>
                    </a:moveTo>
                    <a:cubicBezTo>
                      <a:pt x="708" y="0"/>
                      <a:pt x="662" y="23"/>
                      <a:pt x="617" y="23"/>
                    </a:cubicBezTo>
                    <a:cubicBezTo>
                      <a:pt x="503" y="46"/>
                      <a:pt x="366" y="92"/>
                      <a:pt x="297" y="183"/>
                    </a:cubicBezTo>
                    <a:cubicBezTo>
                      <a:pt x="252" y="229"/>
                      <a:pt x="229" y="297"/>
                      <a:pt x="206" y="343"/>
                    </a:cubicBezTo>
                    <a:cubicBezTo>
                      <a:pt x="160" y="389"/>
                      <a:pt x="137" y="434"/>
                      <a:pt x="115" y="457"/>
                    </a:cubicBezTo>
                    <a:cubicBezTo>
                      <a:pt x="46" y="594"/>
                      <a:pt x="0" y="754"/>
                      <a:pt x="0" y="959"/>
                    </a:cubicBezTo>
                    <a:cubicBezTo>
                      <a:pt x="23" y="1050"/>
                      <a:pt x="46" y="1165"/>
                      <a:pt x="46" y="1233"/>
                    </a:cubicBezTo>
                    <a:cubicBezTo>
                      <a:pt x="69" y="1302"/>
                      <a:pt x="92" y="1370"/>
                      <a:pt x="115" y="1438"/>
                    </a:cubicBezTo>
                    <a:cubicBezTo>
                      <a:pt x="183" y="1598"/>
                      <a:pt x="274" y="1735"/>
                      <a:pt x="366" y="1872"/>
                    </a:cubicBezTo>
                    <a:cubicBezTo>
                      <a:pt x="434" y="1941"/>
                      <a:pt x="503" y="2009"/>
                      <a:pt x="571" y="2078"/>
                    </a:cubicBezTo>
                    <a:cubicBezTo>
                      <a:pt x="617" y="2146"/>
                      <a:pt x="685" y="2192"/>
                      <a:pt x="731" y="2237"/>
                    </a:cubicBezTo>
                    <a:cubicBezTo>
                      <a:pt x="777" y="2260"/>
                      <a:pt x="799" y="2283"/>
                      <a:pt x="845" y="2306"/>
                    </a:cubicBezTo>
                    <a:cubicBezTo>
                      <a:pt x="913" y="2351"/>
                      <a:pt x="1005" y="2374"/>
                      <a:pt x="1096" y="2397"/>
                    </a:cubicBezTo>
                    <a:cubicBezTo>
                      <a:pt x="1165" y="2420"/>
                      <a:pt x="1210" y="2420"/>
                      <a:pt x="1279" y="2420"/>
                    </a:cubicBezTo>
                    <a:lnTo>
                      <a:pt x="1438" y="2420"/>
                    </a:lnTo>
                    <a:cubicBezTo>
                      <a:pt x="1484" y="2420"/>
                      <a:pt x="1530" y="2397"/>
                      <a:pt x="1598" y="2374"/>
                    </a:cubicBezTo>
                    <a:cubicBezTo>
                      <a:pt x="1621" y="2374"/>
                      <a:pt x="1667" y="2374"/>
                      <a:pt x="1690" y="2351"/>
                    </a:cubicBezTo>
                    <a:cubicBezTo>
                      <a:pt x="1781" y="2306"/>
                      <a:pt x="1827" y="2260"/>
                      <a:pt x="1872" y="2215"/>
                    </a:cubicBezTo>
                    <a:cubicBezTo>
                      <a:pt x="2009" y="2078"/>
                      <a:pt x="2078" y="1918"/>
                      <a:pt x="2100" y="1758"/>
                    </a:cubicBezTo>
                    <a:cubicBezTo>
                      <a:pt x="2146" y="1621"/>
                      <a:pt x="2146" y="1461"/>
                      <a:pt x="2123" y="1302"/>
                    </a:cubicBezTo>
                    <a:cubicBezTo>
                      <a:pt x="2078" y="1165"/>
                      <a:pt x="2032" y="1028"/>
                      <a:pt x="1941" y="868"/>
                    </a:cubicBezTo>
                    <a:cubicBezTo>
                      <a:pt x="1895" y="777"/>
                      <a:pt x="1849" y="708"/>
                      <a:pt x="1804" y="662"/>
                    </a:cubicBezTo>
                    <a:cubicBezTo>
                      <a:pt x="1758" y="571"/>
                      <a:pt x="1690" y="480"/>
                      <a:pt x="1598" y="411"/>
                    </a:cubicBezTo>
                    <a:cubicBezTo>
                      <a:pt x="1461" y="252"/>
                      <a:pt x="1279" y="137"/>
                      <a:pt x="1073" y="69"/>
                    </a:cubicBezTo>
                    <a:cubicBezTo>
                      <a:pt x="982" y="46"/>
                      <a:pt x="868" y="0"/>
                      <a:pt x="754"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 name="Google Shape;199;p6"/>
              <p:cNvSpPr/>
              <p:nvPr/>
            </p:nvSpPr>
            <p:spPr>
              <a:xfrm>
                <a:off x="1197699" y="502746"/>
                <a:ext cx="50627" cy="50627"/>
              </a:xfrm>
              <a:custGeom>
                <a:avLst/>
                <a:gdLst/>
                <a:ahLst/>
                <a:cxnLst/>
                <a:rect l="l" t="t" r="r" b="b"/>
                <a:pathLst>
                  <a:path w="1873" h="1873" extrusionOk="0">
                    <a:moveTo>
                      <a:pt x="914" y="1"/>
                    </a:moveTo>
                    <a:cubicBezTo>
                      <a:pt x="845" y="1"/>
                      <a:pt x="754" y="24"/>
                      <a:pt x="685" y="46"/>
                    </a:cubicBezTo>
                    <a:cubicBezTo>
                      <a:pt x="640" y="46"/>
                      <a:pt x="571" y="69"/>
                      <a:pt x="503" y="115"/>
                    </a:cubicBezTo>
                    <a:cubicBezTo>
                      <a:pt x="480" y="138"/>
                      <a:pt x="457" y="138"/>
                      <a:pt x="457" y="161"/>
                    </a:cubicBezTo>
                    <a:cubicBezTo>
                      <a:pt x="434" y="183"/>
                      <a:pt x="412" y="206"/>
                      <a:pt x="389" y="206"/>
                    </a:cubicBezTo>
                    <a:cubicBezTo>
                      <a:pt x="366" y="229"/>
                      <a:pt x="366" y="229"/>
                      <a:pt x="343" y="252"/>
                    </a:cubicBezTo>
                    <a:cubicBezTo>
                      <a:pt x="275" y="298"/>
                      <a:pt x="229" y="343"/>
                      <a:pt x="206" y="412"/>
                    </a:cubicBezTo>
                    <a:cubicBezTo>
                      <a:pt x="115" y="480"/>
                      <a:pt x="69" y="594"/>
                      <a:pt x="46" y="686"/>
                    </a:cubicBezTo>
                    <a:cubicBezTo>
                      <a:pt x="24" y="754"/>
                      <a:pt x="24" y="822"/>
                      <a:pt x="24" y="891"/>
                    </a:cubicBezTo>
                    <a:cubicBezTo>
                      <a:pt x="24" y="1005"/>
                      <a:pt x="1" y="1119"/>
                      <a:pt x="46" y="1233"/>
                    </a:cubicBezTo>
                    <a:cubicBezTo>
                      <a:pt x="115" y="1416"/>
                      <a:pt x="229" y="1576"/>
                      <a:pt x="389" y="1713"/>
                    </a:cubicBezTo>
                    <a:cubicBezTo>
                      <a:pt x="480" y="1758"/>
                      <a:pt x="594" y="1827"/>
                      <a:pt x="708" y="1850"/>
                    </a:cubicBezTo>
                    <a:cubicBezTo>
                      <a:pt x="822" y="1872"/>
                      <a:pt x="914" y="1872"/>
                      <a:pt x="1005" y="1872"/>
                    </a:cubicBezTo>
                    <a:cubicBezTo>
                      <a:pt x="1051" y="1872"/>
                      <a:pt x="1096" y="1850"/>
                      <a:pt x="1142" y="1850"/>
                    </a:cubicBezTo>
                    <a:cubicBezTo>
                      <a:pt x="1210" y="1827"/>
                      <a:pt x="1256" y="1827"/>
                      <a:pt x="1279" y="1804"/>
                    </a:cubicBezTo>
                    <a:cubicBezTo>
                      <a:pt x="1416" y="1758"/>
                      <a:pt x="1553" y="1713"/>
                      <a:pt x="1644" y="1599"/>
                    </a:cubicBezTo>
                    <a:cubicBezTo>
                      <a:pt x="1667" y="1576"/>
                      <a:pt x="1690" y="1530"/>
                      <a:pt x="1735" y="1484"/>
                    </a:cubicBezTo>
                    <a:cubicBezTo>
                      <a:pt x="1758" y="1416"/>
                      <a:pt x="1781" y="1370"/>
                      <a:pt x="1804" y="1302"/>
                    </a:cubicBezTo>
                    <a:cubicBezTo>
                      <a:pt x="1827" y="1233"/>
                      <a:pt x="1827" y="1188"/>
                      <a:pt x="1850" y="1165"/>
                    </a:cubicBezTo>
                    <a:cubicBezTo>
                      <a:pt x="1872" y="1074"/>
                      <a:pt x="1850" y="982"/>
                      <a:pt x="1827" y="891"/>
                    </a:cubicBezTo>
                    <a:cubicBezTo>
                      <a:pt x="1804" y="777"/>
                      <a:pt x="1758" y="708"/>
                      <a:pt x="1713" y="617"/>
                    </a:cubicBezTo>
                    <a:cubicBezTo>
                      <a:pt x="1667" y="549"/>
                      <a:pt x="1598" y="480"/>
                      <a:pt x="1530" y="412"/>
                    </a:cubicBezTo>
                    <a:cubicBezTo>
                      <a:pt x="1484" y="366"/>
                      <a:pt x="1439" y="343"/>
                      <a:pt x="1370" y="298"/>
                    </a:cubicBezTo>
                    <a:cubicBezTo>
                      <a:pt x="1370" y="275"/>
                      <a:pt x="1370" y="252"/>
                      <a:pt x="1347" y="229"/>
                    </a:cubicBezTo>
                    <a:cubicBezTo>
                      <a:pt x="1302" y="161"/>
                      <a:pt x="1279" y="138"/>
                      <a:pt x="1233" y="115"/>
                    </a:cubicBezTo>
                    <a:cubicBezTo>
                      <a:pt x="1165" y="46"/>
                      <a:pt x="1073" y="24"/>
                      <a:pt x="982"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 name="Google Shape;200;p6"/>
              <p:cNvSpPr/>
              <p:nvPr/>
            </p:nvSpPr>
            <p:spPr>
              <a:xfrm>
                <a:off x="1243974" y="392329"/>
                <a:ext cx="39518" cy="30868"/>
              </a:xfrm>
              <a:custGeom>
                <a:avLst/>
                <a:gdLst/>
                <a:ahLst/>
                <a:cxnLst/>
                <a:rect l="l" t="t" r="r" b="b"/>
                <a:pathLst>
                  <a:path w="1462" h="1142" extrusionOk="0">
                    <a:moveTo>
                      <a:pt x="571" y="0"/>
                    </a:moveTo>
                    <a:cubicBezTo>
                      <a:pt x="503" y="0"/>
                      <a:pt x="411" y="0"/>
                      <a:pt x="320" y="46"/>
                    </a:cubicBezTo>
                    <a:cubicBezTo>
                      <a:pt x="275" y="69"/>
                      <a:pt x="229" y="91"/>
                      <a:pt x="183" y="137"/>
                    </a:cubicBezTo>
                    <a:cubicBezTo>
                      <a:pt x="138" y="160"/>
                      <a:pt x="115" y="205"/>
                      <a:pt x="69" y="274"/>
                    </a:cubicBezTo>
                    <a:lnTo>
                      <a:pt x="46" y="320"/>
                    </a:lnTo>
                    <a:cubicBezTo>
                      <a:pt x="23" y="365"/>
                      <a:pt x="23" y="411"/>
                      <a:pt x="1" y="457"/>
                    </a:cubicBezTo>
                    <a:cubicBezTo>
                      <a:pt x="1" y="479"/>
                      <a:pt x="1" y="525"/>
                      <a:pt x="1" y="594"/>
                    </a:cubicBezTo>
                    <a:cubicBezTo>
                      <a:pt x="23" y="730"/>
                      <a:pt x="115" y="867"/>
                      <a:pt x="183" y="936"/>
                    </a:cubicBezTo>
                    <a:cubicBezTo>
                      <a:pt x="275" y="1004"/>
                      <a:pt x="366" y="1073"/>
                      <a:pt x="480" y="1118"/>
                    </a:cubicBezTo>
                    <a:cubicBezTo>
                      <a:pt x="548" y="1141"/>
                      <a:pt x="617" y="1141"/>
                      <a:pt x="708" y="1141"/>
                    </a:cubicBezTo>
                    <a:lnTo>
                      <a:pt x="777" y="1141"/>
                    </a:lnTo>
                    <a:cubicBezTo>
                      <a:pt x="822" y="1141"/>
                      <a:pt x="891" y="1118"/>
                      <a:pt x="959" y="1096"/>
                    </a:cubicBezTo>
                    <a:cubicBezTo>
                      <a:pt x="1005" y="1096"/>
                      <a:pt x="1051" y="1073"/>
                      <a:pt x="1119" y="1050"/>
                    </a:cubicBezTo>
                    <a:cubicBezTo>
                      <a:pt x="1188" y="1004"/>
                      <a:pt x="1256" y="959"/>
                      <a:pt x="1302" y="913"/>
                    </a:cubicBezTo>
                    <a:cubicBezTo>
                      <a:pt x="1347" y="867"/>
                      <a:pt x="1393" y="799"/>
                      <a:pt x="1439" y="730"/>
                    </a:cubicBezTo>
                    <a:cubicBezTo>
                      <a:pt x="1461" y="685"/>
                      <a:pt x="1461" y="616"/>
                      <a:pt x="1461" y="594"/>
                    </a:cubicBezTo>
                    <a:cubicBezTo>
                      <a:pt x="1461" y="571"/>
                      <a:pt x="1461" y="525"/>
                      <a:pt x="1439" y="502"/>
                    </a:cubicBezTo>
                    <a:cubicBezTo>
                      <a:pt x="1439" y="457"/>
                      <a:pt x="1416" y="434"/>
                      <a:pt x="1393" y="411"/>
                    </a:cubicBezTo>
                    <a:cubicBezTo>
                      <a:pt x="1279" y="183"/>
                      <a:pt x="1028" y="46"/>
                      <a:pt x="663"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1" name="Google Shape;201;p6"/>
              <p:cNvSpPr/>
              <p:nvPr/>
            </p:nvSpPr>
            <p:spPr>
              <a:xfrm>
                <a:off x="1192779" y="499665"/>
                <a:ext cx="60466" cy="60277"/>
              </a:xfrm>
              <a:custGeom>
                <a:avLst/>
                <a:gdLst/>
                <a:ahLst/>
                <a:cxnLst/>
                <a:rect l="l" t="t" r="r" b="b"/>
                <a:pathLst>
                  <a:path w="2237" h="2230" extrusionOk="0">
                    <a:moveTo>
                      <a:pt x="1164" y="343"/>
                    </a:moveTo>
                    <a:cubicBezTo>
                      <a:pt x="1233" y="343"/>
                      <a:pt x="1301" y="366"/>
                      <a:pt x="1370" y="366"/>
                    </a:cubicBezTo>
                    <a:cubicBezTo>
                      <a:pt x="1415" y="412"/>
                      <a:pt x="1484" y="434"/>
                      <a:pt x="1552" y="457"/>
                    </a:cubicBezTo>
                    <a:cubicBezTo>
                      <a:pt x="1598" y="503"/>
                      <a:pt x="1644" y="548"/>
                      <a:pt x="1712" y="594"/>
                    </a:cubicBezTo>
                    <a:cubicBezTo>
                      <a:pt x="1758" y="663"/>
                      <a:pt x="1780" y="708"/>
                      <a:pt x="1826" y="777"/>
                    </a:cubicBezTo>
                    <a:cubicBezTo>
                      <a:pt x="1849" y="822"/>
                      <a:pt x="1872" y="891"/>
                      <a:pt x="1872" y="936"/>
                    </a:cubicBezTo>
                    <a:cubicBezTo>
                      <a:pt x="1895" y="1028"/>
                      <a:pt x="1895" y="1096"/>
                      <a:pt x="1895" y="1165"/>
                    </a:cubicBezTo>
                    <a:cubicBezTo>
                      <a:pt x="1895" y="1233"/>
                      <a:pt x="1872" y="1302"/>
                      <a:pt x="1849" y="1370"/>
                    </a:cubicBezTo>
                    <a:cubicBezTo>
                      <a:pt x="1826" y="1439"/>
                      <a:pt x="1803" y="1484"/>
                      <a:pt x="1758" y="1553"/>
                    </a:cubicBezTo>
                    <a:cubicBezTo>
                      <a:pt x="1735" y="1621"/>
                      <a:pt x="1689" y="1667"/>
                      <a:pt x="1621" y="1713"/>
                    </a:cubicBezTo>
                    <a:cubicBezTo>
                      <a:pt x="1575" y="1758"/>
                      <a:pt x="1507" y="1804"/>
                      <a:pt x="1461" y="1827"/>
                    </a:cubicBezTo>
                    <a:cubicBezTo>
                      <a:pt x="1392" y="1849"/>
                      <a:pt x="1324" y="1872"/>
                      <a:pt x="1255" y="1895"/>
                    </a:cubicBezTo>
                    <a:lnTo>
                      <a:pt x="1050" y="1895"/>
                    </a:lnTo>
                    <a:cubicBezTo>
                      <a:pt x="982" y="1895"/>
                      <a:pt x="936" y="1895"/>
                      <a:pt x="867" y="1872"/>
                    </a:cubicBezTo>
                    <a:cubicBezTo>
                      <a:pt x="799" y="1849"/>
                      <a:pt x="731" y="1804"/>
                      <a:pt x="685" y="1781"/>
                    </a:cubicBezTo>
                    <a:cubicBezTo>
                      <a:pt x="616" y="1735"/>
                      <a:pt x="571" y="1690"/>
                      <a:pt x="525" y="1644"/>
                    </a:cubicBezTo>
                    <a:cubicBezTo>
                      <a:pt x="525" y="1644"/>
                      <a:pt x="525" y="1644"/>
                      <a:pt x="525" y="1621"/>
                    </a:cubicBezTo>
                    <a:lnTo>
                      <a:pt x="502" y="1621"/>
                    </a:lnTo>
                    <a:cubicBezTo>
                      <a:pt x="479" y="1576"/>
                      <a:pt x="434" y="1530"/>
                      <a:pt x="411" y="1461"/>
                    </a:cubicBezTo>
                    <a:cubicBezTo>
                      <a:pt x="388" y="1439"/>
                      <a:pt x="388" y="1439"/>
                      <a:pt x="388" y="1439"/>
                    </a:cubicBezTo>
                    <a:cubicBezTo>
                      <a:pt x="365" y="1393"/>
                      <a:pt x="365" y="1325"/>
                      <a:pt x="342" y="1279"/>
                    </a:cubicBezTo>
                    <a:cubicBezTo>
                      <a:pt x="342" y="1279"/>
                      <a:pt x="342" y="1256"/>
                      <a:pt x="342" y="1256"/>
                    </a:cubicBezTo>
                    <a:cubicBezTo>
                      <a:pt x="342" y="1256"/>
                      <a:pt x="342" y="1233"/>
                      <a:pt x="342" y="1233"/>
                    </a:cubicBezTo>
                    <a:cubicBezTo>
                      <a:pt x="342" y="1210"/>
                      <a:pt x="320" y="1165"/>
                      <a:pt x="320" y="1142"/>
                    </a:cubicBezTo>
                    <a:cubicBezTo>
                      <a:pt x="320" y="1142"/>
                      <a:pt x="320" y="1119"/>
                      <a:pt x="320" y="1119"/>
                    </a:cubicBezTo>
                    <a:cubicBezTo>
                      <a:pt x="320" y="1096"/>
                      <a:pt x="320" y="1096"/>
                      <a:pt x="320" y="1073"/>
                    </a:cubicBezTo>
                    <a:cubicBezTo>
                      <a:pt x="342" y="1005"/>
                      <a:pt x="342" y="936"/>
                      <a:pt x="365" y="891"/>
                    </a:cubicBezTo>
                    <a:cubicBezTo>
                      <a:pt x="388" y="822"/>
                      <a:pt x="411" y="754"/>
                      <a:pt x="457" y="685"/>
                    </a:cubicBezTo>
                    <a:cubicBezTo>
                      <a:pt x="502" y="640"/>
                      <a:pt x="525" y="594"/>
                      <a:pt x="571" y="548"/>
                    </a:cubicBezTo>
                    <a:cubicBezTo>
                      <a:pt x="639" y="503"/>
                      <a:pt x="708" y="457"/>
                      <a:pt x="753" y="412"/>
                    </a:cubicBezTo>
                    <a:cubicBezTo>
                      <a:pt x="822" y="389"/>
                      <a:pt x="890" y="366"/>
                      <a:pt x="959" y="343"/>
                    </a:cubicBezTo>
                    <a:close/>
                    <a:moveTo>
                      <a:pt x="1096" y="1"/>
                    </a:moveTo>
                    <a:cubicBezTo>
                      <a:pt x="1073" y="1"/>
                      <a:pt x="1050" y="1"/>
                      <a:pt x="1050" y="23"/>
                    </a:cubicBezTo>
                    <a:cubicBezTo>
                      <a:pt x="959" y="23"/>
                      <a:pt x="867" y="46"/>
                      <a:pt x="776" y="69"/>
                    </a:cubicBezTo>
                    <a:cubicBezTo>
                      <a:pt x="685" y="92"/>
                      <a:pt x="594" y="138"/>
                      <a:pt x="525" y="183"/>
                    </a:cubicBezTo>
                    <a:cubicBezTo>
                      <a:pt x="434" y="229"/>
                      <a:pt x="388" y="297"/>
                      <a:pt x="320" y="343"/>
                    </a:cubicBezTo>
                    <a:cubicBezTo>
                      <a:pt x="251" y="412"/>
                      <a:pt x="206" y="480"/>
                      <a:pt x="160" y="571"/>
                    </a:cubicBezTo>
                    <a:cubicBezTo>
                      <a:pt x="91" y="640"/>
                      <a:pt x="69" y="731"/>
                      <a:pt x="46" y="822"/>
                    </a:cubicBezTo>
                    <a:cubicBezTo>
                      <a:pt x="46" y="845"/>
                      <a:pt x="23" y="868"/>
                      <a:pt x="23" y="868"/>
                    </a:cubicBezTo>
                    <a:cubicBezTo>
                      <a:pt x="23" y="936"/>
                      <a:pt x="0" y="1005"/>
                      <a:pt x="0" y="1051"/>
                    </a:cubicBezTo>
                    <a:cubicBezTo>
                      <a:pt x="0" y="1119"/>
                      <a:pt x="0" y="1165"/>
                      <a:pt x="0" y="1210"/>
                    </a:cubicBezTo>
                    <a:cubicBezTo>
                      <a:pt x="0" y="1233"/>
                      <a:pt x="0" y="1233"/>
                      <a:pt x="0" y="1233"/>
                    </a:cubicBezTo>
                    <a:cubicBezTo>
                      <a:pt x="0" y="1279"/>
                      <a:pt x="23" y="1325"/>
                      <a:pt x="23" y="1370"/>
                    </a:cubicBezTo>
                    <a:cubicBezTo>
                      <a:pt x="46" y="1416"/>
                      <a:pt x="69" y="1484"/>
                      <a:pt x="91" y="1553"/>
                    </a:cubicBezTo>
                    <a:cubicBezTo>
                      <a:pt x="114" y="1621"/>
                      <a:pt x="160" y="1713"/>
                      <a:pt x="206" y="1781"/>
                    </a:cubicBezTo>
                    <a:cubicBezTo>
                      <a:pt x="228" y="1804"/>
                      <a:pt x="251" y="1827"/>
                      <a:pt x="274" y="1849"/>
                    </a:cubicBezTo>
                    <a:cubicBezTo>
                      <a:pt x="297" y="1872"/>
                      <a:pt x="297" y="1872"/>
                      <a:pt x="297" y="1895"/>
                    </a:cubicBezTo>
                    <a:cubicBezTo>
                      <a:pt x="320" y="1918"/>
                      <a:pt x="342" y="1941"/>
                      <a:pt x="388" y="1964"/>
                    </a:cubicBezTo>
                    <a:lnTo>
                      <a:pt x="411" y="1964"/>
                    </a:lnTo>
                    <a:cubicBezTo>
                      <a:pt x="502" y="2078"/>
                      <a:pt x="639" y="2146"/>
                      <a:pt x="776" y="2192"/>
                    </a:cubicBezTo>
                    <a:cubicBezTo>
                      <a:pt x="883" y="2219"/>
                      <a:pt x="990" y="2230"/>
                      <a:pt x="1097" y="2230"/>
                    </a:cubicBezTo>
                    <a:cubicBezTo>
                      <a:pt x="1173" y="2230"/>
                      <a:pt x="1248" y="2224"/>
                      <a:pt x="1324" y="2215"/>
                    </a:cubicBezTo>
                    <a:cubicBezTo>
                      <a:pt x="1529" y="2169"/>
                      <a:pt x="1712" y="2078"/>
                      <a:pt x="1849" y="1941"/>
                    </a:cubicBezTo>
                    <a:cubicBezTo>
                      <a:pt x="2009" y="1804"/>
                      <a:pt x="2123" y="1644"/>
                      <a:pt x="2169" y="1461"/>
                    </a:cubicBezTo>
                    <a:cubicBezTo>
                      <a:pt x="2191" y="1370"/>
                      <a:pt x="2214" y="1302"/>
                      <a:pt x="2214" y="1210"/>
                    </a:cubicBezTo>
                    <a:cubicBezTo>
                      <a:pt x="2237" y="1119"/>
                      <a:pt x="2214" y="1005"/>
                      <a:pt x="2191" y="891"/>
                    </a:cubicBezTo>
                    <a:cubicBezTo>
                      <a:pt x="2169" y="731"/>
                      <a:pt x="2100" y="571"/>
                      <a:pt x="1986" y="434"/>
                    </a:cubicBezTo>
                    <a:cubicBezTo>
                      <a:pt x="1872" y="297"/>
                      <a:pt x="1735" y="183"/>
                      <a:pt x="1575" y="115"/>
                    </a:cubicBezTo>
                    <a:cubicBezTo>
                      <a:pt x="1415" y="46"/>
                      <a:pt x="1255" y="1"/>
                      <a:pt x="1096"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2" name="Google Shape;202;p6"/>
              <p:cNvSpPr/>
              <p:nvPr/>
            </p:nvSpPr>
            <p:spPr>
              <a:xfrm>
                <a:off x="1237811" y="389220"/>
                <a:ext cx="48762" cy="39788"/>
              </a:xfrm>
              <a:custGeom>
                <a:avLst/>
                <a:gdLst/>
                <a:ahLst/>
                <a:cxnLst/>
                <a:rect l="l" t="t" r="r" b="b"/>
                <a:pathLst>
                  <a:path w="1804" h="1472" extrusionOk="0">
                    <a:moveTo>
                      <a:pt x="913" y="320"/>
                    </a:moveTo>
                    <a:cubicBezTo>
                      <a:pt x="982" y="343"/>
                      <a:pt x="1027" y="343"/>
                      <a:pt x="1096" y="366"/>
                    </a:cubicBezTo>
                    <a:cubicBezTo>
                      <a:pt x="1164" y="389"/>
                      <a:pt x="1210" y="412"/>
                      <a:pt x="1279" y="435"/>
                    </a:cubicBezTo>
                    <a:cubicBezTo>
                      <a:pt x="1324" y="480"/>
                      <a:pt x="1347" y="503"/>
                      <a:pt x="1393" y="549"/>
                    </a:cubicBezTo>
                    <a:cubicBezTo>
                      <a:pt x="1416" y="572"/>
                      <a:pt x="1438" y="594"/>
                      <a:pt x="1461" y="640"/>
                    </a:cubicBezTo>
                    <a:cubicBezTo>
                      <a:pt x="1461" y="663"/>
                      <a:pt x="1484" y="686"/>
                      <a:pt x="1484" y="731"/>
                    </a:cubicBezTo>
                    <a:cubicBezTo>
                      <a:pt x="1484" y="754"/>
                      <a:pt x="1484" y="800"/>
                      <a:pt x="1484" y="845"/>
                    </a:cubicBezTo>
                    <a:cubicBezTo>
                      <a:pt x="1461" y="891"/>
                      <a:pt x="1438" y="914"/>
                      <a:pt x="1438" y="937"/>
                    </a:cubicBezTo>
                    <a:cubicBezTo>
                      <a:pt x="1416" y="960"/>
                      <a:pt x="1393" y="982"/>
                      <a:pt x="1370" y="1005"/>
                    </a:cubicBezTo>
                    <a:cubicBezTo>
                      <a:pt x="1324" y="1028"/>
                      <a:pt x="1301" y="1051"/>
                      <a:pt x="1256" y="1074"/>
                    </a:cubicBezTo>
                    <a:cubicBezTo>
                      <a:pt x="1210" y="1097"/>
                      <a:pt x="1164" y="1119"/>
                      <a:pt x="1096" y="1142"/>
                    </a:cubicBezTo>
                    <a:lnTo>
                      <a:pt x="913" y="1142"/>
                    </a:lnTo>
                    <a:cubicBezTo>
                      <a:pt x="845" y="1142"/>
                      <a:pt x="776" y="1119"/>
                      <a:pt x="708" y="1097"/>
                    </a:cubicBezTo>
                    <a:cubicBezTo>
                      <a:pt x="662" y="1074"/>
                      <a:pt x="594" y="1051"/>
                      <a:pt x="548" y="1028"/>
                    </a:cubicBezTo>
                    <a:cubicBezTo>
                      <a:pt x="503" y="1005"/>
                      <a:pt x="457" y="960"/>
                      <a:pt x="434" y="937"/>
                    </a:cubicBezTo>
                    <a:lnTo>
                      <a:pt x="411" y="914"/>
                    </a:lnTo>
                    <a:cubicBezTo>
                      <a:pt x="388" y="891"/>
                      <a:pt x="388" y="868"/>
                      <a:pt x="366" y="823"/>
                    </a:cubicBezTo>
                    <a:cubicBezTo>
                      <a:pt x="366" y="800"/>
                      <a:pt x="343" y="777"/>
                      <a:pt x="343" y="754"/>
                    </a:cubicBezTo>
                    <a:cubicBezTo>
                      <a:pt x="343" y="731"/>
                      <a:pt x="343" y="709"/>
                      <a:pt x="343" y="686"/>
                    </a:cubicBezTo>
                    <a:cubicBezTo>
                      <a:pt x="343" y="663"/>
                      <a:pt x="343" y="640"/>
                      <a:pt x="343" y="617"/>
                    </a:cubicBezTo>
                    <a:cubicBezTo>
                      <a:pt x="343" y="617"/>
                      <a:pt x="366" y="617"/>
                      <a:pt x="366" y="594"/>
                    </a:cubicBezTo>
                    <a:cubicBezTo>
                      <a:pt x="366" y="594"/>
                      <a:pt x="366" y="594"/>
                      <a:pt x="366" y="572"/>
                    </a:cubicBezTo>
                    <a:cubicBezTo>
                      <a:pt x="366" y="572"/>
                      <a:pt x="388" y="549"/>
                      <a:pt x="388" y="549"/>
                    </a:cubicBezTo>
                    <a:cubicBezTo>
                      <a:pt x="411" y="526"/>
                      <a:pt x="434" y="480"/>
                      <a:pt x="457" y="457"/>
                    </a:cubicBezTo>
                    <a:cubicBezTo>
                      <a:pt x="503" y="435"/>
                      <a:pt x="525" y="412"/>
                      <a:pt x="571" y="389"/>
                    </a:cubicBezTo>
                    <a:cubicBezTo>
                      <a:pt x="617" y="366"/>
                      <a:pt x="662" y="366"/>
                      <a:pt x="708" y="343"/>
                    </a:cubicBezTo>
                    <a:cubicBezTo>
                      <a:pt x="776" y="343"/>
                      <a:pt x="845" y="320"/>
                      <a:pt x="913" y="320"/>
                    </a:cubicBezTo>
                    <a:close/>
                    <a:moveTo>
                      <a:pt x="868" y="1"/>
                    </a:moveTo>
                    <a:cubicBezTo>
                      <a:pt x="731" y="1"/>
                      <a:pt x="594" y="24"/>
                      <a:pt x="457" y="92"/>
                    </a:cubicBezTo>
                    <a:cubicBezTo>
                      <a:pt x="366" y="115"/>
                      <a:pt x="274" y="184"/>
                      <a:pt x="206" y="252"/>
                    </a:cubicBezTo>
                    <a:cubicBezTo>
                      <a:pt x="206" y="252"/>
                      <a:pt x="183" y="275"/>
                      <a:pt x="183" y="275"/>
                    </a:cubicBezTo>
                    <a:cubicBezTo>
                      <a:pt x="183" y="275"/>
                      <a:pt x="160" y="298"/>
                      <a:pt x="160" y="298"/>
                    </a:cubicBezTo>
                    <a:cubicBezTo>
                      <a:pt x="137" y="343"/>
                      <a:pt x="114" y="389"/>
                      <a:pt x="92" y="412"/>
                    </a:cubicBezTo>
                    <a:cubicBezTo>
                      <a:pt x="92" y="435"/>
                      <a:pt x="69" y="435"/>
                      <a:pt x="69" y="435"/>
                    </a:cubicBezTo>
                    <a:cubicBezTo>
                      <a:pt x="46" y="480"/>
                      <a:pt x="46" y="526"/>
                      <a:pt x="23" y="572"/>
                    </a:cubicBezTo>
                    <a:cubicBezTo>
                      <a:pt x="23" y="594"/>
                      <a:pt x="23" y="594"/>
                      <a:pt x="23" y="617"/>
                    </a:cubicBezTo>
                    <a:cubicBezTo>
                      <a:pt x="0" y="731"/>
                      <a:pt x="23" y="845"/>
                      <a:pt x="69" y="960"/>
                    </a:cubicBezTo>
                    <a:cubicBezTo>
                      <a:pt x="92" y="1005"/>
                      <a:pt x="114" y="1028"/>
                      <a:pt x="137" y="1074"/>
                    </a:cubicBezTo>
                    <a:cubicBezTo>
                      <a:pt x="160" y="1119"/>
                      <a:pt x="206" y="1165"/>
                      <a:pt x="251" y="1211"/>
                    </a:cubicBezTo>
                    <a:cubicBezTo>
                      <a:pt x="297" y="1233"/>
                      <a:pt x="320" y="1279"/>
                      <a:pt x="366" y="1302"/>
                    </a:cubicBezTo>
                    <a:cubicBezTo>
                      <a:pt x="388" y="1325"/>
                      <a:pt x="411" y="1325"/>
                      <a:pt x="457" y="1348"/>
                    </a:cubicBezTo>
                    <a:cubicBezTo>
                      <a:pt x="457" y="1348"/>
                      <a:pt x="457" y="1348"/>
                      <a:pt x="480" y="1370"/>
                    </a:cubicBezTo>
                    <a:lnTo>
                      <a:pt x="503" y="1370"/>
                    </a:lnTo>
                    <a:cubicBezTo>
                      <a:pt x="548" y="1393"/>
                      <a:pt x="617" y="1416"/>
                      <a:pt x="662" y="1439"/>
                    </a:cubicBezTo>
                    <a:cubicBezTo>
                      <a:pt x="743" y="1455"/>
                      <a:pt x="835" y="1471"/>
                      <a:pt x="922" y="1471"/>
                    </a:cubicBezTo>
                    <a:cubicBezTo>
                      <a:pt x="959" y="1471"/>
                      <a:pt x="994" y="1468"/>
                      <a:pt x="1027" y="1462"/>
                    </a:cubicBezTo>
                    <a:cubicBezTo>
                      <a:pt x="1187" y="1462"/>
                      <a:pt x="1324" y="1416"/>
                      <a:pt x="1461" y="1348"/>
                    </a:cubicBezTo>
                    <a:cubicBezTo>
                      <a:pt x="1507" y="1302"/>
                      <a:pt x="1552" y="1279"/>
                      <a:pt x="1598" y="1233"/>
                    </a:cubicBezTo>
                    <a:cubicBezTo>
                      <a:pt x="1621" y="1211"/>
                      <a:pt x="1644" y="1188"/>
                      <a:pt x="1667" y="1165"/>
                    </a:cubicBezTo>
                    <a:cubicBezTo>
                      <a:pt x="1689" y="1142"/>
                      <a:pt x="1712" y="1097"/>
                      <a:pt x="1735" y="1051"/>
                    </a:cubicBezTo>
                    <a:cubicBezTo>
                      <a:pt x="1758" y="1005"/>
                      <a:pt x="1781" y="960"/>
                      <a:pt x="1804" y="891"/>
                    </a:cubicBezTo>
                    <a:cubicBezTo>
                      <a:pt x="1804" y="868"/>
                      <a:pt x="1804" y="845"/>
                      <a:pt x="1804" y="823"/>
                    </a:cubicBezTo>
                    <a:cubicBezTo>
                      <a:pt x="1804" y="754"/>
                      <a:pt x="1804" y="709"/>
                      <a:pt x="1804" y="663"/>
                    </a:cubicBezTo>
                    <a:cubicBezTo>
                      <a:pt x="1781" y="594"/>
                      <a:pt x="1758" y="526"/>
                      <a:pt x="1735" y="480"/>
                    </a:cubicBezTo>
                    <a:cubicBezTo>
                      <a:pt x="1689" y="389"/>
                      <a:pt x="1644" y="343"/>
                      <a:pt x="1598" y="275"/>
                    </a:cubicBezTo>
                    <a:cubicBezTo>
                      <a:pt x="1552" y="229"/>
                      <a:pt x="1484" y="184"/>
                      <a:pt x="1438" y="161"/>
                    </a:cubicBezTo>
                    <a:cubicBezTo>
                      <a:pt x="1370" y="115"/>
                      <a:pt x="1301" y="92"/>
                      <a:pt x="1210" y="69"/>
                    </a:cubicBezTo>
                    <a:cubicBezTo>
                      <a:pt x="1096" y="24"/>
                      <a:pt x="982" y="1"/>
                      <a:pt x="868" y="1"/>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3" name="Google Shape;203;p6"/>
              <p:cNvSpPr/>
              <p:nvPr/>
            </p:nvSpPr>
            <p:spPr>
              <a:xfrm>
                <a:off x="1403775" y="547184"/>
                <a:ext cx="64196" cy="72008"/>
              </a:xfrm>
              <a:custGeom>
                <a:avLst/>
                <a:gdLst/>
                <a:ahLst/>
                <a:cxnLst/>
                <a:rect l="l" t="t" r="r" b="b"/>
                <a:pathLst>
                  <a:path w="2375" h="2664" extrusionOk="0">
                    <a:moveTo>
                      <a:pt x="1438" y="480"/>
                    </a:moveTo>
                    <a:cubicBezTo>
                      <a:pt x="1454" y="495"/>
                      <a:pt x="1459" y="500"/>
                      <a:pt x="1468" y="502"/>
                    </a:cubicBezTo>
                    <a:lnTo>
                      <a:pt x="1468" y="502"/>
                    </a:lnTo>
                    <a:cubicBezTo>
                      <a:pt x="1458" y="494"/>
                      <a:pt x="1448" y="487"/>
                      <a:pt x="1438" y="480"/>
                    </a:cubicBezTo>
                    <a:close/>
                    <a:moveTo>
                      <a:pt x="982" y="320"/>
                    </a:moveTo>
                    <a:cubicBezTo>
                      <a:pt x="1050" y="343"/>
                      <a:pt x="1142" y="343"/>
                      <a:pt x="1210" y="365"/>
                    </a:cubicBezTo>
                    <a:cubicBezTo>
                      <a:pt x="1286" y="403"/>
                      <a:pt x="1362" y="441"/>
                      <a:pt x="1438" y="480"/>
                    </a:cubicBezTo>
                    <a:lnTo>
                      <a:pt x="1438" y="480"/>
                    </a:lnTo>
                    <a:cubicBezTo>
                      <a:pt x="1438" y="480"/>
                      <a:pt x="1438" y="480"/>
                      <a:pt x="1438" y="480"/>
                    </a:cubicBezTo>
                    <a:lnTo>
                      <a:pt x="1438" y="480"/>
                    </a:lnTo>
                    <a:cubicBezTo>
                      <a:pt x="1454" y="487"/>
                      <a:pt x="1469" y="495"/>
                      <a:pt x="1484" y="502"/>
                    </a:cubicBezTo>
                    <a:cubicBezTo>
                      <a:pt x="1477" y="502"/>
                      <a:pt x="1472" y="502"/>
                      <a:pt x="1468" y="502"/>
                    </a:cubicBezTo>
                    <a:lnTo>
                      <a:pt x="1468" y="502"/>
                    </a:lnTo>
                    <a:cubicBezTo>
                      <a:pt x="1549" y="563"/>
                      <a:pt x="1628" y="624"/>
                      <a:pt x="1689" y="685"/>
                    </a:cubicBezTo>
                    <a:cubicBezTo>
                      <a:pt x="1781" y="799"/>
                      <a:pt x="1849" y="890"/>
                      <a:pt x="1895" y="1005"/>
                    </a:cubicBezTo>
                    <a:cubicBezTo>
                      <a:pt x="1963" y="1119"/>
                      <a:pt x="2009" y="1233"/>
                      <a:pt x="2032" y="1370"/>
                    </a:cubicBezTo>
                    <a:cubicBezTo>
                      <a:pt x="2055" y="1461"/>
                      <a:pt x="2055" y="1575"/>
                      <a:pt x="2055" y="1666"/>
                    </a:cubicBezTo>
                    <a:cubicBezTo>
                      <a:pt x="2032" y="1735"/>
                      <a:pt x="2032" y="1826"/>
                      <a:pt x="2009" y="1895"/>
                    </a:cubicBezTo>
                    <a:cubicBezTo>
                      <a:pt x="1986" y="1963"/>
                      <a:pt x="1963" y="2009"/>
                      <a:pt x="1918" y="2077"/>
                    </a:cubicBezTo>
                    <a:cubicBezTo>
                      <a:pt x="1895" y="2123"/>
                      <a:pt x="1849" y="2169"/>
                      <a:pt x="1804" y="2191"/>
                    </a:cubicBezTo>
                    <a:cubicBezTo>
                      <a:pt x="1781" y="2237"/>
                      <a:pt x="1735" y="2260"/>
                      <a:pt x="1689" y="2283"/>
                    </a:cubicBezTo>
                    <a:cubicBezTo>
                      <a:pt x="1644" y="2306"/>
                      <a:pt x="1598" y="2328"/>
                      <a:pt x="1552" y="2328"/>
                    </a:cubicBezTo>
                    <a:cubicBezTo>
                      <a:pt x="1484" y="2351"/>
                      <a:pt x="1438" y="2351"/>
                      <a:pt x="1370" y="2351"/>
                    </a:cubicBezTo>
                    <a:cubicBezTo>
                      <a:pt x="1301" y="2328"/>
                      <a:pt x="1233" y="2328"/>
                      <a:pt x="1187" y="2306"/>
                    </a:cubicBezTo>
                    <a:cubicBezTo>
                      <a:pt x="1073" y="2283"/>
                      <a:pt x="1005" y="2237"/>
                      <a:pt x="913" y="2191"/>
                    </a:cubicBezTo>
                    <a:cubicBezTo>
                      <a:pt x="822" y="2123"/>
                      <a:pt x="754" y="2054"/>
                      <a:pt x="685" y="1986"/>
                    </a:cubicBezTo>
                    <a:cubicBezTo>
                      <a:pt x="594" y="1872"/>
                      <a:pt x="525" y="1758"/>
                      <a:pt x="457" y="1644"/>
                    </a:cubicBezTo>
                    <a:cubicBezTo>
                      <a:pt x="434" y="1598"/>
                      <a:pt x="411" y="1529"/>
                      <a:pt x="388" y="1484"/>
                    </a:cubicBezTo>
                    <a:cubicBezTo>
                      <a:pt x="388" y="1461"/>
                      <a:pt x="388" y="1461"/>
                      <a:pt x="388" y="1461"/>
                    </a:cubicBezTo>
                    <a:cubicBezTo>
                      <a:pt x="366" y="1415"/>
                      <a:pt x="366" y="1347"/>
                      <a:pt x="343" y="1301"/>
                    </a:cubicBezTo>
                    <a:cubicBezTo>
                      <a:pt x="343" y="1233"/>
                      <a:pt x="320" y="1164"/>
                      <a:pt x="320" y="1119"/>
                    </a:cubicBezTo>
                    <a:cubicBezTo>
                      <a:pt x="320" y="1073"/>
                      <a:pt x="320" y="1050"/>
                      <a:pt x="320" y="1027"/>
                    </a:cubicBezTo>
                    <a:cubicBezTo>
                      <a:pt x="320" y="959"/>
                      <a:pt x="343" y="913"/>
                      <a:pt x="343" y="845"/>
                    </a:cubicBezTo>
                    <a:cubicBezTo>
                      <a:pt x="343" y="822"/>
                      <a:pt x="366" y="799"/>
                      <a:pt x="366" y="776"/>
                    </a:cubicBezTo>
                    <a:cubicBezTo>
                      <a:pt x="388" y="708"/>
                      <a:pt x="411" y="639"/>
                      <a:pt x="457" y="594"/>
                    </a:cubicBezTo>
                    <a:cubicBezTo>
                      <a:pt x="480" y="548"/>
                      <a:pt x="525" y="502"/>
                      <a:pt x="571" y="480"/>
                    </a:cubicBezTo>
                    <a:cubicBezTo>
                      <a:pt x="594" y="434"/>
                      <a:pt x="639" y="411"/>
                      <a:pt x="685" y="388"/>
                    </a:cubicBezTo>
                    <a:cubicBezTo>
                      <a:pt x="731" y="365"/>
                      <a:pt x="776" y="343"/>
                      <a:pt x="845" y="343"/>
                    </a:cubicBezTo>
                    <a:cubicBezTo>
                      <a:pt x="891" y="320"/>
                      <a:pt x="936" y="320"/>
                      <a:pt x="982" y="320"/>
                    </a:cubicBezTo>
                    <a:close/>
                    <a:moveTo>
                      <a:pt x="959" y="0"/>
                    </a:moveTo>
                    <a:cubicBezTo>
                      <a:pt x="868" y="0"/>
                      <a:pt x="776" y="23"/>
                      <a:pt x="685" y="46"/>
                    </a:cubicBezTo>
                    <a:cubicBezTo>
                      <a:pt x="617" y="46"/>
                      <a:pt x="525" y="114"/>
                      <a:pt x="457" y="160"/>
                    </a:cubicBezTo>
                    <a:cubicBezTo>
                      <a:pt x="388" y="183"/>
                      <a:pt x="320" y="251"/>
                      <a:pt x="274" y="297"/>
                    </a:cubicBezTo>
                    <a:cubicBezTo>
                      <a:pt x="274" y="297"/>
                      <a:pt x="274" y="297"/>
                      <a:pt x="251" y="320"/>
                    </a:cubicBezTo>
                    <a:cubicBezTo>
                      <a:pt x="229" y="343"/>
                      <a:pt x="229" y="343"/>
                      <a:pt x="229" y="365"/>
                    </a:cubicBezTo>
                    <a:cubicBezTo>
                      <a:pt x="183" y="411"/>
                      <a:pt x="137" y="480"/>
                      <a:pt x="114" y="548"/>
                    </a:cubicBezTo>
                    <a:cubicBezTo>
                      <a:pt x="69" y="639"/>
                      <a:pt x="46" y="731"/>
                      <a:pt x="23" y="822"/>
                    </a:cubicBezTo>
                    <a:cubicBezTo>
                      <a:pt x="0" y="868"/>
                      <a:pt x="0" y="913"/>
                      <a:pt x="0" y="959"/>
                    </a:cubicBezTo>
                    <a:cubicBezTo>
                      <a:pt x="0" y="1005"/>
                      <a:pt x="0" y="1050"/>
                      <a:pt x="0" y="1119"/>
                    </a:cubicBezTo>
                    <a:cubicBezTo>
                      <a:pt x="0" y="1210"/>
                      <a:pt x="0" y="1324"/>
                      <a:pt x="23" y="1415"/>
                    </a:cubicBezTo>
                    <a:cubicBezTo>
                      <a:pt x="46" y="1438"/>
                      <a:pt x="46" y="1461"/>
                      <a:pt x="46" y="1461"/>
                    </a:cubicBezTo>
                    <a:lnTo>
                      <a:pt x="46" y="1484"/>
                    </a:lnTo>
                    <a:cubicBezTo>
                      <a:pt x="69" y="1598"/>
                      <a:pt x="114" y="1712"/>
                      <a:pt x="160" y="1803"/>
                    </a:cubicBezTo>
                    <a:cubicBezTo>
                      <a:pt x="183" y="1803"/>
                      <a:pt x="183" y="1826"/>
                      <a:pt x="183" y="1826"/>
                    </a:cubicBezTo>
                    <a:lnTo>
                      <a:pt x="183" y="1849"/>
                    </a:lnTo>
                    <a:cubicBezTo>
                      <a:pt x="229" y="1918"/>
                      <a:pt x="274" y="1986"/>
                      <a:pt x="320" y="2054"/>
                    </a:cubicBezTo>
                    <a:cubicBezTo>
                      <a:pt x="343" y="2054"/>
                      <a:pt x="343" y="2077"/>
                      <a:pt x="366" y="2100"/>
                    </a:cubicBezTo>
                    <a:cubicBezTo>
                      <a:pt x="366" y="2100"/>
                      <a:pt x="366" y="2123"/>
                      <a:pt x="366" y="2123"/>
                    </a:cubicBezTo>
                    <a:cubicBezTo>
                      <a:pt x="457" y="2237"/>
                      <a:pt x="571" y="2328"/>
                      <a:pt x="662" y="2420"/>
                    </a:cubicBezTo>
                    <a:cubicBezTo>
                      <a:pt x="880" y="2565"/>
                      <a:pt x="1144" y="2664"/>
                      <a:pt x="1407" y="2664"/>
                    </a:cubicBezTo>
                    <a:cubicBezTo>
                      <a:pt x="1558" y="2664"/>
                      <a:pt x="1708" y="2631"/>
                      <a:pt x="1849" y="2557"/>
                    </a:cubicBezTo>
                    <a:cubicBezTo>
                      <a:pt x="1941" y="2534"/>
                      <a:pt x="2009" y="2465"/>
                      <a:pt x="2077" y="2397"/>
                    </a:cubicBezTo>
                    <a:cubicBezTo>
                      <a:pt x="2146" y="2328"/>
                      <a:pt x="2192" y="2260"/>
                      <a:pt x="2237" y="2169"/>
                    </a:cubicBezTo>
                    <a:cubicBezTo>
                      <a:pt x="2283" y="2100"/>
                      <a:pt x="2306" y="2009"/>
                      <a:pt x="2329" y="1918"/>
                    </a:cubicBezTo>
                    <a:cubicBezTo>
                      <a:pt x="2374" y="1803"/>
                      <a:pt x="2374" y="1666"/>
                      <a:pt x="2374" y="1552"/>
                    </a:cubicBezTo>
                    <a:cubicBezTo>
                      <a:pt x="2374" y="1438"/>
                      <a:pt x="2351" y="1324"/>
                      <a:pt x="2329" y="1233"/>
                    </a:cubicBezTo>
                    <a:cubicBezTo>
                      <a:pt x="2306" y="1096"/>
                      <a:pt x="2260" y="982"/>
                      <a:pt x="2192" y="890"/>
                    </a:cubicBezTo>
                    <a:cubicBezTo>
                      <a:pt x="2123" y="708"/>
                      <a:pt x="1986" y="548"/>
                      <a:pt x="1849" y="388"/>
                    </a:cubicBezTo>
                    <a:cubicBezTo>
                      <a:pt x="1712" y="251"/>
                      <a:pt x="1530" y="137"/>
                      <a:pt x="1347" y="69"/>
                    </a:cubicBezTo>
                    <a:cubicBezTo>
                      <a:pt x="1233" y="23"/>
                      <a:pt x="1119" y="0"/>
                      <a:pt x="1005"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4" name="Google Shape;204;p6"/>
            <p:cNvSpPr/>
            <p:nvPr/>
          </p:nvSpPr>
          <p:spPr>
            <a:xfrm flipH="1">
              <a:off x="2067152" y="891406"/>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5" name="Google Shape;205;p6"/>
            <p:cNvSpPr/>
            <p:nvPr/>
          </p:nvSpPr>
          <p:spPr>
            <a:xfrm flipH="1">
              <a:off x="1600465" y="720531"/>
              <a:ext cx="54330" cy="76522"/>
            </a:xfrm>
            <a:custGeom>
              <a:avLst/>
              <a:gdLst/>
              <a:ahLst/>
              <a:cxnLst/>
              <a:rect l="l" t="t" r="r" b="b"/>
              <a:pathLst>
                <a:path w="2010" h="2831" extrusionOk="0">
                  <a:moveTo>
                    <a:pt x="503" y="0"/>
                  </a:moveTo>
                  <a:lnTo>
                    <a:pt x="503" y="525"/>
                  </a:lnTo>
                  <a:cubicBezTo>
                    <a:pt x="480" y="822"/>
                    <a:pt x="366" y="1210"/>
                    <a:pt x="252" y="1415"/>
                  </a:cubicBezTo>
                  <a:lnTo>
                    <a:pt x="1" y="1780"/>
                  </a:lnTo>
                  <a:lnTo>
                    <a:pt x="434" y="1917"/>
                  </a:lnTo>
                  <a:cubicBezTo>
                    <a:pt x="663" y="1986"/>
                    <a:pt x="982" y="2214"/>
                    <a:pt x="1187" y="2442"/>
                  </a:cubicBezTo>
                  <a:lnTo>
                    <a:pt x="1530" y="2830"/>
                  </a:lnTo>
                  <a:lnTo>
                    <a:pt x="1530" y="2305"/>
                  </a:lnTo>
                  <a:cubicBezTo>
                    <a:pt x="1530" y="2032"/>
                    <a:pt x="1644" y="1621"/>
                    <a:pt x="1781" y="1438"/>
                  </a:cubicBezTo>
                  <a:lnTo>
                    <a:pt x="2009" y="1073"/>
                  </a:lnTo>
                  <a:lnTo>
                    <a:pt x="1598" y="936"/>
                  </a:lnTo>
                  <a:cubicBezTo>
                    <a:pt x="1370" y="845"/>
                    <a:pt x="1028" y="616"/>
                    <a:pt x="845" y="411"/>
                  </a:cubicBezTo>
                  <a:lnTo>
                    <a:pt x="503" y="0"/>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6" name="Google Shape;206;p6"/>
            <p:cNvSpPr/>
            <p:nvPr/>
          </p:nvSpPr>
          <p:spPr>
            <a:xfrm flipH="1">
              <a:off x="1720490" y="-66644"/>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7" name="Google Shape;207;p6"/>
            <p:cNvSpPr/>
            <p:nvPr/>
          </p:nvSpPr>
          <p:spPr>
            <a:xfrm flipH="1">
              <a:off x="654108" y="1416696"/>
              <a:ext cx="131771" cy="126203"/>
            </a:xfrm>
            <a:custGeom>
              <a:avLst/>
              <a:gdLst/>
              <a:ahLst/>
              <a:cxnLst/>
              <a:rect l="l" t="t" r="r" b="b"/>
              <a:pathLst>
                <a:path w="4875" h="4669" extrusionOk="0">
                  <a:moveTo>
                    <a:pt x="2121" y="0"/>
                  </a:moveTo>
                  <a:cubicBezTo>
                    <a:pt x="1960" y="0"/>
                    <a:pt x="1822" y="140"/>
                    <a:pt x="1758" y="411"/>
                  </a:cubicBezTo>
                  <a:lnTo>
                    <a:pt x="1735" y="480"/>
                  </a:lnTo>
                  <a:lnTo>
                    <a:pt x="1712" y="571"/>
                  </a:lnTo>
                  <a:lnTo>
                    <a:pt x="1484" y="1438"/>
                  </a:lnTo>
                  <a:lnTo>
                    <a:pt x="617" y="1758"/>
                  </a:lnTo>
                  <a:lnTo>
                    <a:pt x="502" y="1781"/>
                  </a:lnTo>
                  <a:cubicBezTo>
                    <a:pt x="46" y="1963"/>
                    <a:pt x="0" y="2306"/>
                    <a:pt x="411" y="2557"/>
                  </a:cubicBezTo>
                  <a:lnTo>
                    <a:pt x="571" y="2648"/>
                  </a:lnTo>
                  <a:lnTo>
                    <a:pt x="1301" y="3127"/>
                  </a:lnTo>
                  <a:lnTo>
                    <a:pt x="1347" y="4017"/>
                  </a:lnTo>
                  <a:lnTo>
                    <a:pt x="1347" y="4109"/>
                  </a:lnTo>
                  <a:lnTo>
                    <a:pt x="1347" y="4177"/>
                  </a:lnTo>
                  <a:cubicBezTo>
                    <a:pt x="1361" y="4497"/>
                    <a:pt x="1496" y="4669"/>
                    <a:pt x="1687" y="4669"/>
                  </a:cubicBezTo>
                  <a:cubicBezTo>
                    <a:pt x="1795" y="4669"/>
                    <a:pt x="1922" y="4613"/>
                    <a:pt x="2055" y="4497"/>
                  </a:cubicBezTo>
                  <a:lnTo>
                    <a:pt x="2123" y="4451"/>
                  </a:lnTo>
                  <a:lnTo>
                    <a:pt x="2191" y="4383"/>
                  </a:lnTo>
                  <a:lnTo>
                    <a:pt x="2876" y="3835"/>
                  </a:lnTo>
                  <a:lnTo>
                    <a:pt x="3812" y="4109"/>
                  </a:lnTo>
                  <a:lnTo>
                    <a:pt x="3881" y="4132"/>
                  </a:lnTo>
                  <a:cubicBezTo>
                    <a:pt x="3965" y="4156"/>
                    <a:pt x="4041" y="4167"/>
                    <a:pt x="4109" y="4167"/>
                  </a:cubicBezTo>
                  <a:cubicBezTo>
                    <a:pt x="4427" y="4167"/>
                    <a:pt x="4556" y="3915"/>
                    <a:pt x="4406" y="3538"/>
                  </a:cubicBezTo>
                  <a:lnTo>
                    <a:pt x="4018" y="2557"/>
                  </a:lnTo>
                  <a:lnTo>
                    <a:pt x="4520" y="1826"/>
                  </a:lnTo>
                  <a:lnTo>
                    <a:pt x="4565" y="1758"/>
                  </a:lnTo>
                  <a:lnTo>
                    <a:pt x="4611" y="1689"/>
                  </a:lnTo>
                  <a:cubicBezTo>
                    <a:pt x="4875" y="1293"/>
                    <a:pt x="4715" y="1003"/>
                    <a:pt x="4274" y="1003"/>
                  </a:cubicBezTo>
                  <a:cubicBezTo>
                    <a:pt x="4257" y="1003"/>
                    <a:pt x="4240" y="1004"/>
                    <a:pt x="4223" y="1004"/>
                  </a:cubicBezTo>
                  <a:lnTo>
                    <a:pt x="4177" y="1027"/>
                  </a:lnTo>
                  <a:lnTo>
                    <a:pt x="3173" y="1073"/>
                  </a:lnTo>
                  <a:lnTo>
                    <a:pt x="2625" y="365"/>
                  </a:lnTo>
                  <a:lnTo>
                    <a:pt x="2511" y="251"/>
                  </a:lnTo>
                  <a:cubicBezTo>
                    <a:pt x="2382" y="83"/>
                    <a:pt x="2245" y="0"/>
                    <a:pt x="21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 name="Google Shape;208;p6"/>
            <p:cNvSpPr/>
            <p:nvPr/>
          </p:nvSpPr>
          <p:spPr>
            <a:xfrm flipH="1">
              <a:off x="173102" y="429681"/>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 name="Google Shape;209;p6"/>
            <p:cNvSpPr/>
            <p:nvPr/>
          </p:nvSpPr>
          <p:spPr>
            <a:xfrm rot="-2151343">
              <a:off x="2562688" y="-250096"/>
              <a:ext cx="622339" cy="326146"/>
            </a:xfrm>
            <a:custGeom>
              <a:avLst/>
              <a:gdLst/>
              <a:ahLst/>
              <a:cxnLst/>
              <a:rect l="l" t="t" r="r" b="b"/>
              <a:pathLst>
                <a:path w="28574" h="14976" extrusionOk="0">
                  <a:moveTo>
                    <a:pt x="13445" y="1"/>
                  </a:moveTo>
                  <a:cubicBezTo>
                    <a:pt x="13354" y="1"/>
                    <a:pt x="13285" y="24"/>
                    <a:pt x="13217" y="69"/>
                  </a:cubicBezTo>
                  <a:lnTo>
                    <a:pt x="183" y="11710"/>
                  </a:lnTo>
                  <a:cubicBezTo>
                    <a:pt x="1" y="11870"/>
                    <a:pt x="115" y="12167"/>
                    <a:pt x="343" y="12190"/>
                  </a:cubicBezTo>
                  <a:lnTo>
                    <a:pt x="28213" y="14974"/>
                  </a:lnTo>
                  <a:cubicBezTo>
                    <a:pt x="28223" y="14975"/>
                    <a:pt x="28234" y="14976"/>
                    <a:pt x="28244" y="14976"/>
                  </a:cubicBezTo>
                  <a:cubicBezTo>
                    <a:pt x="28434" y="14976"/>
                    <a:pt x="28573" y="14781"/>
                    <a:pt x="28487" y="14586"/>
                  </a:cubicBezTo>
                  <a:lnTo>
                    <a:pt x="24264" y="5045"/>
                  </a:lnTo>
                  <a:cubicBezTo>
                    <a:pt x="24224" y="4946"/>
                    <a:pt x="24115" y="4881"/>
                    <a:pt x="23997" y="4881"/>
                  </a:cubicBezTo>
                  <a:cubicBezTo>
                    <a:pt x="23980" y="4881"/>
                    <a:pt x="23962" y="4882"/>
                    <a:pt x="23945" y="4885"/>
                  </a:cubicBezTo>
                  <a:lnTo>
                    <a:pt x="21023" y="5502"/>
                  </a:lnTo>
                  <a:cubicBezTo>
                    <a:pt x="21007" y="5504"/>
                    <a:pt x="20990" y="5505"/>
                    <a:pt x="20974" y="5505"/>
                  </a:cubicBezTo>
                  <a:cubicBezTo>
                    <a:pt x="20832" y="5505"/>
                    <a:pt x="20701" y="5417"/>
                    <a:pt x="20681" y="5273"/>
                  </a:cubicBezTo>
                  <a:lnTo>
                    <a:pt x="19813" y="823"/>
                  </a:lnTo>
                  <a:cubicBezTo>
                    <a:pt x="19790" y="708"/>
                    <a:pt x="19699" y="617"/>
                    <a:pt x="19562" y="594"/>
                  </a:cubicBezTo>
                  <a:lnTo>
                    <a:pt x="134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0" name="Google Shape;210;p6"/>
            <p:cNvSpPr/>
            <p:nvPr/>
          </p:nvSpPr>
          <p:spPr>
            <a:xfrm rot="-2151343">
              <a:off x="2594024" y="-187879"/>
              <a:ext cx="414428" cy="231063"/>
            </a:xfrm>
            <a:custGeom>
              <a:avLst/>
              <a:gdLst/>
              <a:ahLst/>
              <a:cxnLst/>
              <a:rect l="l" t="t" r="r" b="b"/>
              <a:pathLst>
                <a:path w="19028" h="10610" extrusionOk="0">
                  <a:moveTo>
                    <a:pt x="17911" y="1"/>
                  </a:moveTo>
                  <a:cubicBezTo>
                    <a:pt x="17864" y="1"/>
                    <a:pt x="17816" y="15"/>
                    <a:pt x="17772" y="47"/>
                  </a:cubicBezTo>
                  <a:lnTo>
                    <a:pt x="265" y="10090"/>
                  </a:lnTo>
                  <a:cubicBezTo>
                    <a:pt x="1" y="10232"/>
                    <a:pt x="117" y="10610"/>
                    <a:pt x="371" y="10610"/>
                  </a:cubicBezTo>
                  <a:cubicBezTo>
                    <a:pt x="402" y="10610"/>
                    <a:pt x="436" y="10604"/>
                    <a:pt x="470" y="10592"/>
                  </a:cubicBezTo>
                  <a:lnTo>
                    <a:pt x="18822" y="4863"/>
                  </a:lnTo>
                  <a:cubicBezTo>
                    <a:pt x="18959" y="4817"/>
                    <a:pt x="19027" y="4680"/>
                    <a:pt x="19005" y="4543"/>
                  </a:cubicBezTo>
                  <a:lnTo>
                    <a:pt x="18183" y="229"/>
                  </a:lnTo>
                  <a:cubicBezTo>
                    <a:pt x="18150" y="97"/>
                    <a:pt x="18033" y="1"/>
                    <a:pt x="17911" y="1"/>
                  </a:cubicBezTo>
                  <a:close/>
                </a:path>
              </a:pathLst>
            </a:custGeom>
            <a:solidFill>
              <a:srgbClr val="CCD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1" name="Google Shape;211;p6"/>
            <p:cNvSpPr/>
            <p:nvPr/>
          </p:nvSpPr>
          <p:spPr>
            <a:xfrm rot="-2151343">
              <a:off x="2903934" y="-225449"/>
              <a:ext cx="33323" cy="28355"/>
            </a:xfrm>
            <a:custGeom>
              <a:avLst/>
              <a:gdLst/>
              <a:ahLst/>
              <a:cxnLst/>
              <a:rect l="l" t="t" r="r" b="b"/>
              <a:pathLst>
                <a:path w="1530" h="1302" extrusionOk="0">
                  <a:moveTo>
                    <a:pt x="1187" y="0"/>
                  </a:moveTo>
                  <a:cubicBezTo>
                    <a:pt x="822" y="183"/>
                    <a:pt x="480" y="388"/>
                    <a:pt x="137" y="571"/>
                  </a:cubicBezTo>
                  <a:lnTo>
                    <a:pt x="0" y="639"/>
                  </a:lnTo>
                  <a:lnTo>
                    <a:pt x="366" y="1301"/>
                  </a:lnTo>
                  <a:lnTo>
                    <a:pt x="480" y="1233"/>
                  </a:lnTo>
                  <a:cubicBezTo>
                    <a:pt x="822" y="1050"/>
                    <a:pt x="1187" y="868"/>
                    <a:pt x="1530" y="685"/>
                  </a:cubicBezTo>
                  <a:lnTo>
                    <a:pt x="11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2" name="Google Shape;212;p6"/>
            <p:cNvSpPr/>
            <p:nvPr/>
          </p:nvSpPr>
          <p:spPr>
            <a:xfrm rot="-2151343">
              <a:off x="3005337" y="-1078443"/>
              <a:ext cx="1669888" cy="1218886"/>
            </a:xfrm>
            <a:custGeom>
              <a:avLst/>
              <a:gdLst/>
              <a:ahLst/>
              <a:cxnLst/>
              <a:rect l="l" t="t" r="r" b="b"/>
              <a:pathLst>
                <a:path w="76671" h="55969" extrusionOk="0">
                  <a:moveTo>
                    <a:pt x="76670" y="1"/>
                  </a:moveTo>
                  <a:cubicBezTo>
                    <a:pt x="76488" y="46"/>
                    <a:pt x="76328" y="69"/>
                    <a:pt x="76145" y="115"/>
                  </a:cubicBezTo>
                  <a:lnTo>
                    <a:pt x="76328" y="868"/>
                  </a:lnTo>
                  <a:cubicBezTo>
                    <a:pt x="76442" y="822"/>
                    <a:pt x="76556" y="799"/>
                    <a:pt x="76670" y="777"/>
                  </a:cubicBezTo>
                  <a:lnTo>
                    <a:pt x="76670" y="1"/>
                  </a:lnTo>
                  <a:close/>
                  <a:moveTo>
                    <a:pt x="73543" y="845"/>
                  </a:moveTo>
                  <a:cubicBezTo>
                    <a:pt x="72699" y="1142"/>
                    <a:pt x="71854" y="1461"/>
                    <a:pt x="71010" y="1827"/>
                  </a:cubicBezTo>
                  <a:lnTo>
                    <a:pt x="71329" y="2534"/>
                  </a:lnTo>
                  <a:cubicBezTo>
                    <a:pt x="72128" y="2169"/>
                    <a:pt x="72973" y="1849"/>
                    <a:pt x="73794" y="1576"/>
                  </a:cubicBezTo>
                  <a:lnTo>
                    <a:pt x="73543" y="845"/>
                  </a:lnTo>
                  <a:close/>
                  <a:moveTo>
                    <a:pt x="68590" y="3036"/>
                  </a:moveTo>
                  <a:cubicBezTo>
                    <a:pt x="67814" y="3470"/>
                    <a:pt x="67038" y="3949"/>
                    <a:pt x="66285" y="4474"/>
                  </a:cubicBezTo>
                  <a:lnTo>
                    <a:pt x="66718" y="5091"/>
                  </a:lnTo>
                  <a:cubicBezTo>
                    <a:pt x="67449" y="4611"/>
                    <a:pt x="68202" y="4132"/>
                    <a:pt x="68955" y="3698"/>
                  </a:cubicBezTo>
                  <a:lnTo>
                    <a:pt x="68590" y="3036"/>
                  </a:lnTo>
                  <a:close/>
                  <a:moveTo>
                    <a:pt x="64116" y="6095"/>
                  </a:moveTo>
                  <a:cubicBezTo>
                    <a:pt x="63409" y="6688"/>
                    <a:pt x="62747" y="7305"/>
                    <a:pt x="62131" y="7921"/>
                  </a:cubicBezTo>
                  <a:lnTo>
                    <a:pt x="62678" y="8469"/>
                  </a:lnTo>
                  <a:cubicBezTo>
                    <a:pt x="63272" y="7852"/>
                    <a:pt x="63934" y="7259"/>
                    <a:pt x="64618" y="6688"/>
                  </a:cubicBezTo>
                  <a:lnTo>
                    <a:pt x="64116" y="6095"/>
                  </a:lnTo>
                  <a:close/>
                  <a:moveTo>
                    <a:pt x="10431" y="8286"/>
                  </a:moveTo>
                  <a:lnTo>
                    <a:pt x="10408" y="9039"/>
                  </a:lnTo>
                  <a:cubicBezTo>
                    <a:pt x="11299" y="9062"/>
                    <a:pt x="12166" y="9176"/>
                    <a:pt x="12965" y="9382"/>
                  </a:cubicBezTo>
                  <a:lnTo>
                    <a:pt x="13147" y="8651"/>
                  </a:lnTo>
                  <a:cubicBezTo>
                    <a:pt x="12303" y="8446"/>
                    <a:pt x="11367" y="8309"/>
                    <a:pt x="10431" y="8286"/>
                  </a:cubicBezTo>
                  <a:close/>
                  <a:moveTo>
                    <a:pt x="7692" y="8446"/>
                  </a:moveTo>
                  <a:cubicBezTo>
                    <a:pt x="6825" y="8560"/>
                    <a:pt x="5935" y="8765"/>
                    <a:pt x="5044" y="9017"/>
                  </a:cubicBezTo>
                  <a:lnTo>
                    <a:pt x="5250" y="9747"/>
                  </a:lnTo>
                  <a:cubicBezTo>
                    <a:pt x="6117" y="9496"/>
                    <a:pt x="6985" y="9313"/>
                    <a:pt x="7806" y="9199"/>
                  </a:cubicBezTo>
                  <a:lnTo>
                    <a:pt x="7692" y="8446"/>
                  </a:lnTo>
                  <a:close/>
                  <a:moveTo>
                    <a:pt x="2465" y="9907"/>
                  </a:moveTo>
                  <a:cubicBezTo>
                    <a:pt x="1689" y="10203"/>
                    <a:pt x="890" y="10569"/>
                    <a:pt x="0" y="10980"/>
                  </a:cubicBezTo>
                  <a:lnTo>
                    <a:pt x="320" y="11664"/>
                  </a:lnTo>
                  <a:cubicBezTo>
                    <a:pt x="1210" y="11253"/>
                    <a:pt x="1986" y="10911"/>
                    <a:pt x="2762" y="10592"/>
                  </a:cubicBezTo>
                  <a:lnTo>
                    <a:pt x="2465" y="9907"/>
                  </a:lnTo>
                  <a:close/>
                  <a:moveTo>
                    <a:pt x="15727" y="9656"/>
                  </a:moveTo>
                  <a:lnTo>
                    <a:pt x="15361" y="10340"/>
                  </a:lnTo>
                  <a:cubicBezTo>
                    <a:pt x="16115" y="10751"/>
                    <a:pt x="16799" y="11276"/>
                    <a:pt x="17393" y="11870"/>
                  </a:cubicBezTo>
                  <a:lnTo>
                    <a:pt x="17941" y="11345"/>
                  </a:lnTo>
                  <a:cubicBezTo>
                    <a:pt x="17279" y="10683"/>
                    <a:pt x="16548" y="10112"/>
                    <a:pt x="15727" y="9656"/>
                  </a:cubicBezTo>
                  <a:close/>
                  <a:moveTo>
                    <a:pt x="60327" y="9952"/>
                  </a:moveTo>
                  <a:cubicBezTo>
                    <a:pt x="59757" y="10683"/>
                    <a:pt x="59232" y="11436"/>
                    <a:pt x="58775" y="12212"/>
                  </a:cubicBezTo>
                  <a:lnTo>
                    <a:pt x="59437" y="12600"/>
                  </a:lnTo>
                  <a:cubicBezTo>
                    <a:pt x="59871" y="11870"/>
                    <a:pt x="60373" y="11139"/>
                    <a:pt x="60921" y="10432"/>
                  </a:cubicBezTo>
                  <a:lnTo>
                    <a:pt x="60327" y="9952"/>
                  </a:lnTo>
                  <a:close/>
                  <a:moveTo>
                    <a:pt x="19561" y="13582"/>
                  </a:moveTo>
                  <a:lnTo>
                    <a:pt x="18899" y="13947"/>
                  </a:lnTo>
                  <a:cubicBezTo>
                    <a:pt x="19310" y="14677"/>
                    <a:pt x="19607" y="15499"/>
                    <a:pt x="19812" y="16343"/>
                  </a:cubicBezTo>
                  <a:lnTo>
                    <a:pt x="20566" y="16161"/>
                  </a:lnTo>
                  <a:cubicBezTo>
                    <a:pt x="20337" y="15248"/>
                    <a:pt x="19995" y="14380"/>
                    <a:pt x="19561" y="13582"/>
                  </a:cubicBezTo>
                  <a:close/>
                  <a:moveTo>
                    <a:pt x="57543" y="14632"/>
                  </a:moveTo>
                  <a:cubicBezTo>
                    <a:pt x="57177" y="15499"/>
                    <a:pt x="56904" y="16366"/>
                    <a:pt x="56698" y="17234"/>
                  </a:cubicBezTo>
                  <a:lnTo>
                    <a:pt x="57451" y="17416"/>
                  </a:lnTo>
                  <a:cubicBezTo>
                    <a:pt x="57634" y="16572"/>
                    <a:pt x="57908" y="15750"/>
                    <a:pt x="58250" y="14928"/>
                  </a:cubicBezTo>
                  <a:lnTo>
                    <a:pt x="57543" y="14632"/>
                  </a:lnTo>
                  <a:close/>
                  <a:moveTo>
                    <a:pt x="20155" y="18900"/>
                  </a:moveTo>
                  <a:lnTo>
                    <a:pt x="20155" y="19151"/>
                  </a:lnTo>
                  <a:cubicBezTo>
                    <a:pt x="20155" y="19927"/>
                    <a:pt x="20086" y="20703"/>
                    <a:pt x="19949" y="21502"/>
                  </a:cubicBezTo>
                  <a:lnTo>
                    <a:pt x="20703" y="21616"/>
                  </a:lnTo>
                  <a:cubicBezTo>
                    <a:pt x="20840" y="20794"/>
                    <a:pt x="20908" y="19973"/>
                    <a:pt x="20908" y="19151"/>
                  </a:cubicBezTo>
                  <a:lnTo>
                    <a:pt x="20908" y="18900"/>
                  </a:lnTo>
                  <a:close/>
                  <a:moveTo>
                    <a:pt x="56333" y="19950"/>
                  </a:moveTo>
                  <a:cubicBezTo>
                    <a:pt x="56333" y="20132"/>
                    <a:pt x="56333" y="20338"/>
                    <a:pt x="56333" y="20520"/>
                  </a:cubicBezTo>
                  <a:cubicBezTo>
                    <a:pt x="56333" y="21251"/>
                    <a:pt x="56379" y="21981"/>
                    <a:pt x="56493" y="22689"/>
                  </a:cubicBezTo>
                  <a:lnTo>
                    <a:pt x="57246" y="22575"/>
                  </a:lnTo>
                  <a:cubicBezTo>
                    <a:pt x="57132" y="21890"/>
                    <a:pt x="57086" y="21205"/>
                    <a:pt x="57086" y="20520"/>
                  </a:cubicBezTo>
                  <a:cubicBezTo>
                    <a:pt x="57086" y="20338"/>
                    <a:pt x="57086" y="20155"/>
                    <a:pt x="57109" y="19973"/>
                  </a:cubicBezTo>
                  <a:lnTo>
                    <a:pt x="56333" y="19950"/>
                  </a:lnTo>
                  <a:close/>
                  <a:moveTo>
                    <a:pt x="19287" y="24013"/>
                  </a:moveTo>
                  <a:cubicBezTo>
                    <a:pt x="19242" y="24150"/>
                    <a:pt x="19196" y="24264"/>
                    <a:pt x="19150" y="24401"/>
                  </a:cubicBezTo>
                  <a:cubicBezTo>
                    <a:pt x="18899" y="25063"/>
                    <a:pt x="18603" y="25770"/>
                    <a:pt x="18306" y="26478"/>
                  </a:cubicBezTo>
                  <a:lnTo>
                    <a:pt x="19014" y="26775"/>
                  </a:lnTo>
                  <a:cubicBezTo>
                    <a:pt x="19310" y="26044"/>
                    <a:pt x="19607" y="25337"/>
                    <a:pt x="19858" y="24675"/>
                  </a:cubicBezTo>
                  <a:cubicBezTo>
                    <a:pt x="19904" y="24538"/>
                    <a:pt x="19949" y="24401"/>
                    <a:pt x="19995" y="24264"/>
                  </a:cubicBezTo>
                  <a:lnTo>
                    <a:pt x="19287" y="24013"/>
                  </a:lnTo>
                  <a:close/>
                  <a:moveTo>
                    <a:pt x="57885" y="25086"/>
                  </a:moveTo>
                  <a:lnTo>
                    <a:pt x="57177" y="25337"/>
                  </a:lnTo>
                  <a:cubicBezTo>
                    <a:pt x="57474" y="26181"/>
                    <a:pt x="57839" y="27026"/>
                    <a:pt x="58296" y="27847"/>
                  </a:cubicBezTo>
                  <a:lnTo>
                    <a:pt x="58958" y="27459"/>
                  </a:lnTo>
                  <a:cubicBezTo>
                    <a:pt x="58524" y="26683"/>
                    <a:pt x="58159" y="25884"/>
                    <a:pt x="57885" y="25086"/>
                  </a:cubicBezTo>
                  <a:close/>
                  <a:moveTo>
                    <a:pt x="17210" y="28897"/>
                  </a:moveTo>
                  <a:cubicBezTo>
                    <a:pt x="16868" y="29628"/>
                    <a:pt x="16503" y="30404"/>
                    <a:pt x="16069" y="31317"/>
                  </a:cubicBezTo>
                  <a:lnTo>
                    <a:pt x="16754" y="31659"/>
                  </a:lnTo>
                  <a:cubicBezTo>
                    <a:pt x="17187" y="30723"/>
                    <a:pt x="17576" y="29970"/>
                    <a:pt x="17918" y="29240"/>
                  </a:cubicBezTo>
                  <a:lnTo>
                    <a:pt x="17210" y="28897"/>
                  </a:lnTo>
                  <a:close/>
                  <a:moveTo>
                    <a:pt x="60396" y="29651"/>
                  </a:moveTo>
                  <a:lnTo>
                    <a:pt x="59780" y="30130"/>
                  </a:lnTo>
                  <a:cubicBezTo>
                    <a:pt x="60304" y="30815"/>
                    <a:pt x="60898" y="31477"/>
                    <a:pt x="61583" y="32161"/>
                  </a:cubicBezTo>
                  <a:lnTo>
                    <a:pt x="62131" y="31614"/>
                  </a:lnTo>
                  <a:cubicBezTo>
                    <a:pt x="61469" y="30952"/>
                    <a:pt x="60898" y="30313"/>
                    <a:pt x="60396" y="29651"/>
                  </a:cubicBezTo>
                  <a:close/>
                  <a:moveTo>
                    <a:pt x="64093" y="33394"/>
                  </a:moveTo>
                  <a:lnTo>
                    <a:pt x="63614" y="33965"/>
                  </a:lnTo>
                  <a:cubicBezTo>
                    <a:pt x="64208" y="34490"/>
                    <a:pt x="64847" y="34992"/>
                    <a:pt x="65463" y="35471"/>
                  </a:cubicBezTo>
                  <a:lnTo>
                    <a:pt x="65691" y="35654"/>
                  </a:lnTo>
                  <a:lnTo>
                    <a:pt x="66171" y="35060"/>
                  </a:lnTo>
                  <a:lnTo>
                    <a:pt x="65942" y="34878"/>
                  </a:lnTo>
                  <a:cubicBezTo>
                    <a:pt x="65326" y="34398"/>
                    <a:pt x="64687" y="33896"/>
                    <a:pt x="64093" y="33394"/>
                  </a:cubicBezTo>
                  <a:close/>
                  <a:moveTo>
                    <a:pt x="14882" y="33713"/>
                  </a:moveTo>
                  <a:cubicBezTo>
                    <a:pt x="14471" y="34512"/>
                    <a:pt x="14083" y="35311"/>
                    <a:pt x="13695" y="36110"/>
                  </a:cubicBezTo>
                  <a:lnTo>
                    <a:pt x="14380" y="36453"/>
                  </a:lnTo>
                  <a:cubicBezTo>
                    <a:pt x="14768" y="35654"/>
                    <a:pt x="15156" y="34855"/>
                    <a:pt x="15567" y="34056"/>
                  </a:cubicBezTo>
                  <a:lnTo>
                    <a:pt x="14882" y="33713"/>
                  </a:lnTo>
                  <a:close/>
                  <a:moveTo>
                    <a:pt x="68248" y="36772"/>
                  </a:moveTo>
                  <a:lnTo>
                    <a:pt x="67746" y="37343"/>
                  </a:lnTo>
                  <a:cubicBezTo>
                    <a:pt x="68499" y="37982"/>
                    <a:pt x="69115" y="38575"/>
                    <a:pt x="69663" y="39146"/>
                  </a:cubicBezTo>
                  <a:lnTo>
                    <a:pt x="70211" y="38621"/>
                  </a:lnTo>
                  <a:cubicBezTo>
                    <a:pt x="69663" y="38027"/>
                    <a:pt x="69001" y="37434"/>
                    <a:pt x="68248" y="36772"/>
                  </a:cubicBezTo>
                  <a:close/>
                  <a:moveTo>
                    <a:pt x="12531" y="38530"/>
                  </a:moveTo>
                  <a:cubicBezTo>
                    <a:pt x="12143" y="39420"/>
                    <a:pt x="11778" y="40219"/>
                    <a:pt x="11458" y="40995"/>
                  </a:cubicBezTo>
                  <a:lnTo>
                    <a:pt x="12166" y="41291"/>
                  </a:lnTo>
                  <a:cubicBezTo>
                    <a:pt x="12485" y="40515"/>
                    <a:pt x="12828" y="39717"/>
                    <a:pt x="13239" y="38849"/>
                  </a:cubicBezTo>
                  <a:lnTo>
                    <a:pt x="12531" y="38530"/>
                  </a:lnTo>
                  <a:close/>
                  <a:moveTo>
                    <a:pt x="71945" y="40744"/>
                  </a:moveTo>
                  <a:lnTo>
                    <a:pt x="71306" y="41177"/>
                  </a:lnTo>
                  <a:cubicBezTo>
                    <a:pt x="71808" y="41908"/>
                    <a:pt x="72196" y="42661"/>
                    <a:pt x="72539" y="43460"/>
                  </a:cubicBezTo>
                  <a:lnTo>
                    <a:pt x="73224" y="43163"/>
                  </a:lnTo>
                  <a:cubicBezTo>
                    <a:pt x="72881" y="42319"/>
                    <a:pt x="72470" y="41543"/>
                    <a:pt x="71945" y="40744"/>
                  </a:cubicBezTo>
                  <a:close/>
                  <a:moveTo>
                    <a:pt x="10500" y="43506"/>
                  </a:moveTo>
                  <a:cubicBezTo>
                    <a:pt x="10180" y="44396"/>
                    <a:pt x="9906" y="45263"/>
                    <a:pt x="9678" y="46085"/>
                  </a:cubicBezTo>
                  <a:lnTo>
                    <a:pt x="10408" y="46290"/>
                  </a:lnTo>
                  <a:cubicBezTo>
                    <a:pt x="10637" y="45468"/>
                    <a:pt x="10911" y="44624"/>
                    <a:pt x="11207" y="43757"/>
                  </a:cubicBezTo>
                  <a:lnTo>
                    <a:pt x="10500" y="43506"/>
                  </a:lnTo>
                  <a:close/>
                  <a:moveTo>
                    <a:pt x="74000" y="45811"/>
                  </a:moveTo>
                  <a:lnTo>
                    <a:pt x="73246" y="45948"/>
                  </a:lnTo>
                  <a:cubicBezTo>
                    <a:pt x="73383" y="46701"/>
                    <a:pt x="73452" y="47454"/>
                    <a:pt x="73452" y="48253"/>
                  </a:cubicBezTo>
                  <a:cubicBezTo>
                    <a:pt x="73452" y="48344"/>
                    <a:pt x="73452" y="48436"/>
                    <a:pt x="73452" y="48527"/>
                  </a:cubicBezTo>
                  <a:lnTo>
                    <a:pt x="74205" y="48550"/>
                  </a:lnTo>
                  <a:cubicBezTo>
                    <a:pt x="74205" y="48436"/>
                    <a:pt x="74205" y="48344"/>
                    <a:pt x="74205" y="48253"/>
                  </a:cubicBezTo>
                  <a:cubicBezTo>
                    <a:pt x="74205" y="47409"/>
                    <a:pt x="74137" y="46610"/>
                    <a:pt x="74000" y="45811"/>
                  </a:cubicBezTo>
                  <a:close/>
                  <a:moveTo>
                    <a:pt x="9039" y="48710"/>
                  </a:moveTo>
                  <a:cubicBezTo>
                    <a:pt x="8879" y="49623"/>
                    <a:pt x="8742" y="50513"/>
                    <a:pt x="8674" y="51403"/>
                  </a:cubicBezTo>
                  <a:lnTo>
                    <a:pt x="9427" y="51472"/>
                  </a:lnTo>
                  <a:cubicBezTo>
                    <a:pt x="9495" y="50604"/>
                    <a:pt x="9632" y="49737"/>
                    <a:pt x="9792" y="48869"/>
                  </a:cubicBezTo>
                  <a:lnTo>
                    <a:pt x="9039" y="48710"/>
                  </a:lnTo>
                  <a:close/>
                  <a:moveTo>
                    <a:pt x="73155" y="51129"/>
                  </a:moveTo>
                  <a:cubicBezTo>
                    <a:pt x="72995" y="51951"/>
                    <a:pt x="72744" y="52795"/>
                    <a:pt x="72448" y="53640"/>
                  </a:cubicBezTo>
                  <a:lnTo>
                    <a:pt x="73155" y="53891"/>
                  </a:lnTo>
                  <a:cubicBezTo>
                    <a:pt x="73475" y="53024"/>
                    <a:pt x="73726" y="52133"/>
                    <a:pt x="73908" y="51266"/>
                  </a:cubicBezTo>
                  <a:lnTo>
                    <a:pt x="73155" y="51129"/>
                  </a:lnTo>
                  <a:close/>
                  <a:moveTo>
                    <a:pt x="9336" y="54096"/>
                  </a:moveTo>
                  <a:lnTo>
                    <a:pt x="8560" y="54119"/>
                  </a:lnTo>
                  <a:cubicBezTo>
                    <a:pt x="8582" y="54736"/>
                    <a:pt x="8605" y="55352"/>
                    <a:pt x="8674" y="55968"/>
                  </a:cubicBezTo>
                  <a:lnTo>
                    <a:pt x="9427" y="55968"/>
                  </a:lnTo>
                  <a:cubicBezTo>
                    <a:pt x="9381" y="55352"/>
                    <a:pt x="9336" y="54713"/>
                    <a:pt x="9336" y="540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3" name="Google Shape;213;p6"/>
            <p:cNvSpPr/>
            <p:nvPr/>
          </p:nvSpPr>
          <p:spPr>
            <a:xfrm rot="-2151343">
              <a:off x="2809664" y="-158372"/>
              <a:ext cx="65144" cy="33821"/>
            </a:xfrm>
            <a:custGeom>
              <a:avLst/>
              <a:gdLst/>
              <a:ahLst/>
              <a:cxnLst/>
              <a:rect l="l" t="t" r="r" b="b"/>
              <a:pathLst>
                <a:path w="2991" h="1553" fill="none" extrusionOk="0">
                  <a:moveTo>
                    <a:pt x="2991" y="0"/>
                  </a:moveTo>
                  <a:lnTo>
                    <a:pt x="1" y="1553"/>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4" name="Google Shape;214;p6"/>
            <p:cNvSpPr/>
            <p:nvPr/>
          </p:nvSpPr>
          <p:spPr>
            <a:xfrm rot="-2151343">
              <a:off x="2799169" y="-89279"/>
              <a:ext cx="27857" cy="14439"/>
            </a:xfrm>
            <a:custGeom>
              <a:avLst/>
              <a:gdLst/>
              <a:ahLst/>
              <a:cxnLst/>
              <a:rect l="l" t="t" r="r" b="b"/>
              <a:pathLst>
                <a:path w="1279" h="663" fill="none" extrusionOk="0">
                  <a:moveTo>
                    <a:pt x="1279" y="0"/>
                  </a:moveTo>
                  <a:lnTo>
                    <a:pt x="1" y="662"/>
                  </a:lnTo>
                </a:path>
              </a:pathLst>
            </a:custGeom>
            <a:noFill/>
            <a:ln w="9700" cap="rnd" cmpd="sng">
              <a:solidFill>
                <a:schemeClr val="l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5" name="Google Shape;215;p6"/>
            <p:cNvSpPr/>
            <p:nvPr/>
          </p:nvSpPr>
          <p:spPr>
            <a:xfrm flipH="1">
              <a:off x="3274827" y="631769"/>
              <a:ext cx="47519" cy="67278"/>
            </a:xfrm>
            <a:custGeom>
              <a:avLst/>
              <a:gdLst/>
              <a:ahLst/>
              <a:cxnLst/>
              <a:rect l="l" t="t" r="r" b="b"/>
              <a:pathLst>
                <a:path w="1758" h="2489" extrusionOk="0">
                  <a:moveTo>
                    <a:pt x="1027" y="1"/>
                  </a:moveTo>
                  <a:lnTo>
                    <a:pt x="822" y="389"/>
                  </a:lnTo>
                  <a:cubicBezTo>
                    <a:pt x="708" y="594"/>
                    <a:pt x="480" y="845"/>
                    <a:pt x="320" y="959"/>
                  </a:cubicBezTo>
                  <a:lnTo>
                    <a:pt x="0" y="1142"/>
                  </a:lnTo>
                  <a:lnTo>
                    <a:pt x="251" y="1393"/>
                  </a:lnTo>
                  <a:cubicBezTo>
                    <a:pt x="411" y="1530"/>
                    <a:pt x="571" y="1827"/>
                    <a:pt x="639" y="2055"/>
                  </a:cubicBezTo>
                  <a:lnTo>
                    <a:pt x="731" y="2489"/>
                  </a:lnTo>
                  <a:lnTo>
                    <a:pt x="936" y="2101"/>
                  </a:lnTo>
                  <a:cubicBezTo>
                    <a:pt x="1050" y="1895"/>
                    <a:pt x="1278" y="1621"/>
                    <a:pt x="1461" y="1530"/>
                  </a:cubicBezTo>
                  <a:lnTo>
                    <a:pt x="1758" y="1347"/>
                  </a:lnTo>
                  <a:lnTo>
                    <a:pt x="1507" y="1096"/>
                  </a:lnTo>
                  <a:cubicBezTo>
                    <a:pt x="1370" y="959"/>
                    <a:pt x="1187" y="640"/>
                    <a:pt x="1142" y="412"/>
                  </a:cubicBezTo>
                  <a:lnTo>
                    <a:pt x="1027" y="1"/>
                  </a:lnTo>
                  <a:close/>
                </a:path>
              </a:pathLst>
            </a:custGeom>
            <a:solidFill>
              <a:srgbClr val="FCF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79038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1pPr>
            <a:lvl2pPr lvl="1">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2pPr>
            <a:lvl3pPr lvl="2">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3pPr>
            <a:lvl4pPr lvl="3">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4pPr>
            <a:lvl5pPr lvl="4">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5pPr>
            <a:lvl6pPr lvl="5">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6pPr>
            <a:lvl7pPr lvl="6">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7pPr>
            <a:lvl8pPr lvl="7">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8pPr>
            <a:lvl9pPr lvl="8">
              <a:spcBef>
                <a:spcPts val="0"/>
              </a:spcBef>
              <a:spcAft>
                <a:spcPts val="0"/>
              </a:spcAft>
              <a:buClr>
                <a:schemeClr val="lt1"/>
              </a:buClr>
              <a:buSzPts val="2800"/>
              <a:buFont typeface="Ubuntu"/>
              <a:buNone/>
              <a:defRPr sz="2800" b="1">
                <a:solidFill>
                  <a:schemeClr val="lt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4" r:id="rId3"/>
    <p:sldLayoutId id="2147483677" r:id="rId4"/>
    <p:sldLayoutId id="2147483678" r:id="rId5"/>
    <p:sldLayoutId id="2147483685" r:id="rId6"/>
    <p:sldLayoutId id="2147483686" r:id="rId7"/>
    <p:sldLayoutId id="214748368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10.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5" Type="http://schemas.microsoft.com/office/2007/relationships/hdphoto" Target="../media/hdphoto3.wdp"/><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22.xml"/><Relationship Id="rId5" Type="http://schemas.microsoft.com/office/2007/relationships/hdphoto" Target="../media/hdphoto4.wdp"/><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5.png"/><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6.pn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26.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7.xml"/><Relationship Id="rId6" Type="http://schemas.microsoft.com/office/2007/relationships/hdphoto" Target="../media/hdphoto5.wdp"/><Relationship Id="rId5" Type="http://schemas.openxmlformats.org/officeDocument/2006/relationships/image" Target="../media/image18.png"/><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20.png"/><Relationship Id="rId4" Type="http://schemas.openxmlformats.org/officeDocument/2006/relationships/image" Target="../media/image8.jp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7.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30.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8.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DC074-4871-215D-8B17-7513337A60B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0" y="45521"/>
            <a:ext cx="4881697" cy="6766957"/>
          </a:xfrm>
          <a:prstGeom prst="rect">
            <a:avLst/>
          </a:prstGeom>
          <a:ln>
            <a:noFill/>
          </a:ln>
          <a:effectLst>
            <a:softEdge rad="112500"/>
          </a:effectLst>
        </p:spPr>
      </p:pic>
      <p:pic>
        <p:nvPicPr>
          <p:cNvPr id="1026" name="Picture 2" descr="Download Family Cartoon Clip Art - Happy Family Cartoon PNG Image with No  Background - PNGkey.com">
            <a:extLst>
              <a:ext uri="{FF2B5EF4-FFF2-40B4-BE49-F238E27FC236}">
                <a16:creationId xmlns:a16="http://schemas.microsoft.com/office/drawing/2014/main" id="{08BE51D3-C9F7-3F23-1CDD-4D1705EF71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3383" y="0"/>
            <a:ext cx="2051700" cy="2979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Cartoon Drawing Illustration - Happy Family Drawing PNG Image with  No Background - PNGkey.com">
            <a:extLst>
              <a:ext uri="{FF2B5EF4-FFF2-40B4-BE49-F238E27FC236}">
                <a16:creationId xmlns:a16="http://schemas.microsoft.com/office/drawing/2014/main" id="{1EE38F7C-D3F5-00C5-6754-BCBAB59390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3383" y="3272839"/>
            <a:ext cx="5803353" cy="36900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ppy Family Love Sticker by theasianparent for iOS &amp; Android | GIPHY">
            <a:extLst>
              <a:ext uri="{FF2B5EF4-FFF2-40B4-BE49-F238E27FC236}">
                <a16:creationId xmlns:a16="http://schemas.microsoft.com/office/drawing/2014/main" id="{B6EFE367-7F82-C207-E8A0-D0FAA8C720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7729" y="248439"/>
            <a:ext cx="3470204" cy="34702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5271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506783" y="6394166"/>
            <a:ext cx="9148275" cy="399340"/>
          </a:xfrm>
          <a:prstGeom prst="rect">
            <a:avLst/>
          </a:prstGeom>
          <a:noFill/>
        </p:spPr>
        <p:txBody>
          <a:bodyPr wrap="square" rtlCol="0">
            <a:spAutoFit/>
          </a:bodyPr>
          <a:lstStyle/>
          <a:p>
            <a:pPr algn="ctr"/>
            <a:r>
              <a:rPr lang="en-US" sz="1995"/>
              <a:t>Học sinh làm việc nhóm đôi chia đoạn/phần.</a:t>
            </a:r>
          </a:p>
        </p:txBody>
      </p:sp>
      <p:pic>
        <p:nvPicPr>
          <p:cNvPr id="2050" name="Picture 2" descr="Expo Recap: Education and Literacy 📚 | King County Employee Giving Program">
            <a:extLst>
              <a:ext uri="{FF2B5EF4-FFF2-40B4-BE49-F238E27FC236}">
                <a16:creationId xmlns:a16="http://schemas.microsoft.com/office/drawing/2014/main" id="{205FC177-FDD0-4D12-2F77-908AD1185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846" y="1470359"/>
            <a:ext cx="4458146" cy="44581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4C3ACBC-6940-162C-9FB4-23B1810B9E80}"/>
              </a:ext>
            </a:extLst>
          </p:cNvPr>
          <p:cNvSpPr txBox="1"/>
          <p:nvPr/>
        </p:nvSpPr>
        <p:spPr>
          <a:xfrm>
            <a:off x="-122195" y="563881"/>
            <a:ext cx="1520231" cy="665439"/>
          </a:xfrm>
          <a:prstGeom prst="rect">
            <a:avLst/>
          </a:prstGeom>
          <a:noFill/>
        </p:spPr>
        <p:txBody>
          <a:bodyPr wrap="square">
            <a:spAutoFit/>
          </a:bodyPr>
          <a:lstStyle/>
          <a:p>
            <a:pPr algn="ctr"/>
            <a:r>
              <a:rPr lang="en-US" sz="1862" b="1">
                <a:solidFill>
                  <a:schemeClr val="bg1"/>
                </a:solidFill>
              </a:rPr>
              <a:t>chia đoạn/phần </a:t>
            </a:r>
            <a:endParaRPr lang="en-US" sz="2479">
              <a:solidFill>
                <a:schemeClr val="bg1"/>
              </a:solidFill>
            </a:endParaRPr>
          </a:p>
        </p:txBody>
      </p:sp>
      <p:sp>
        <p:nvSpPr>
          <p:cNvPr id="2" name="Title 1">
            <a:extLst>
              <a:ext uri="{FF2B5EF4-FFF2-40B4-BE49-F238E27FC236}">
                <a16:creationId xmlns:a16="http://schemas.microsoft.com/office/drawing/2014/main" id="{AD20FAE4-89F5-D365-528E-E7D629065CD1}"/>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30131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7907"/>
        <p:cNvGrpSpPr/>
        <p:nvPr/>
      </p:nvGrpSpPr>
      <p:grpSpPr>
        <a:xfrm>
          <a:off x="0" y="0"/>
          <a:ext cx="0" cy="0"/>
          <a:chOff x="0" y="0"/>
          <a:chExt cx="0" cy="0"/>
        </a:xfrm>
      </p:grpSpPr>
      <p:grpSp>
        <p:nvGrpSpPr>
          <p:cNvPr id="8" name="Group 7">
            <a:extLst>
              <a:ext uri="{FF2B5EF4-FFF2-40B4-BE49-F238E27FC236}">
                <a16:creationId xmlns:a16="http://schemas.microsoft.com/office/drawing/2014/main" id="{B63EACEB-CF5E-F495-07F7-08D9083EDE78}"/>
              </a:ext>
            </a:extLst>
          </p:cNvPr>
          <p:cNvGrpSpPr/>
          <p:nvPr/>
        </p:nvGrpSpPr>
        <p:grpSpPr>
          <a:xfrm>
            <a:off x="0" y="140712"/>
            <a:ext cx="12108629" cy="6523774"/>
            <a:chOff x="-15083" y="237429"/>
            <a:chExt cx="12138660" cy="6539953"/>
          </a:xfrm>
          <a:solidFill>
            <a:srgbClr val="FFFFFF"/>
          </a:solidFill>
        </p:grpSpPr>
        <p:sp>
          <p:nvSpPr>
            <p:cNvPr id="9" name="TextBox 8">
              <a:extLst>
                <a:ext uri="{FF2B5EF4-FFF2-40B4-BE49-F238E27FC236}">
                  <a16:creationId xmlns:a16="http://schemas.microsoft.com/office/drawing/2014/main" id="{925FE122-6458-9AEA-1E21-D2518C40A798}"/>
                </a:ext>
              </a:extLst>
            </p:cNvPr>
            <p:cNvSpPr txBox="1"/>
            <p:nvPr/>
          </p:nvSpPr>
          <p:spPr>
            <a:xfrm>
              <a:off x="-15083" y="760855"/>
              <a:ext cx="12001501" cy="6016527"/>
            </a:xfrm>
            <a:prstGeom prst="rect">
              <a:avLst/>
            </a:prstGeom>
            <a:noFill/>
          </p:spPr>
          <p:txBody>
            <a:bodyPr wrap="square" rtlCol="0">
              <a:spAutoFit/>
            </a:bodyPr>
            <a:lstStyle/>
            <a:p>
              <a:pPr marL="274320" algn="just"/>
              <a:r>
                <a:rPr lang="en-US" sz="2400"/>
                <a:t>	</a:t>
              </a:r>
              <a:r>
                <a:rPr lang="vi-VN" sz="2400">
                  <a:solidFill>
                    <a:srgbClr val="7030A0"/>
                  </a:solidFill>
                </a:rPr>
                <a:t>Thời gian vui nhất trong buổi tối của Thư và Hân là trước khi đi ngủ. Đã thành thói qu</a:t>
              </a:r>
              <a:r>
                <a:rPr lang="en-US" sz="2400">
                  <a:solidFill>
                    <a:srgbClr val="7030A0"/>
                  </a:solidFill>
                </a:rPr>
                <a:t>e</a:t>
              </a:r>
              <a:r>
                <a:rPr lang="vi-VN" sz="2400">
                  <a:solidFill>
                    <a:srgbClr val="7030A0"/>
                  </a:solidFill>
                </a:rPr>
                <a:t>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274320" algn="just"/>
              <a:r>
                <a:rPr lang="en-US" sz="2400"/>
                <a:t>	</a:t>
              </a:r>
              <a:r>
                <a:rPr lang="vi-VN" sz="2400">
                  <a:solidFill>
                    <a:srgbClr val="00B050"/>
                  </a:solidFill>
                </a:rPr>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a:p>
              <a:pPr marL="274320" algn="just"/>
              <a:r>
                <a:rPr lang="en-US" sz="2400"/>
                <a:t>	</a:t>
              </a:r>
              <a:r>
                <a:rPr lang="vi-VN" sz="2400">
                  <a:solidFill>
                    <a:srgbClr val="C00000"/>
                  </a:solidFill>
                </a:rPr>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a:t>
              </a:r>
              <a:r>
                <a:rPr lang="en-US" sz="2400">
                  <a:solidFill>
                    <a:srgbClr val="C00000"/>
                  </a:solidFill>
                </a:rPr>
                <a:t>i</a:t>
              </a:r>
              <a:r>
                <a:rPr lang="vi-VN" sz="2400">
                  <a:solidFill>
                    <a:srgbClr val="C00000"/>
                  </a:solidFill>
                </a:rPr>
                <a:t>nh các bạn thường đố nhau trong giờ ra chơi…</a:t>
              </a:r>
            </a:p>
            <a:p>
              <a:pPr marL="274320" algn="just"/>
              <a:r>
                <a:rPr lang="en-US" sz="2400">
                  <a:solidFill>
                    <a:srgbClr val="C00000"/>
                  </a:solidFill>
                </a:rPr>
                <a:t>	</a:t>
              </a:r>
              <a:r>
                <a:rPr lang="vi-VN" sz="2400">
                  <a:solidFill>
                    <a:srgbClr val="C00000"/>
                  </a:solidFill>
                </a:rPr>
                <a:t>Ba mẹ con rúc rích mãi không chán. Chỉ là đến giờ ngủ thì phải ngủ thôi.</a:t>
              </a:r>
              <a:endParaRPr lang="en-US" sz="2400">
                <a:solidFill>
                  <a:srgbClr val="C00000"/>
                </a:solidFill>
              </a:endParaRPr>
            </a:p>
            <a:p>
              <a:pPr marL="274320" algn="r"/>
              <a:r>
                <a:rPr lang="en-US" sz="2400"/>
                <a:t>(Diệu Thuỷ)</a:t>
              </a:r>
              <a:endParaRPr lang="vi-VN" sz="2400"/>
            </a:p>
          </p:txBody>
        </p:sp>
        <p:sp>
          <p:nvSpPr>
            <p:cNvPr id="10" name="TextBox 9">
              <a:extLst>
                <a:ext uri="{FF2B5EF4-FFF2-40B4-BE49-F238E27FC236}">
                  <a16:creationId xmlns:a16="http://schemas.microsoft.com/office/drawing/2014/main" id="{4E37F5C5-4AC0-D823-53A7-6CD0C14155F7}"/>
                </a:ext>
              </a:extLst>
            </p:cNvPr>
            <p:cNvSpPr txBox="1"/>
            <p:nvPr/>
          </p:nvSpPr>
          <p:spPr>
            <a:xfrm>
              <a:off x="38257" y="237429"/>
              <a:ext cx="12085320" cy="523426"/>
            </a:xfrm>
            <a:prstGeom prst="rect">
              <a:avLst/>
            </a:prstGeom>
            <a:grpFill/>
          </p:spPr>
          <p:txBody>
            <a:bodyPr wrap="square" rtlCol="0">
              <a:spAutoFit/>
            </a:bodyPr>
            <a:lstStyle/>
            <a:p>
              <a:pPr algn="ctr"/>
              <a:r>
                <a:rPr lang="en-US" sz="2800" b="1">
                  <a:latin typeface="+mn-lt"/>
                </a:rPr>
                <a:t>TRÒ CHUYỆN CÙNG MẸ</a:t>
              </a:r>
              <a:endParaRPr lang="vi-VN" sz="2800" b="1">
                <a:latin typeface="+mn-lt"/>
              </a:endParaRPr>
            </a:p>
          </p:txBody>
        </p:sp>
      </p:grpSp>
    </p:spTree>
    <p:custDataLst>
      <p:tags r:id="rId1"/>
    </p:custDataLst>
    <p:extLst>
      <p:ext uri="{BB962C8B-B14F-4D97-AF65-F5344CB8AC3E}">
        <p14:creationId xmlns:p14="http://schemas.microsoft.com/office/powerpoint/2010/main" val="185056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498451" y="6151653"/>
            <a:ext cx="8776469" cy="706347"/>
          </a:xfrm>
          <a:prstGeom prst="rect">
            <a:avLst/>
          </a:prstGeom>
          <a:noFill/>
        </p:spPr>
        <p:txBody>
          <a:bodyPr wrap="square" rtlCol="0">
            <a:spAutoFit/>
          </a:bodyPr>
          <a:lstStyle/>
          <a:p>
            <a:pPr algn="ctr"/>
            <a:r>
              <a:rPr lang="en-US" sz="1995"/>
              <a:t>Học sinh làm việc nhóm 2, đọc nối tiếp 1 hoặc 2 lần hoặc 4 học sinh đọc phân vai: chị, em, bố và người dẫn truyện..</a:t>
            </a:r>
          </a:p>
        </p:txBody>
      </p:sp>
      <p:pic>
        <p:nvPicPr>
          <p:cNvPr id="8" name="Picture 7">
            <a:extLst>
              <a:ext uri="{FF2B5EF4-FFF2-40B4-BE49-F238E27FC236}">
                <a16:creationId xmlns:a16="http://schemas.microsoft.com/office/drawing/2014/main" id="{C02D522C-746D-1FEC-ECE2-BBF830BE80A7}"/>
              </a:ext>
            </a:extLst>
          </p:cNvPr>
          <p:cNvPicPr>
            <a:picLocks noChangeAspect="1"/>
          </p:cNvPicPr>
          <p:nvPr/>
        </p:nvPicPr>
        <p:blipFill>
          <a:blip r:embed="rId5"/>
          <a:stretch>
            <a:fillRect/>
          </a:stretch>
        </p:blipFill>
        <p:spPr>
          <a:xfrm>
            <a:off x="3226547" y="2096411"/>
            <a:ext cx="1802914" cy="2665178"/>
          </a:xfrm>
          <a:prstGeom prst="rect">
            <a:avLst/>
          </a:prstGeom>
        </p:spPr>
      </p:pic>
      <p:pic>
        <p:nvPicPr>
          <p:cNvPr id="10" name="Picture 9">
            <a:extLst>
              <a:ext uri="{FF2B5EF4-FFF2-40B4-BE49-F238E27FC236}">
                <a16:creationId xmlns:a16="http://schemas.microsoft.com/office/drawing/2014/main" id="{36BEC72C-4EB5-3CE4-0361-E5CBB157EBD3}"/>
              </a:ext>
            </a:extLst>
          </p:cNvPr>
          <p:cNvPicPr>
            <a:picLocks noChangeAspect="1"/>
          </p:cNvPicPr>
          <p:nvPr/>
        </p:nvPicPr>
        <p:blipFill>
          <a:blip r:embed="rId5"/>
          <a:stretch>
            <a:fillRect/>
          </a:stretch>
        </p:blipFill>
        <p:spPr>
          <a:xfrm>
            <a:off x="5886686" y="2096411"/>
            <a:ext cx="1802914" cy="2665178"/>
          </a:xfrm>
          <a:prstGeom prst="rect">
            <a:avLst/>
          </a:prstGeom>
        </p:spPr>
      </p:pic>
      <p:sp>
        <p:nvSpPr>
          <p:cNvPr id="2" name="Title 1">
            <a:extLst>
              <a:ext uri="{FF2B5EF4-FFF2-40B4-BE49-F238E27FC236}">
                <a16:creationId xmlns:a16="http://schemas.microsoft.com/office/drawing/2014/main" id="{00B34302-4692-42C9-7A8D-150DA0AE6286}"/>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629253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1506783" y="6394166"/>
            <a:ext cx="9148275" cy="399340"/>
          </a:xfrm>
          <a:prstGeom prst="rect">
            <a:avLst/>
          </a:prstGeom>
          <a:noFill/>
        </p:spPr>
        <p:txBody>
          <a:bodyPr wrap="square" rtlCol="0">
            <a:spAutoFit/>
          </a:bodyPr>
          <a:lstStyle/>
          <a:p>
            <a:pPr algn="ctr"/>
            <a:r>
              <a:rPr lang="en-US" sz="1995"/>
              <a:t>Học sinh đọc thầm (đọc bằng mắt) toàn bài.</a:t>
            </a:r>
          </a:p>
        </p:txBody>
      </p:sp>
      <p:pic>
        <p:nvPicPr>
          <p:cNvPr id="1026" name="Picture 2" descr="Trang chủ - NQ Education">
            <a:extLst>
              <a:ext uri="{FF2B5EF4-FFF2-40B4-BE49-F238E27FC236}">
                <a16:creationId xmlns:a16="http://schemas.microsoft.com/office/drawing/2014/main" id="{CDC375CF-0BBE-D9C1-307F-5E4174E9C8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343" y="1448328"/>
            <a:ext cx="3883153" cy="45022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C527994-EEA6-3F6A-B145-F82E481F00A6}"/>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7999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289B9F-5E31-17D2-7035-CC84DB1BB28A}"/>
              </a:ext>
            </a:extLst>
          </p:cNvPr>
          <p:cNvSpPr txBox="1"/>
          <p:nvPr/>
        </p:nvSpPr>
        <p:spPr>
          <a:xfrm>
            <a:off x="485976" y="6458660"/>
            <a:ext cx="11189886" cy="399340"/>
          </a:xfrm>
          <a:prstGeom prst="rect">
            <a:avLst/>
          </a:prstGeom>
          <a:noFill/>
        </p:spPr>
        <p:txBody>
          <a:bodyPr wrap="square" rtlCol="0">
            <a:spAutoFit/>
          </a:bodyPr>
          <a:lstStyle/>
          <a:p>
            <a:pPr algn="ctr"/>
            <a:r>
              <a:rPr lang="en-US" sz="1995"/>
              <a:t>3 học sinh đọc nối tiếp trước lớp</a:t>
            </a:r>
          </a:p>
        </p:txBody>
      </p:sp>
      <p:pic>
        <p:nvPicPr>
          <p:cNvPr id="11" name="Picture 10">
            <a:extLst>
              <a:ext uri="{FF2B5EF4-FFF2-40B4-BE49-F238E27FC236}">
                <a16:creationId xmlns:a16="http://schemas.microsoft.com/office/drawing/2014/main" id="{82D9E1FE-0AFA-9EBB-B4C2-4C7EC1DB9005}"/>
              </a:ext>
            </a:extLst>
          </p:cNvPr>
          <p:cNvPicPr>
            <a:picLocks noChangeAspect="1"/>
          </p:cNvPicPr>
          <p:nvPr/>
        </p:nvPicPr>
        <p:blipFill>
          <a:blip r:embed="rId5"/>
          <a:stretch>
            <a:fillRect/>
          </a:stretch>
        </p:blipFill>
        <p:spPr>
          <a:xfrm>
            <a:off x="3226547" y="2096411"/>
            <a:ext cx="1802914" cy="2665178"/>
          </a:xfrm>
          <a:prstGeom prst="rect">
            <a:avLst/>
          </a:prstGeom>
        </p:spPr>
      </p:pic>
      <p:pic>
        <p:nvPicPr>
          <p:cNvPr id="13" name="Picture 12">
            <a:extLst>
              <a:ext uri="{FF2B5EF4-FFF2-40B4-BE49-F238E27FC236}">
                <a16:creationId xmlns:a16="http://schemas.microsoft.com/office/drawing/2014/main" id="{28935E9A-55D6-55BC-DFF7-BDB03A4870C4}"/>
              </a:ext>
            </a:extLst>
          </p:cNvPr>
          <p:cNvPicPr>
            <a:picLocks noChangeAspect="1"/>
          </p:cNvPicPr>
          <p:nvPr/>
        </p:nvPicPr>
        <p:blipFill>
          <a:blip r:embed="rId5"/>
          <a:stretch>
            <a:fillRect/>
          </a:stretch>
        </p:blipFill>
        <p:spPr>
          <a:xfrm>
            <a:off x="6080919" y="2096411"/>
            <a:ext cx="1802914" cy="2665178"/>
          </a:xfrm>
          <a:prstGeom prst="rect">
            <a:avLst/>
          </a:prstGeom>
        </p:spPr>
      </p:pic>
      <p:sp>
        <p:nvSpPr>
          <p:cNvPr id="2" name="Title 1">
            <a:extLst>
              <a:ext uri="{FF2B5EF4-FFF2-40B4-BE49-F238E27FC236}">
                <a16:creationId xmlns:a16="http://schemas.microsoft.com/office/drawing/2014/main" id="{B0D6DA5B-08C4-6107-16A5-44D561024966}"/>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15192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636213" y="2707515"/>
            <a:ext cx="10889412" cy="1443152"/>
          </a:xfrm>
          <a:prstGeom prst="rect">
            <a:avLst/>
          </a:prstGeom>
          <a:noFill/>
        </p:spPr>
        <p:txBody>
          <a:bodyPr wrap="square" rtlCol="0">
            <a:spAutoFit/>
          </a:bodyPr>
          <a:lstStyle/>
          <a:p>
            <a:pPr algn="ctr"/>
            <a:r>
              <a:rPr lang="en-US" sz="8778" b="1">
                <a:solidFill>
                  <a:srgbClr val="0070C0"/>
                </a:solidFill>
              </a:rPr>
              <a:t>TRẢ LỜI CÂU HỎI</a:t>
            </a:r>
          </a:p>
        </p:txBody>
      </p:sp>
      <p:sp>
        <p:nvSpPr>
          <p:cNvPr id="2" name="Title 1">
            <a:extLst>
              <a:ext uri="{FF2B5EF4-FFF2-40B4-BE49-F238E27FC236}">
                <a16:creationId xmlns:a16="http://schemas.microsoft.com/office/drawing/2014/main" id="{AC0659C7-320D-F763-85AC-322D9BC88575}"/>
              </a:ext>
            </a:extLst>
          </p:cNvPr>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4149996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sp>
        <p:nvSpPr>
          <p:cNvPr id="3" name="TextBox 2">
            <a:extLst>
              <a:ext uri="{FF2B5EF4-FFF2-40B4-BE49-F238E27FC236}">
                <a16:creationId xmlns:a16="http://schemas.microsoft.com/office/drawing/2014/main" id="{0558E44D-918D-82B5-5089-075FC707395A}"/>
              </a:ext>
            </a:extLst>
          </p:cNvPr>
          <p:cNvSpPr txBox="1"/>
          <p:nvPr/>
        </p:nvSpPr>
        <p:spPr>
          <a:xfrm>
            <a:off x="485976" y="6458660"/>
            <a:ext cx="11189886" cy="399340"/>
          </a:xfrm>
          <a:prstGeom prst="rect">
            <a:avLst/>
          </a:prstGeom>
          <a:noFill/>
        </p:spPr>
        <p:txBody>
          <a:bodyPr wrap="square" rtlCol="0">
            <a:spAutoFit/>
          </a:bodyPr>
          <a:lstStyle/>
          <a:p>
            <a:pPr algn="ctr"/>
            <a:r>
              <a:rPr lang="en-US" sz="1995"/>
              <a:t>1 HS đọc lại toàn bài, cả lớp theo dõi vào sách</a:t>
            </a:r>
          </a:p>
        </p:txBody>
      </p:sp>
      <p:grpSp>
        <p:nvGrpSpPr>
          <p:cNvPr id="4" name="Group 3">
            <a:extLst>
              <a:ext uri="{FF2B5EF4-FFF2-40B4-BE49-F238E27FC236}">
                <a16:creationId xmlns:a16="http://schemas.microsoft.com/office/drawing/2014/main" id="{167D2AA7-DEFB-48A8-7288-CC8A54AC1CCC}"/>
              </a:ext>
            </a:extLst>
          </p:cNvPr>
          <p:cNvGrpSpPr/>
          <p:nvPr/>
        </p:nvGrpSpPr>
        <p:grpSpPr>
          <a:xfrm>
            <a:off x="0" y="140712"/>
            <a:ext cx="12108629" cy="6523774"/>
            <a:chOff x="-15083" y="237429"/>
            <a:chExt cx="12138660" cy="6539953"/>
          </a:xfrm>
          <a:solidFill>
            <a:srgbClr val="FFFFFF"/>
          </a:solidFill>
        </p:grpSpPr>
        <p:sp>
          <p:nvSpPr>
            <p:cNvPr id="5" name="TextBox 4">
              <a:extLst>
                <a:ext uri="{FF2B5EF4-FFF2-40B4-BE49-F238E27FC236}">
                  <a16:creationId xmlns:a16="http://schemas.microsoft.com/office/drawing/2014/main" id="{0C9E0F1B-645F-159B-B996-B17BE6D8CD8D}"/>
                </a:ext>
              </a:extLst>
            </p:cNvPr>
            <p:cNvSpPr txBox="1"/>
            <p:nvPr/>
          </p:nvSpPr>
          <p:spPr>
            <a:xfrm>
              <a:off x="-15083" y="760855"/>
              <a:ext cx="12001501" cy="6016527"/>
            </a:xfrm>
            <a:prstGeom prst="rect">
              <a:avLst/>
            </a:prstGeom>
            <a:noFill/>
          </p:spPr>
          <p:txBody>
            <a:bodyPr wrap="square" rtlCol="0">
              <a:spAutoFit/>
            </a:bodyPr>
            <a:lstStyle/>
            <a:p>
              <a:pPr marL="274320" algn="just"/>
              <a:r>
                <a:rPr lang="en-US" sz="2400"/>
                <a:t>	</a:t>
              </a:r>
              <a:r>
                <a:rPr lang="vi-VN" sz="2400"/>
                <a:t>Thời gian vui nhất trong buổi tối của Thư và Hân là trước khi đi ngủ. Đã thành thói qu</a:t>
              </a:r>
              <a:r>
                <a:rPr lang="en-US" sz="2400"/>
                <a:t>e</a:t>
              </a:r>
              <a:r>
                <a:rPr lang="vi-VN" sz="2400"/>
                <a:t>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274320" algn="just"/>
              <a:r>
                <a:rPr lang="en-US" sz="2400"/>
                <a:t>	</a:t>
              </a:r>
              <a:r>
                <a:rPr lang="vi-VN" sz="2400"/>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a:p>
              <a:pPr marL="274320" algn="just"/>
              <a:r>
                <a:rPr lang="en-US" sz="2400"/>
                <a:t>	</a:t>
              </a:r>
              <a:r>
                <a:rPr lang="vi-VN" sz="2400"/>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a:t>
              </a:r>
              <a:r>
                <a:rPr lang="en-US" sz="2400"/>
                <a:t>i</a:t>
              </a:r>
              <a:r>
                <a:rPr lang="vi-VN" sz="2400"/>
                <a:t>nh các bạn thường đố nhau trong giờ ra chơi…</a:t>
              </a:r>
            </a:p>
            <a:p>
              <a:pPr marL="274320" algn="just"/>
              <a:r>
                <a:rPr lang="en-US" sz="2400"/>
                <a:t>	</a:t>
              </a:r>
              <a:r>
                <a:rPr lang="vi-VN" sz="2400"/>
                <a:t>Ba mẹ con rúc rích mãi không chán. Chỉ là đến giờ ngủ thì phải ngủ thôi.</a:t>
              </a:r>
              <a:endParaRPr lang="en-US" sz="2400"/>
            </a:p>
            <a:p>
              <a:pPr marL="274320" algn="r"/>
              <a:r>
                <a:rPr lang="en-US" sz="2400"/>
                <a:t>(Diệu Thuỷ)</a:t>
              </a:r>
              <a:endParaRPr lang="vi-VN" sz="2400"/>
            </a:p>
          </p:txBody>
        </p:sp>
        <p:sp>
          <p:nvSpPr>
            <p:cNvPr id="6" name="TextBox 5">
              <a:extLst>
                <a:ext uri="{FF2B5EF4-FFF2-40B4-BE49-F238E27FC236}">
                  <a16:creationId xmlns:a16="http://schemas.microsoft.com/office/drawing/2014/main" id="{E3C871A2-4242-97E6-FE79-B66AFB851E4D}"/>
                </a:ext>
              </a:extLst>
            </p:cNvPr>
            <p:cNvSpPr txBox="1"/>
            <p:nvPr/>
          </p:nvSpPr>
          <p:spPr>
            <a:xfrm>
              <a:off x="38257" y="237429"/>
              <a:ext cx="12085320" cy="523426"/>
            </a:xfrm>
            <a:prstGeom prst="rect">
              <a:avLst/>
            </a:prstGeom>
            <a:grpFill/>
          </p:spPr>
          <p:txBody>
            <a:bodyPr wrap="square" rtlCol="0">
              <a:spAutoFit/>
            </a:bodyPr>
            <a:lstStyle/>
            <a:p>
              <a:pPr algn="ctr"/>
              <a:r>
                <a:rPr lang="en-US" sz="2800" b="1">
                  <a:latin typeface="+mn-lt"/>
                </a:rPr>
                <a:t>TRÒ CHUYỆN CÙNG MẸ</a:t>
              </a:r>
              <a:endParaRPr lang="vi-VN" sz="2800" b="1">
                <a:latin typeface="+mn-lt"/>
              </a:endParaRPr>
            </a:p>
          </p:txBody>
        </p:sp>
      </p:grpSp>
    </p:spTree>
    <p:custDataLst>
      <p:tags r:id="rId1"/>
    </p:custDataLst>
    <p:extLst>
      <p:ext uri="{BB962C8B-B14F-4D97-AF65-F5344CB8AC3E}">
        <p14:creationId xmlns:p14="http://schemas.microsoft.com/office/powerpoint/2010/main" val="3781683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492036" y="307464"/>
            <a:ext cx="10507354" cy="1402179"/>
          </a:xfrm>
          <a:prstGeom prst="rect">
            <a:avLst/>
          </a:prstGeom>
          <a:noFill/>
          <a:ln>
            <a:noFill/>
          </a:ln>
        </p:spPr>
        <p:txBody>
          <a:bodyPr wrap="square" rtlCol="0">
            <a:spAutoFit/>
          </a:bodyPr>
          <a:lstStyle/>
          <a:p>
            <a:pPr algn="just"/>
            <a:r>
              <a:rPr lang="en-US" sz="4256">
                <a:solidFill>
                  <a:srgbClr val="FF0000"/>
                </a:solidFill>
              </a:rPr>
              <a:t>1</a:t>
            </a:r>
            <a:r>
              <a:rPr lang="en-US" sz="4256">
                <a:solidFill>
                  <a:srgbClr val="0070C0"/>
                </a:solidFill>
              </a:rPr>
              <a:t>. Chi tiết nào cho thấy ba mẹ con Thư rất thích trò chuyện với nhau trước khi đi ngủ?</a:t>
            </a:r>
          </a:p>
        </p:txBody>
      </p:sp>
      <p:sp>
        <p:nvSpPr>
          <p:cNvPr id="8" name="Arrow: Left 7">
            <a:extLst>
              <a:ext uri="{FF2B5EF4-FFF2-40B4-BE49-F238E27FC236}">
                <a16:creationId xmlns:a16="http://schemas.microsoft.com/office/drawing/2014/main" id="{2F9832E5-ACE8-BBB9-30FF-85EDB895CED6}"/>
              </a:ext>
            </a:extLst>
          </p:cNvPr>
          <p:cNvSpPr/>
          <p:nvPr/>
        </p:nvSpPr>
        <p:spPr>
          <a:xfrm rot="10800000">
            <a:off x="350613" y="3909717"/>
            <a:ext cx="792513" cy="6579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p>
        </p:txBody>
      </p:sp>
      <p:sp>
        <p:nvSpPr>
          <p:cNvPr id="13" name="Rectangle: Rounded Corners 12">
            <a:extLst>
              <a:ext uri="{FF2B5EF4-FFF2-40B4-BE49-F238E27FC236}">
                <a16:creationId xmlns:a16="http://schemas.microsoft.com/office/drawing/2014/main" id="{CDE052C6-B612-323E-D3F9-B848F149A810}"/>
              </a:ext>
            </a:extLst>
          </p:cNvPr>
          <p:cNvSpPr/>
          <p:nvPr/>
        </p:nvSpPr>
        <p:spPr>
          <a:xfrm>
            <a:off x="1303871" y="1926834"/>
            <a:ext cx="10507354" cy="4623702"/>
          </a:xfrm>
          <a:prstGeom prst="roundRect">
            <a:avLst/>
          </a:prstGeom>
          <a:solidFill>
            <a:srgbClr val="FBF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i="1">
                <a:solidFill>
                  <a:srgbClr val="7030A0"/>
                </a:solidFill>
              </a:rPr>
              <a:t>- </a:t>
            </a:r>
            <a:r>
              <a:rPr lang="vi-VN" sz="4000" i="1">
                <a:solidFill>
                  <a:srgbClr val="7030A0"/>
                </a:solidFill>
              </a:rPr>
              <a:t>Thời gian vui nhất trong buổi tối của Thư và Hân là trước khi đi ngủ.</a:t>
            </a:r>
            <a:endParaRPr lang="en-US" sz="4000" i="1">
              <a:solidFill>
                <a:srgbClr val="7030A0"/>
              </a:solidFill>
            </a:endParaRPr>
          </a:p>
          <a:p>
            <a:pPr algn="just"/>
            <a:r>
              <a:rPr lang="en-US" sz="4000" i="1">
                <a:solidFill>
                  <a:srgbClr val="7030A0"/>
                </a:solidFill>
              </a:rPr>
              <a:t>- </a:t>
            </a:r>
            <a:r>
              <a:rPr lang="vi-VN" sz="4000" i="1">
                <a:solidFill>
                  <a:srgbClr val="7030A0"/>
                </a:solidFill>
              </a:rPr>
              <a:t>Những câu chuyện của ba mẹ con thường nối vào nhau không dứt.</a:t>
            </a:r>
            <a:endParaRPr lang="en-US" sz="4000" i="1">
              <a:solidFill>
                <a:srgbClr val="7030A0"/>
              </a:solidFill>
            </a:endParaRPr>
          </a:p>
          <a:p>
            <a:pPr algn="just"/>
            <a:r>
              <a:rPr lang="en-US" sz="4000" i="1">
                <a:solidFill>
                  <a:srgbClr val="7030A0"/>
                </a:solidFill>
              </a:rPr>
              <a:t>- </a:t>
            </a:r>
            <a:r>
              <a:rPr lang="vi-VN" sz="4000" i="1">
                <a:solidFill>
                  <a:srgbClr val="7030A0"/>
                </a:solidFill>
              </a:rPr>
              <a:t>Ba mẹ con rúc rích mãi không chán. Chỉ là đến giờ ngủ thì phải ngủ thôi.</a:t>
            </a:r>
            <a:endParaRPr lang="en-US" sz="4000" i="1">
              <a:solidFill>
                <a:srgbClr val="7030A0"/>
              </a:solidFill>
            </a:endParaRPr>
          </a:p>
          <a:p>
            <a:pPr algn="just"/>
            <a:r>
              <a:rPr lang="en-US" sz="4000" i="1">
                <a:solidFill>
                  <a:srgbClr val="7030A0"/>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497808" y="288058"/>
            <a:ext cx="10190179" cy="1323439"/>
          </a:xfrm>
          <a:prstGeom prst="rect">
            <a:avLst/>
          </a:prstGeom>
          <a:noFill/>
          <a:ln>
            <a:noFill/>
          </a:ln>
        </p:spPr>
        <p:txBody>
          <a:bodyPr wrap="square" rtlCol="0">
            <a:spAutoFit/>
          </a:bodyPr>
          <a:lstStyle/>
          <a:p>
            <a:pPr algn="just"/>
            <a:r>
              <a:rPr lang="en-US" sz="4000">
                <a:solidFill>
                  <a:srgbClr val="FF0000"/>
                </a:solidFill>
              </a:rPr>
              <a:t>2</a:t>
            </a:r>
            <a:r>
              <a:rPr lang="en-US" sz="4000">
                <a:solidFill>
                  <a:srgbClr val="0070C0"/>
                </a:solidFill>
              </a:rPr>
              <a:t>. Vì sao thời gian trò chuyện của ba mẹ con cứ được cộng thêm mãi? </a:t>
            </a:r>
          </a:p>
        </p:txBody>
      </p:sp>
      <p:sp>
        <p:nvSpPr>
          <p:cNvPr id="9" name="Arrow: Left 8">
            <a:extLst>
              <a:ext uri="{FF2B5EF4-FFF2-40B4-BE49-F238E27FC236}">
                <a16:creationId xmlns:a16="http://schemas.microsoft.com/office/drawing/2014/main" id="{0548FBEB-55D5-1AF8-B0EC-3C03CE604CDE}"/>
              </a:ext>
            </a:extLst>
          </p:cNvPr>
          <p:cNvSpPr/>
          <p:nvPr/>
        </p:nvSpPr>
        <p:spPr>
          <a:xfrm rot="10800000">
            <a:off x="350613" y="3909717"/>
            <a:ext cx="792513" cy="6579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p>
        </p:txBody>
      </p:sp>
      <p:sp>
        <p:nvSpPr>
          <p:cNvPr id="10" name="Rectangle: Rounded Corners 9">
            <a:extLst>
              <a:ext uri="{FF2B5EF4-FFF2-40B4-BE49-F238E27FC236}">
                <a16:creationId xmlns:a16="http://schemas.microsoft.com/office/drawing/2014/main" id="{6EFBAA20-27D3-3CE6-30AD-0966D8A5854B}"/>
              </a:ext>
            </a:extLst>
          </p:cNvPr>
          <p:cNvSpPr/>
          <p:nvPr/>
        </p:nvSpPr>
        <p:spPr>
          <a:xfrm>
            <a:off x="1303871" y="1926834"/>
            <a:ext cx="10507354" cy="4623702"/>
          </a:xfrm>
          <a:prstGeom prst="roundRect">
            <a:avLst/>
          </a:prstGeom>
          <a:solidFill>
            <a:srgbClr val="FBF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rgbClr val="7030A0"/>
                </a:solidFill>
              </a:rPr>
              <a:t>Thời gian trò chuyện của ba mẹ con cứ được cộng thêm mãi vì ba mẹ con có nhiều điều để nói với nhau, để kể cho nhau nghe, để nghe kể.</a:t>
            </a:r>
            <a:endParaRPr lang="en-US" sz="4000" i="1">
              <a:solidFill>
                <a:srgbClr val="7030A0"/>
              </a:solidFill>
            </a:endParaRPr>
          </a:p>
        </p:txBody>
      </p:sp>
    </p:spTree>
    <p:custDataLst>
      <p:tags r:id="rId1"/>
    </p:custDataLst>
    <p:extLst>
      <p:ext uri="{BB962C8B-B14F-4D97-AF65-F5344CB8AC3E}">
        <p14:creationId xmlns:p14="http://schemas.microsoft.com/office/powerpoint/2010/main" val="269603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539000" y="337374"/>
            <a:ext cx="10625445" cy="646331"/>
          </a:xfrm>
          <a:prstGeom prst="rect">
            <a:avLst/>
          </a:prstGeom>
          <a:noFill/>
          <a:ln>
            <a:noFill/>
          </a:ln>
        </p:spPr>
        <p:txBody>
          <a:bodyPr wrap="square" rtlCol="0">
            <a:spAutoFit/>
          </a:bodyPr>
          <a:lstStyle/>
          <a:p>
            <a:pPr algn="just"/>
            <a:r>
              <a:rPr lang="en-US" sz="3600">
                <a:solidFill>
                  <a:srgbClr val="FF0000"/>
                </a:solidFill>
              </a:rPr>
              <a:t>3</a:t>
            </a:r>
            <a:r>
              <a:rPr lang="en-US" sz="3600">
                <a:solidFill>
                  <a:srgbClr val="0070C0"/>
                </a:solidFill>
              </a:rPr>
              <a:t>. Mẹ đã kể cho chị em Thư những chuyện gì?</a:t>
            </a:r>
          </a:p>
        </p:txBody>
      </p:sp>
      <p:sp>
        <p:nvSpPr>
          <p:cNvPr id="3" name="Rectangle: Rounded Corners 2">
            <a:extLst>
              <a:ext uri="{FF2B5EF4-FFF2-40B4-BE49-F238E27FC236}">
                <a16:creationId xmlns:a16="http://schemas.microsoft.com/office/drawing/2014/main" id="{09462AD3-D821-29C3-AAF6-4EEA0CA18879}"/>
              </a:ext>
            </a:extLst>
          </p:cNvPr>
          <p:cNvSpPr/>
          <p:nvPr/>
        </p:nvSpPr>
        <p:spPr>
          <a:xfrm>
            <a:off x="1251903" y="2334960"/>
            <a:ext cx="10625445" cy="3769933"/>
          </a:xfrm>
          <a:prstGeom prst="roundRect">
            <a:avLst/>
          </a:prstGeom>
          <a:solidFill>
            <a:srgbClr val="FBF9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800">
                <a:solidFill>
                  <a:srgbClr val="7030A0"/>
                </a:solidFill>
              </a:rPr>
              <a:t>Mẹ đã kể cho chị em Thư về công việc của mẹ; kể chuyện ngày xưa mẹ còn bé.</a:t>
            </a:r>
          </a:p>
        </p:txBody>
      </p:sp>
      <p:sp>
        <p:nvSpPr>
          <p:cNvPr id="2" name="Arrow: Left 1">
            <a:extLst>
              <a:ext uri="{FF2B5EF4-FFF2-40B4-BE49-F238E27FC236}">
                <a16:creationId xmlns:a16="http://schemas.microsoft.com/office/drawing/2014/main" id="{835BA17F-73CB-9981-A203-F974FC756CD1}"/>
              </a:ext>
            </a:extLst>
          </p:cNvPr>
          <p:cNvSpPr/>
          <p:nvPr/>
        </p:nvSpPr>
        <p:spPr>
          <a:xfrm rot="10800000">
            <a:off x="284490" y="3890958"/>
            <a:ext cx="792513" cy="6579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p>
        </p:txBody>
      </p:sp>
    </p:spTree>
    <p:custDataLst>
      <p:tags r:id="rId1"/>
    </p:custDataLst>
    <p:extLst>
      <p:ext uri="{BB962C8B-B14F-4D97-AF65-F5344CB8AC3E}">
        <p14:creationId xmlns:p14="http://schemas.microsoft.com/office/powerpoint/2010/main" val="2606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6" name="TextBox 5">
            <a:extLst>
              <a:ext uri="{FF2B5EF4-FFF2-40B4-BE49-F238E27FC236}">
                <a16:creationId xmlns:a16="http://schemas.microsoft.com/office/drawing/2014/main" id="{712D2E66-0FE6-1BAF-6392-42BE05F4C0ED}"/>
              </a:ext>
            </a:extLst>
          </p:cNvPr>
          <p:cNvSpPr txBox="1"/>
          <p:nvPr/>
        </p:nvSpPr>
        <p:spPr>
          <a:xfrm>
            <a:off x="-195203" y="1896371"/>
            <a:ext cx="12552245" cy="3416320"/>
          </a:xfrm>
          <a:prstGeom prst="rect">
            <a:avLst/>
          </a:prstGeom>
          <a:noFill/>
        </p:spPr>
        <p:txBody>
          <a:bodyPr wrap="square" rtlCol="0">
            <a:spAutoFit/>
          </a:bodyPr>
          <a:lstStyle/>
          <a:p>
            <a:pPr algn="ctr"/>
            <a:r>
              <a:rPr lang="en-US" sz="7200" b="1">
                <a:solidFill>
                  <a:srgbClr val="002060"/>
                </a:solidFill>
              </a:rPr>
              <a:t>BÀI 20: </a:t>
            </a:r>
          </a:p>
          <a:p>
            <a:pPr algn="ctr"/>
            <a:r>
              <a:rPr lang="en-US" sz="7200" b="1">
                <a:solidFill>
                  <a:srgbClr val="0070C0"/>
                </a:solidFill>
              </a:rPr>
              <a:t>TRÒ CHUYỆN CÙNG MẸ</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539000" y="337374"/>
            <a:ext cx="10625445" cy="1200329"/>
          </a:xfrm>
          <a:prstGeom prst="rect">
            <a:avLst/>
          </a:prstGeom>
          <a:noFill/>
          <a:ln>
            <a:noFill/>
          </a:ln>
        </p:spPr>
        <p:txBody>
          <a:bodyPr wrap="square" rtlCol="0">
            <a:spAutoFit/>
          </a:bodyPr>
          <a:lstStyle/>
          <a:p>
            <a:pPr algn="just"/>
            <a:r>
              <a:rPr lang="en-US" sz="3600">
                <a:solidFill>
                  <a:srgbClr val="FF0000"/>
                </a:solidFill>
              </a:rPr>
              <a:t>4</a:t>
            </a:r>
            <a:r>
              <a:rPr lang="en-US" sz="3600">
                <a:solidFill>
                  <a:srgbClr val="0070C0"/>
                </a:solidFill>
              </a:rPr>
              <a:t>. Đóng vai Thư và Hân nhắc lại những chuyện mình đã kể cho mẹ nghe.</a:t>
            </a:r>
          </a:p>
        </p:txBody>
      </p:sp>
      <p:pic>
        <p:nvPicPr>
          <p:cNvPr id="5" name="Picture 4">
            <a:extLst>
              <a:ext uri="{FF2B5EF4-FFF2-40B4-BE49-F238E27FC236}">
                <a16:creationId xmlns:a16="http://schemas.microsoft.com/office/drawing/2014/main" id="{3617B781-783C-5CB9-B734-E18DDC080A1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530883" y="2351941"/>
            <a:ext cx="7100071" cy="3988804"/>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264890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sp>
        <p:nvSpPr>
          <p:cNvPr id="77" name="TextBox 76">
            <a:extLst>
              <a:ext uri="{FF2B5EF4-FFF2-40B4-BE49-F238E27FC236}">
                <a16:creationId xmlns:a16="http://schemas.microsoft.com/office/drawing/2014/main" id="{BEBD0274-8757-4446-4140-1C2DBB655ED3}"/>
              </a:ext>
            </a:extLst>
          </p:cNvPr>
          <p:cNvSpPr txBox="1"/>
          <p:nvPr/>
        </p:nvSpPr>
        <p:spPr>
          <a:xfrm>
            <a:off x="539000" y="337374"/>
            <a:ext cx="10625445" cy="646331"/>
          </a:xfrm>
          <a:prstGeom prst="rect">
            <a:avLst/>
          </a:prstGeom>
          <a:noFill/>
          <a:ln>
            <a:noFill/>
          </a:ln>
        </p:spPr>
        <p:txBody>
          <a:bodyPr wrap="square" rtlCol="0">
            <a:spAutoFit/>
          </a:bodyPr>
          <a:lstStyle/>
          <a:p>
            <a:pPr algn="just"/>
            <a:r>
              <a:rPr lang="en-US" sz="3600">
                <a:solidFill>
                  <a:srgbClr val="FF0000"/>
                </a:solidFill>
              </a:rPr>
              <a:t>5</a:t>
            </a:r>
            <a:r>
              <a:rPr lang="en-US" sz="3600">
                <a:solidFill>
                  <a:srgbClr val="0070C0"/>
                </a:solidFill>
              </a:rPr>
              <a:t>. Nêu cảm nghĩ của em sau khi đọc câu chuyện.</a:t>
            </a:r>
          </a:p>
        </p:txBody>
      </p:sp>
      <p:pic>
        <p:nvPicPr>
          <p:cNvPr id="3" name="Picture 2">
            <a:extLst>
              <a:ext uri="{FF2B5EF4-FFF2-40B4-BE49-F238E27FC236}">
                <a16:creationId xmlns:a16="http://schemas.microsoft.com/office/drawing/2014/main" id="{2C35C1A1-288F-917E-A2C1-CB374C1D6A72}"/>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038062" y="1634973"/>
            <a:ext cx="8085714" cy="424761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15623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3E328-2255-B6A6-925E-967E26EAD13D}"/>
              </a:ext>
            </a:extLst>
          </p:cNvPr>
          <p:cNvSpPr>
            <a:spLocks noGrp="1"/>
          </p:cNvSpPr>
          <p:nvPr>
            <p:ph type="title"/>
          </p:nvPr>
        </p:nvSpPr>
        <p:spPr>
          <a:xfrm>
            <a:off x="414572" y="233660"/>
            <a:ext cx="11332694" cy="763600"/>
          </a:xfrm>
        </p:spPr>
        <p:txBody>
          <a:bodyPr/>
          <a:lstStyle/>
          <a:p>
            <a:pPr algn="ctr"/>
            <a:r>
              <a:rPr lang="en-US" sz="4256">
                <a:solidFill>
                  <a:srgbClr val="0070C0"/>
                </a:solidFill>
                <a:latin typeface="+mj-lt"/>
              </a:rPr>
              <a:t>Bài đọc giúp em  hiểu thêm những gì?</a:t>
            </a:r>
          </a:p>
        </p:txBody>
      </p:sp>
      <p:sp>
        <p:nvSpPr>
          <p:cNvPr id="3" name="Text Placeholder 2">
            <a:extLst>
              <a:ext uri="{FF2B5EF4-FFF2-40B4-BE49-F238E27FC236}">
                <a16:creationId xmlns:a16="http://schemas.microsoft.com/office/drawing/2014/main" id="{8AD9D09D-054A-8211-393B-6CBE88D5885E}"/>
              </a:ext>
            </a:extLst>
          </p:cNvPr>
          <p:cNvSpPr txBox="1">
            <a:spLocks/>
          </p:cNvSpPr>
          <p:nvPr/>
        </p:nvSpPr>
        <p:spPr>
          <a:xfrm>
            <a:off x="414572" y="1594868"/>
            <a:ext cx="11332694" cy="483720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marL="773685" indent="-571500" algn="just">
              <a:buFont typeface="Arial" panose="020B0604020202020204" pitchFamily="34" charset="0"/>
              <a:buChar char="•"/>
            </a:pPr>
            <a:r>
              <a:rPr lang="en-US" sz="4000">
                <a:solidFill>
                  <a:schemeClr val="tx1"/>
                </a:solidFill>
                <a:latin typeface="+mj-lt"/>
              </a:rPr>
              <a:t>	Câu chuyện kể về việc làm yêu thích là đọc sách và trò chuyện của ba mẹ con Thư trước giờ đi ngủ. Qua đó, cảm nhận được tình yêu thương, những buổi tối đầm ấm, vui vẻ của gia đình Thư.</a:t>
            </a:r>
          </a:p>
        </p:txBody>
      </p:sp>
      <p:pic>
        <p:nvPicPr>
          <p:cNvPr id="5" name="Picture 4">
            <a:extLst>
              <a:ext uri="{FF2B5EF4-FFF2-40B4-BE49-F238E27FC236}">
                <a16:creationId xmlns:a16="http://schemas.microsoft.com/office/drawing/2014/main" id="{17BE02A9-24E3-8B65-B779-49B96485BC3C}"/>
              </a:ext>
            </a:extLst>
          </p:cNvPr>
          <p:cNvPicPr>
            <a:picLocks noChangeAspect="1"/>
          </p:cNvPicPr>
          <p:nvPr/>
        </p:nvPicPr>
        <p:blipFill>
          <a:blip r:embed="rId4"/>
          <a:stretch>
            <a:fillRect/>
          </a:stretch>
        </p:blipFill>
        <p:spPr>
          <a:xfrm>
            <a:off x="9972358" y="5410162"/>
            <a:ext cx="1485444" cy="1447838"/>
          </a:xfrm>
          <a:prstGeom prst="rect">
            <a:avLst/>
          </a:prstGeom>
        </p:spPr>
      </p:pic>
    </p:spTree>
    <p:custDataLst>
      <p:tags r:id="rId1"/>
    </p:custDataLst>
    <p:extLst>
      <p:ext uri="{BB962C8B-B14F-4D97-AF65-F5344CB8AC3E}">
        <p14:creationId xmlns:p14="http://schemas.microsoft.com/office/powerpoint/2010/main" val="207020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380457" y="1688046"/>
            <a:ext cx="11400925" cy="1013354"/>
          </a:xfrm>
          <a:prstGeom prst="rect">
            <a:avLst/>
          </a:prstGeom>
          <a:noFill/>
        </p:spPr>
        <p:txBody>
          <a:bodyPr wrap="square" rtlCol="0">
            <a:spAutoFit/>
          </a:bodyPr>
          <a:lstStyle/>
          <a:p>
            <a:pPr algn="ctr"/>
            <a:r>
              <a:rPr lang="en-US" sz="5985" b="1">
                <a:solidFill>
                  <a:srgbClr val="0070C0"/>
                </a:solidFill>
              </a:rPr>
              <a:t>LẮNG NGHE ĐỌC DIỄN CẢM</a:t>
            </a:r>
          </a:p>
        </p:txBody>
      </p:sp>
      <p:sp>
        <p:nvSpPr>
          <p:cNvPr id="9" name="TextBox 8">
            <a:extLst>
              <a:ext uri="{FF2B5EF4-FFF2-40B4-BE49-F238E27FC236}">
                <a16:creationId xmlns:a16="http://schemas.microsoft.com/office/drawing/2014/main" id="{F21BAF9F-1845-3698-F9FC-281EBAAC0F62}"/>
              </a:ext>
            </a:extLst>
          </p:cNvPr>
          <p:cNvSpPr txBox="1"/>
          <p:nvPr/>
        </p:nvSpPr>
        <p:spPr>
          <a:xfrm>
            <a:off x="1506783" y="6394167"/>
            <a:ext cx="9148275" cy="399340"/>
          </a:xfrm>
          <a:prstGeom prst="rect">
            <a:avLst/>
          </a:prstGeom>
          <a:noFill/>
        </p:spPr>
        <p:txBody>
          <a:bodyPr wrap="square" rtlCol="0">
            <a:spAutoFit/>
          </a:bodyPr>
          <a:lstStyle/>
          <a:p>
            <a:pPr algn="ctr"/>
            <a:r>
              <a:rPr lang="en-US" sz="1995"/>
              <a:t>Học sinh nghe giáo viên hoặc một bạn trong lớp đọc diễn cảm.</a:t>
            </a:r>
          </a:p>
        </p:txBody>
      </p:sp>
      <p:pic>
        <p:nvPicPr>
          <p:cNvPr id="3" name="Picture 2">
            <a:extLst>
              <a:ext uri="{FF2B5EF4-FFF2-40B4-BE49-F238E27FC236}">
                <a16:creationId xmlns:a16="http://schemas.microsoft.com/office/drawing/2014/main" id="{EB3EC451-5A3C-6EFE-B7D1-6FE9D77A6798}"/>
              </a:ext>
            </a:extLst>
          </p:cNvPr>
          <p:cNvPicPr>
            <a:picLocks noChangeAspect="1"/>
          </p:cNvPicPr>
          <p:nvPr/>
        </p:nvPicPr>
        <p:blipFill>
          <a:blip r:embed="rId5"/>
          <a:stretch>
            <a:fillRect/>
          </a:stretch>
        </p:blipFill>
        <p:spPr>
          <a:xfrm>
            <a:off x="4495821" y="3429000"/>
            <a:ext cx="3170195" cy="2609314"/>
          </a:xfrm>
          <a:prstGeom prst="rect">
            <a:avLst/>
          </a:prstGeom>
        </p:spPr>
      </p:pic>
    </p:spTree>
    <p:custDataLst>
      <p:tags r:id="rId1"/>
    </p:custDataLst>
    <p:extLst>
      <p:ext uri="{BB962C8B-B14F-4D97-AF65-F5344CB8AC3E}">
        <p14:creationId xmlns:p14="http://schemas.microsoft.com/office/powerpoint/2010/main" val="2222687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760914" y="1492938"/>
            <a:ext cx="10640013" cy="1565942"/>
          </a:xfrm>
          <a:prstGeom prst="rect">
            <a:avLst/>
          </a:prstGeom>
          <a:noFill/>
        </p:spPr>
        <p:txBody>
          <a:bodyPr wrap="square" rtlCol="0">
            <a:spAutoFit/>
          </a:bodyPr>
          <a:lstStyle/>
          <a:p>
            <a:pPr algn="ctr"/>
            <a:r>
              <a:rPr lang="en-US" sz="4788" b="1">
                <a:solidFill>
                  <a:srgbClr val="0070C0"/>
                </a:solidFill>
              </a:rPr>
              <a:t>LẮNG NGHE CÁC BẠN </a:t>
            </a:r>
          </a:p>
          <a:p>
            <a:pPr algn="ctr"/>
            <a:r>
              <a:rPr lang="en-US" sz="4788" b="1">
                <a:solidFill>
                  <a:srgbClr val="0070C0"/>
                </a:solidFill>
              </a:rPr>
              <a:t>ĐỌC NỐI TIẾP</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5"/>
          <a:stretch>
            <a:fillRect/>
          </a:stretch>
        </p:blipFill>
        <p:spPr>
          <a:xfrm>
            <a:off x="5089595" y="3535993"/>
            <a:ext cx="1982646" cy="2706682"/>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506783" y="6394167"/>
            <a:ext cx="9148275" cy="399340"/>
          </a:xfrm>
          <a:prstGeom prst="rect">
            <a:avLst/>
          </a:prstGeom>
          <a:noFill/>
        </p:spPr>
        <p:txBody>
          <a:bodyPr wrap="square" rtlCol="0">
            <a:spAutoFit/>
          </a:bodyPr>
          <a:lstStyle/>
          <a:p>
            <a:pPr algn="ctr"/>
            <a:r>
              <a:rPr lang="en-US" sz="1995"/>
              <a:t>Học sinh các bạn đọc nối tiếp, theo dõi và đọc thầm toàn bài.</a:t>
            </a:r>
          </a:p>
        </p:txBody>
      </p:sp>
    </p:spTree>
    <p:custDataLst>
      <p:tags r:id="rId1"/>
    </p:custDataLst>
    <p:extLst>
      <p:ext uri="{BB962C8B-B14F-4D97-AF65-F5344CB8AC3E}">
        <p14:creationId xmlns:p14="http://schemas.microsoft.com/office/powerpoint/2010/main" val="2745302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14C347-B058-258E-05EA-EF6DA0CF57FD}"/>
              </a:ext>
            </a:extLst>
          </p:cNvPr>
          <p:cNvSpPr txBox="1"/>
          <p:nvPr/>
        </p:nvSpPr>
        <p:spPr>
          <a:xfrm>
            <a:off x="760911" y="1072033"/>
            <a:ext cx="10640013" cy="1323439"/>
          </a:xfrm>
          <a:prstGeom prst="rect">
            <a:avLst/>
          </a:prstGeom>
          <a:noFill/>
        </p:spPr>
        <p:txBody>
          <a:bodyPr wrap="square" rtlCol="0">
            <a:spAutoFit/>
          </a:bodyPr>
          <a:lstStyle/>
          <a:p>
            <a:pPr algn="ctr"/>
            <a:r>
              <a:rPr lang="en-US" sz="8000" b="1">
                <a:solidFill>
                  <a:srgbClr val="0070C0"/>
                </a:solidFill>
              </a:rPr>
              <a:t>ĐỌC MỞ RỘNG</a:t>
            </a:r>
          </a:p>
        </p:txBody>
      </p:sp>
      <p:pic>
        <p:nvPicPr>
          <p:cNvPr id="10" name="Picture 9">
            <a:extLst>
              <a:ext uri="{FF2B5EF4-FFF2-40B4-BE49-F238E27FC236}">
                <a16:creationId xmlns:a16="http://schemas.microsoft.com/office/drawing/2014/main" id="{AFC13F3E-4FFE-2426-4955-3AB39BDE96CF}"/>
              </a:ext>
            </a:extLst>
          </p:cNvPr>
          <p:cNvPicPr>
            <a:picLocks noChangeAspect="1"/>
          </p:cNvPicPr>
          <p:nvPr/>
        </p:nvPicPr>
        <p:blipFill>
          <a:blip r:embed="rId4"/>
          <a:stretch>
            <a:fillRect/>
          </a:stretch>
        </p:blipFill>
        <p:spPr>
          <a:xfrm>
            <a:off x="4021765" y="3100894"/>
            <a:ext cx="3578662" cy="3127519"/>
          </a:xfrm>
          <a:prstGeom prst="rect">
            <a:avLst/>
          </a:prstGeom>
        </p:spPr>
      </p:pic>
    </p:spTree>
    <p:custDataLst>
      <p:tags r:id="rId1"/>
    </p:custDataLst>
    <p:extLst>
      <p:ext uri="{BB962C8B-B14F-4D97-AF65-F5344CB8AC3E}">
        <p14:creationId xmlns:p14="http://schemas.microsoft.com/office/powerpoint/2010/main" val="2911071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A0CDF1-0EF0-CA74-96D6-77C6BE66EB22}"/>
              </a:ext>
            </a:extLst>
          </p:cNvPr>
          <p:cNvSpPr txBox="1"/>
          <p:nvPr/>
        </p:nvSpPr>
        <p:spPr>
          <a:xfrm>
            <a:off x="539000" y="337374"/>
            <a:ext cx="10625445" cy="1754326"/>
          </a:xfrm>
          <a:prstGeom prst="rect">
            <a:avLst/>
          </a:prstGeom>
          <a:noFill/>
          <a:ln>
            <a:noFill/>
          </a:ln>
        </p:spPr>
        <p:txBody>
          <a:bodyPr wrap="square" rtlCol="0">
            <a:spAutoFit/>
          </a:bodyPr>
          <a:lstStyle/>
          <a:p>
            <a:pPr algn="just"/>
            <a:r>
              <a:rPr lang="en-US" sz="3600" b="1">
                <a:solidFill>
                  <a:srgbClr val="0070C0"/>
                </a:solidFill>
              </a:rPr>
              <a:t>1</a:t>
            </a:r>
            <a:r>
              <a:rPr lang="en-US" sz="3600">
                <a:solidFill>
                  <a:srgbClr val="0070C0"/>
                </a:solidFill>
              </a:rPr>
              <a:t>. Đọc câu chuyện, bài văn, bài thơ,… về hoạt động của người thân trong gia đình và viết phiếu đọc sách theo mẫu.</a:t>
            </a:r>
          </a:p>
        </p:txBody>
      </p:sp>
      <p:pic>
        <p:nvPicPr>
          <p:cNvPr id="8" name="Picture 7">
            <a:extLst>
              <a:ext uri="{FF2B5EF4-FFF2-40B4-BE49-F238E27FC236}">
                <a16:creationId xmlns:a16="http://schemas.microsoft.com/office/drawing/2014/main" id="{DDD68909-36DE-FAD2-9137-086828AF120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5103" y="2496434"/>
            <a:ext cx="10473238" cy="364953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033492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A0CDF1-0EF0-CA74-96D6-77C6BE66EB22}"/>
              </a:ext>
            </a:extLst>
          </p:cNvPr>
          <p:cNvSpPr txBox="1"/>
          <p:nvPr/>
        </p:nvSpPr>
        <p:spPr>
          <a:xfrm>
            <a:off x="539000" y="337374"/>
            <a:ext cx="10625445" cy="1754326"/>
          </a:xfrm>
          <a:prstGeom prst="rect">
            <a:avLst/>
          </a:prstGeom>
          <a:noFill/>
          <a:ln>
            <a:noFill/>
          </a:ln>
        </p:spPr>
        <p:txBody>
          <a:bodyPr wrap="square" rtlCol="0">
            <a:spAutoFit/>
          </a:bodyPr>
          <a:lstStyle/>
          <a:p>
            <a:pPr algn="just"/>
            <a:r>
              <a:rPr lang="en-US" sz="3600" b="1">
                <a:solidFill>
                  <a:srgbClr val="0070C0"/>
                </a:solidFill>
              </a:rPr>
              <a:t>2</a:t>
            </a:r>
            <a:r>
              <a:rPr lang="en-US" sz="3600">
                <a:solidFill>
                  <a:srgbClr val="0070C0"/>
                </a:solidFill>
              </a:rPr>
              <a:t>. Chia sẻ với bạn bè về nhân vật em yêu thích nhất: nhân vật đó làm gì? Nhân vật đó có gì thú vị? Em học hỏi được điều gì ở nhân vật đó?</a:t>
            </a:r>
          </a:p>
        </p:txBody>
      </p:sp>
      <p:pic>
        <p:nvPicPr>
          <p:cNvPr id="1026" name="Picture 2" descr="Teach-Kids-about-Voting-3 | How to Learn">
            <a:extLst>
              <a:ext uri="{FF2B5EF4-FFF2-40B4-BE49-F238E27FC236}">
                <a16:creationId xmlns:a16="http://schemas.microsoft.com/office/drawing/2014/main" id="{05D7BD95-5E59-07FC-3B9D-71C214713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436" y="2439916"/>
            <a:ext cx="5382965" cy="4472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0110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8148"/>
        <p:cNvGrpSpPr/>
        <p:nvPr/>
      </p:nvGrpSpPr>
      <p:grpSpPr>
        <a:xfrm>
          <a:off x="0" y="0"/>
          <a:ext cx="0" cy="0"/>
          <a:chOff x="0" y="0"/>
          <a:chExt cx="0" cy="0"/>
        </a:xfrm>
      </p:grpSpPr>
      <p:sp>
        <p:nvSpPr>
          <p:cNvPr id="24" name="TextBox 23">
            <a:extLst>
              <a:ext uri="{FF2B5EF4-FFF2-40B4-BE49-F238E27FC236}">
                <a16:creationId xmlns:a16="http://schemas.microsoft.com/office/drawing/2014/main" id="{B78922B8-B69A-A17B-82F8-FEE0BC25FA44}"/>
              </a:ext>
            </a:extLst>
          </p:cNvPr>
          <p:cNvSpPr txBox="1"/>
          <p:nvPr/>
        </p:nvSpPr>
        <p:spPr>
          <a:xfrm>
            <a:off x="490072" y="1883103"/>
            <a:ext cx="5925173" cy="1938992"/>
          </a:xfrm>
          <a:prstGeom prst="rect">
            <a:avLst/>
          </a:prstGeom>
          <a:noFill/>
        </p:spPr>
        <p:txBody>
          <a:bodyPr wrap="square" rtlCol="0">
            <a:spAutoFit/>
          </a:bodyPr>
          <a:lstStyle/>
          <a:p>
            <a:pPr algn="ctr"/>
            <a:r>
              <a:rPr lang="en-US" sz="6000" b="1">
                <a:solidFill>
                  <a:schemeClr val="bg1"/>
                </a:solidFill>
              </a:rPr>
              <a:t>VẬN DỤNG</a:t>
            </a:r>
          </a:p>
          <a:p>
            <a:pPr algn="ctr"/>
            <a:r>
              <a:rPr lang="en-US" sz="6000" b="1">
                <a:solidFill>
                  <a:schemeClr val="bg1"/>
                </a:solidFill>
              </a:rPr>
              <a:t>MỞ RỘNG</a:t>
            </a:r>
          </a:p>
        </p:txBody>
      </p:sp>
      <p:pic>
        <p:nvPicPr>
          <p:cNvPr id="3" name="Picture 2">
            <a:extLst>
              <a:ext uri="{FF2B5EF4-FFF2-40B4-BE49-F238E27FC236}">
                <a16:creationId xmlns:a16="http://schemas.microsoft.com/office/drawing/2014/main" id="{2B8F1056-789F-6719-93CC-203884AFECA8}"/>
              </a:ext>
            </a:extLst>
          </p:cNvPr>
          <p:cNvPicPr>
            <a:picLocks noChangeAspect="1"/>
          </p:cNvPicPr>
          <p:nvPr/>
        </p:nvPicPr>
        <p:blipFill>
          <a:blip r:embed="rId5"/>
          <a:stretch>
            <a:fillRect/>
          </a:stretch>
        </p:blipFill>
        <p:spPr>
          <a:xfrm>
            <a:off x="5901876" y="1285677"/>
            <a:ext cx="6259962" cy="5496187"/>
          </a:xfrm>
          <a:prstGeom prst="rect">
            <a:avLst/>
          </a:prstGeom>
        </p:spPr>
      </p:pic>
    </p:spTree>
    <p:custDataLst>
      <p:tags r:id="rId1"/>
    </p:custDataLst>
    <p:extLst>
      <p:ext uri="{BB962C8B-B14F-4D97-AF65-F5344CB8AC3E}">
        <p14:creationId xmlns:p14="http://schemas.microsoft.com/office/powerpoint/2010/main" val="170677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811" y="3784725"/>
            <a:ext cx="8223633" cy="1223551"/>
          </a:xfrm>
          <a:prstGeom prst="rect">
            <a:avLst/>
          </a:prstGeom>
          <a:solidFill>
            <a:srgbClr val="FFD85D"/>
          </a:solidFill>
          <a:ln w="28575" cap="flat" cmpd="sng" algn="ctr">
            <a:noFill/>
            <a:prstDash val="solid"/>
            <a:miter lim="800000"/>
          </a:ln>
          <a:effectLst/>
        </p:spPr>
        <p:txBody>
          <a:bodyPr lIns="121424" tIns="60712" rIns="121424" bIns="60712" rtlCol="0" anchor="ctr"/>
          <a:lstStyle/>
          <a:p>
            <a:pPr lvl="0" algn="just">
              <a:buClrTx/>
              <a:defRPr/>
            </a:pPr>
            <a:r>
              <a:rPr lang="en-US" sz="4000">
                <a:latin typeface="+mj-lt"/>
                <a:ea typeface="Arial-Rounded" pitchFamily="34" charset="0"/>
                <a:cs typeface="Arial-Rounded" pitchFamily="34" charset="0"/>
              </a:rPr>
              <a:t>B</a:t>
            </a:r>
            <a:r>
              <a:rPr lang="vi-VN" sz="4000">
                <a:latin typeface="+mj-lt"/>
                <a:ea typeface="Arial-Rounded" pitchFamily="34" charset="0"/>
                <a:cs typeface="Arial-Rounded" pitchFamily="34" charset="0"/>
              </a:rPr>
              <a:t>.</a:t>
            </a:r>
            <a:r>
              <a:rPr lang="en-US" sz="4000">
                <a:latin typeface="+mj-lt"/>
                <a:ea typeface="Arial-Rounded" pitchFamily="34" charset="0"/>
                <a:cs typeface="Arial-Rounded" pitchFamily="34" charset="0"/>
              </a:rPr>
              <a:t> Thư và Hân</a:t>
            </a:r>
            <a:endParaRPr lang="vi-VN" sz="4000" dirty="0">
              <a:latin typeface="+mj-lt"/>
              <a:ea typeface="Arial-Rounded" pitchFamily="34" charset="0"/>
              <a:cs typeface="Arial-Rounded" pitchFamily="34" charset="0"/>
            </a:endParaRPr>
          </a:p>
        </p:txBody>
      </p:sp>
      <p:sp>
        <p:nvSpPr>
          <p:cNvPr id="3" name="Rectangle 2"/>
          <p:cNvSpPr/>
          <p:nvPr/>
        </p:nvSpPr>
        <p:spPr>
          <a:xfrm>
            <a:off x="1924246" y="2108451"/>
            <a:ext cx="8223633" cy="1254845"/>
          </a:xfrm>
          <a:prstGeom prst="rect">
            <a:avLst/>
          </a:prstGeom>
          <a:solidFill>
            <a:srgbClr val="FFD85D"/>
          </a:solidFill>
          <a:ln w="28575" cap="flat" cmpd="sng" algn="ctr">
            <a:noFill/>
            <a:prstDash val="solid"/>
            <a:miter lim="800000"/>
          </a:ln>
          <a:effectLst/>
        </p:spPr>
        <p:txBody>
          <a:bodyPr lIns="121424" tIns="60712" rIns="121424" bIns="60712" rtlCol="0" anchor="ctr"/>
          <a:lstStyle/>
          <a:p>
            <a:pPr algn="just"/>
            <a:r>
              <a:rPr lang="en-US" sz="4000">
                <a:latin typeface="+mj-lt"/>
                <a:ea typeface="Arial-Rounded" pitchFamily="34" charset="0"/>
                <a:cs typeface="Arial-Rounded" pitchFamily="34" charset="0"/>
              </a:rPr>
              <a:t>A. Thư và mẹ</a:t>
            </a:r>
            <a:endParaRPr lang="en-US" sz="4000"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35665" y="4006443"/>
            <a:ext cx="796123" cy="780805"/>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5665" y="2349969"/>
            <a:ext cx="805558" cy="776426"/>
          </a:xfrm>
          <a:prstGeom prst="rect">
            <a:avLst/>
          </a:prstGeom>
          <a:noFill/>
        </p:spPr>
      </p:pic>
      <p:sp>
        <p:nvSpPr>
          <p:cNvPr id="6" name="Rectangle 5"/>
          <p:cNvSpPr/>
          <p:nvPr/>
        </p:nvSpPr>
        <p:spPr>
          <a:xfrm>
            <a:off x="1914811" y="5368582"/>
            <a:ext cx="8223633" cy="1219659"/>
          </a:xfrm>
          <a:prstGeom prst="rect">
            <a:avLst/>
          </a:prstGeom>
          <a:solidFill>
            <a:srgbClr val="FFD85D"/>
          </a:solidFill>
          <a:ln w="28575" cap="flat" cmpd="sng" algn="ctr">
            <a:noFill/>
            <a:prstDash val="solid"/>
            <a:miter lim="800000"/>
          </a:ln>
          <a:effectLst/>
        </p:spPr>
        <p:txBody>
          <a:bodyPr lIns="121424" tIns="60712" rIns="121424" bIns="60712" rtlCol="0" anchor="ctr"/>
          <a:lstStyle/>
          <a:p>
            <a:pPr algn="just"/>
            <a:r>
              <a:rPr lang="en-US" sz="4000">
                <a:latin typeface="+mj-lt"/>
                <a:ea typeface="Arial-Rounded" pitchFamily="34" charset="0"/>
                <a:cs typeface="Arial-Rounded" pitchFamily="34" charset="0"/>
              </a:rPr>
              <a:t>C. Hân và Cúc</a:t>
            </a:r>
            <a:endParaRPr lang="en-US" sz="4000"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35665" y="5605483"/>
            <a:ext cx="805558" cy="776426"/>
          </a:xfrm>
          <a:prstGeom prst="rect">
            <a:avLst/>
          </a:prstGeom>
          <a:noFill/>
        </p:spPr>
      </p:pic>
      <p:sp>
        <p:nvSpPr>
          <p:cNvPr id="8" name="Rectangle 7"/>
          <p:cNvSpPr/>
          <p:nvPr/>
        </p:nvSpPr>
        <p:spPr>
          <a:xfrm>
            <a:off x="60809" y="213530"/>
            <a:ext cx="12040221" cy="1353716"/>
          </a:xfrm>
          <a:prstGeom prst="rect">
            <a:avLst/>
          </a:prstGeom>
          <a:solidFill>
            <a:srgbClr val="FCEFE2"/>
          </a:solidFill>
        </p:spPr>
        <p:txBody>
          <a:bodyPr wrap="square" lIns="121424" tIns="60712" rIns="121424" bIns="60712">
            <a:spAutoFit/>
          </a:bodyPr>
          <a:lstStyle/>
          <a:p>
            <a:pPr algn="ctr"/>
            <a:r>
              <a:rPr lang="en-US" sz="4000" b="1">
                <a:latin typeface="+mj-lt"/>
                <a:ea typeface="Arial-Rounded" pitchFamily="34" charset="0"/>
                <a:cs typeface="Arial-Rounded" pitchFamily="34" charset="0"/>
              </a:rPr>
              <a:t>Hai cô con gái trong bài đọc </a:t>
            </a:r>
          </a:p>
          <a:p>
            <a:pPr algn="ctr"/>
            <a:r>
              <a:rPr lang="en-US" sz="4000" b="1" i="1">
                <a:latin typeface="+mj-lt"/>
                <a:ea typeface="Arial-Rounded" pitchFamily="34" charset="0"/>
                <a:cs typeface="Arial-Rounded" pitchFamily="34" charset="0"/>
              </a:rPr>
              <a:t>Trò chuyện cùng mẹ </a:t>
            </a:r>
            <a:r>
              <a:rPr lang="en-US" sz="4000" b="1">
                <a:latin typeface="+mj-lt"/>
                <a:ea typeface="Arial-Rounded" pitchFamily="34" charset="0"/>
                <a:cs typeface="Arial-Rounded" pitchFamily="34" charset="0"/>
              </a:rPr>
              <a:t>là những ai?</a:t>
            </a:r>
            <a:endParaRPr lang="en-US" sz="4000" b="1" i="1" dirty="0">
              <a:latin typeface="+mj-lt"/>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31668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FFFF0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1506783" y="2707515"/>
            <a:ext cx="9148275" cy="1443152"/>
          </a:xfrm>
          <a:prstGeom prst="rect">
            <a:avLst/>
          </a:prstGeom>
          <a:noFill/>
        </p:spPr>
        <p:txBody>
          <a:bodyPr wrap="square" rtlCol="0">
            <a:spAutoFit/>
          </a:bodyPr>
          <a:lstStyle/>
          <a:p>
            <a:pPr algn="ctr"/>
            <a:r>
              <a:rPr lang="en-US" sz="8778" b="1">
                <a:solidFill>
                  <a:srgbClr val="0070C0"/>
                </a:solidFill>
              </a:rPr>
              <a:t>KHỞI ĐỘNG</a:t>
            </a:r>
          </a:p>
        </p:txBody>
      </p:sp>
    </p:spTree>
    <p:custDataLst>
      <p:tags r:id="rId1"/>
    </p:custDataLst>
    <p:extLst>
      <p:ext uri="{BB962C8B-B14F-4D97-AF65-F5344CB8AC3E}">
        <p14:creationId xmlns:p14="http://schemas.microsoft.com/office/powerpoint/2010/main" val="4177906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9487" y="5346900"/>
            <a:ext cx="8209240" cy="1223551"/>
          </a:xfrm>
          <a:prstGeom prst="rect">
            <a:avLst/>
          </a:prstGeom>
          <a:solidFill>
            <a:srgbClr val="FFE285"/>
          </a:solidFill>
          <a:ln w="28575" cap="flat" cmpd="sng" algn="ctr">
            <a:noFill/>
            <a:prstDash val="solid"/>
            <a:miter lim="800000"/>
          </a:ln>
          <a:effectLst/>
        </p:spPr>
        <p:txBody>
          <a:bodyPr lIns="121424" tIns="60712" rIns="121424" bIns="60712" rtlCol="0" anchor="ctr"/>
          <a:lstStyle/>
          <a:p>
            <a:pPr lvl="0">
              <a:buClrTx/>
              <a:defRPr/>
            </a:pPr>
            <a:r>
              <a:rPr lang="en-US" sz="4389">
                <a:latin typeface="+mj-lt"/>
                <a:ea typeface="Arial-Rounded" pitchFamily="34" charset="0"/>
                <a:cs typeface="Arial-Rounded" pitchFamily="34" charset="0"/>
              </a:rPr>
              <a:t>C. Tình cảm gia đình</a:t>
            </a:r>
            <a:endParaRPr lang="vi-VN" sz="4389" dirty="0">
              <a:latin typeface="+mj-lt"/>
              <a:ea typeface="Arial-Rounded" pitchFamily="34" charset="0"/>
              <a:cs typeface="Arial-Rounded" pitchFamily="34" charset="0"/>
            </a:endParaRPr>
          </a:p>
        </p:txBody>
      </p:sp>
      <p:sp>
        <p:nvSpPr>
          <p:cNvPr id="3" name="Rectangle 2"/>
          <p:cNvSpPr/>
          <p:nvPr/>
        </p:nvSpPr>
        <p:spPr>
          <a:xfrm>
            <a:off x="2109487" y="2388900"/>
            <a:ext cx="8209240" cy="1254845"/>
          </a:xfrm>
          <a:prstGeom prst="rect">
            <a:avLst/>
          </a:prstGeom>
          <a:solidFill>
            <a:srgbClr val="FFE285"/>
          </a:solidFill>
          <a:ln w="28575" cap="flat" cmpd="sng" algn="ctr">
            <a:noFill/>
            <a:prstDash val="solid"/>
            <a:miter lim="800000"/>
          </a:ln>
          <a:effectLst/>
        </p:spPr>
        <p:txBody>
          <a:bodyPr lIns="121424" tIns="60712" rIns="121424" bIns="60712" rtlCol="0" anchor="ctr"/>
          <a:lstStyle/>
          <a:p>
            <a:r>
              <a:rPr lang="en-US" sz="4389">
                <a:latin typeface="+mj-lt"/>
                <a:ea typeface="Arial-Rounded" pitchFamily="34" charset="0"/>
                <a:cs typeface="Arial-Rounded" pitchFamily="34" charset="0"/>
              </a:rPr>
              <a:t>A. Tình cảm đồng nghiệp</a:t>
            </a:r>
            <a:endParaRPr lang="en-US" sz="4389" dirty="0">
              <a:latin typeface="+mj-lt"/>
              <a:ea typeface="Arial-Rounded" pitchFamily="34" charset="0"/>
              <a:cs typeface="Arial-Rounded" pitchFamily="34"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4709" y="5568271"/>
            <a:ext cx="796123" cy="780805"/>
          </a:xfrm>
          <a:prstGeom prst="rect">
            <a:avLst/>
          </a:prstGeom>
          <a:noFill/>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4005" y="2644962"/>
            <a:ext cx="805558" cy="776426"/>
          </a:xfrm>
          <a:prstGeom prst="rect">
            <a:avLst/>
          </a:prstGeom>
          <a:noFill/>
        </p:spPr>
      </p:pic>
      <p:sp>
        <p:nvSpPr>
          <p:cNvPr id="6" name="Rectangle 5"/>
          <p:cNvSpPr/>
          <p:nvPr/>
        </p:nvSpPr>
        <p:spPr>
          <a:xfrm>
            <a:off x="2109487" y="3898821"/>
            <a:ext cx="8209240" cy="1219659"/>
          </a:xfrm>
          <a:prstGeom prst="rect">
            <a:avLst/>
          </a:prstGeom>
          <a:solidFill>
            <a:srgbClr val="FFE285"/>
          </a:solidFill>
          <a:ln w="28575" cap="flat" cmpd="sng" algn="ctr">
            <a:noFill/>
            <a:prstDash val="solid"/>
            <a:miter lim="800000"/>
          </a:ln>
          <a:effectLst/>
        </p:spPr>
        <p:txBody>
          <a:bodyPr lIns="121424" tIns="60712" rIns="121424" bIns="60712" rtlCol="0" anchor="ctr"/>
          <a:lstStyle/>
          <a:p>
            <a:r>
              <a:rPr lang="en-US" sz="4389">
                <a:latin typeface="+mj-lt"/>
                <a:ea typeface="Arial-Rounded" pitchFamily="34" charset="0"/>
                <a:cs typeface="Arial-Rounded" pitchFamily="34" charset="0"/>
              </a:rPr>
              <a:t>B. Tình cảm thầy trò</a:t>
            </a:r>
            <a:endParaRPr lang="en-US" sz="4389" dirty="0">
              <a:latin typeface="+mj-lt"/>
              <a:ea typeface="Arial-Rounded" pitchFamily="34" charset="0"/>
              <a:cs typeface="Arial-Rounded" pitchFamily="34" charset="0"/>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41546" y="4127241"/>
            <a:ext cx="805558" cy="776426"/>
          </a:xfrm>
          <a:prstGeom prst="rect">
            <a:avLst/>
          </a:prstGeom>
          <a:noFill/>
        </p:spPr>
      </p:pic>
      <p:sp>
        <p:nvSpPr>
          <p:cNvPr id="8" name="Rectangle 7"/>
          <p:cNvSpPr/>
          <p:nvPr/>
        </p:nvSpPr>
        <p:spPr>
          <a:xfrm>
            <a:off x="617669" y="833357"/>
            <a:ext cx="10926500" cy="738163"/>
          </a:xfrm>
          <a:prstGeom prst="rect">
            <a:avLst/>
          </a:prstGeom>
          <a:solidFill>
            <a:srgbClr val="FCEFE2"/>
          </a:solidFill>
        </p:spPr>
        <p:txBody>
          <a:bodyPr wrap="square" lIns="121424" tIns="60712" rIns="121424" bIns="60712">
            <a:spAutoFit/>
          </a:bodyPr>
          <a:lstStyle/>
          <a:p>
            <a:pPr algn="ctr"/>
            <a:r>
              <a:rPr lang="en-US" sz="4000" b="1">
                <a:latin typeface="+mn-lt"/>
                <a:ea typeface="Arial-Rounded" pitchFamily="34" charset="0"/>
                <a:cs typeface="Arial-Rounded" pitchFamily="34" charset="0"/>
              </a:rPr>
              <a:t>Bài thơ thể hiện tình cảm gì?</a:t>
            </a:r>
            <a:endParaRPr lang="en-US" sz="4000" b="1" dirty="0">
              <a:latin typeface="+mn-lt"/>
              <a:ea typeface="Arial-Rounded" pitchFamily="34" charset="0"/>
              <a:cs typeface="Arial-Rounded" pitchFamily="34" charset="0"/>
            </a:endParaRPr>
          </a:p>
        </p:txBody>
      </p:sp>
    </p:spTree>
    <p:custDataLst>
      <p:tags r:id="rId1"/>
    </p:custDataLst>
    <p:extLst>
      <p:ext uri="{BB962C8B-B14F-4D97-AF65-F5344CB8AC3E}">
        <p14:creationId xmlns:p14="http://schemas.microsoft.com/office/powerpoint/2010/main" val="1841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par>
                                <p:cTn id="19" presetID="55"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withEffect">
                                  <p:stCondLst>
                                    <p:cond delay="0"/>
                                  </p:stCondLst>
                                  <p:childTnLst>
                                    <p:animClr clrSpc="rgb" dir="cw">
                                      <p:cBhvr>
                                        <p:cTn id="28" dur="250" fill="hold"/>
                                        <p:tgtEl>
                                          <p:spTgt spid="2"/>
                                        </p:tgtEl>
                                        <p:attrNameLst>
                                          <p:attrName>fillcolor</p:attrName>
                                        </p:attrNameLst>
                                      </p:cBhvr>
                                      <p:to>
                                        <a:schemeClr val="bg2"/>
                                      </p:to>
                                    </p:animClr>
                                    <p:set>
                                      <p:cBhvr>
                                        <p:cTn id="29" dur="250" fill="hold"/>
                                        <p:tgtEl>
                                          <p:spTgt spid="2"/>
                                        </p:tgtEl>
                                        <p:attrNameLst>
                                          <p:attrName>fill.type</p:attrName>
                                        </p:attrNameLst>
                                      </p:cBhvr>
                                      <p:to>
                                        <p:strVal val="solid"/>
                                      </p:to>
                                    </p:set>
                                    <p:set>
                                      <p:cBhvr>
                                        <p:cTn id="30" dur="250" fill="hold"/>
                                        <p:tgtEl>
                                          <p:spTgt spid="2"/>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click.wav"/>
                                        </p:tgtEl>
                                      </p:cMediaNode>
                                    </p:audio>
                                  </p:subTnLst>
                                </p:cTn>
                              </p:par>
                              <p:par>
                                <p:cTn id="31" presetID="1" presetClass="emph" presetSubtype="2" fill="hold" nodeType="withEffect">
                                  <p:stCondLst>
                                    <p:cond delay="500"/>
                                  </p:stCondLst>
                                  <p:childTnLst>
                                    <p:animClr clrSpc="rgb" dir="cw">
                                      <p:cBhvr>
                                        <p:cTn id="32" dur="250" fill="hold"/>
                                        <p:tgtEl>
                                          <p:spTgt spid="2"/>
                                        </p:tgtEl>
                                        <p:attrNameLst>
                                          <p:attrName>fillcolor</p:attrName>
                                        </p:attrNameLst>
                                      </p:cBhvr>
                                      <p:to>
                                        <a:srgbClr val="7030A0"/>
                                      </p:to>
                                    </p:animClr>
                                    <p:set>
                                      <p:cBhvr>
                                        <p:cTn id="33" dur="250" fill="hold"/>
                                        <p:tgtEl>
                                          <p:spTgt spid="2"/>
                                        </p:tgtEl>
                                        <p:attrNameLst>
                                          <p:attrName>fill.type</p:attrName>
                                        </p:attrNameLst>
                                      </p:cBhvr>
                                      <p:to>
                                        <p:strVal val="solid"/>
                                      </p:to>
                                    </p:set>
                                    <p:set>
                                      <p:cBhvr>
                                        <p:cTn id="34" dur="250" fill="hold"/>
                                        <p:tgtEl>
                                          <p:spTgt spid="2"/>
                                        </p:tgtEl>
                                        <p:attrNameLst>
                                          <p:attrName>fill.on</p:attrName>
                                        </p:attrNameLst>
                                      </p:cBhvr>
                                      <p:to>
                                        <p:strVal val="true"/>
                                      </p:to>
                                    </p:set>
                                  </p:childTnLst>
                                </p:cTn>
                              </p:par>
                              <p:par>
                                <p:cTn id="35" presetID="23" presetClass="entr" presetSubtype="32" fill="hold" nodeType="withEffect">
                                  <p:stCondLst>
                                    <p:cond delay="500"/>
                                  </p:stCondLst>
                                  <p:childTnLst>
                                    <p:set>
                                      <p:cBhvr>
                                        <p:cTn id="36" dur="1" fill="hold">
                                          <p:stCondLst>
                                            <p:cond delay="0"/>
                                          </p:stCondLst>
                                        </p:cTn>
                                        <p:tgtEl>
                                          <p:spTgt spid="4"/>
                                        </p:tgtEl>
                                        <p:attrNameLst>
                                          <p:attrName>style.visibility</p:attrName>
                                        </p:attrNameLst>
                                      </p:cBhvr>
                                      <p:to>
                                        <p:strVal val="visible"/>
                                      </p:to>
                                    </p:set>
                                    <p:anim calcmode="lin" valueType="num">
                                      <p:cBhvr>
                                        <p:cTn id="37" dur="250" fill="hold"/>
                                        <p:tgtEl>
                                          <p:spTgt spid="4"/>
                                        </p:tgtEl>
                                        <p:attrNameLst>
                                          <p:attrName>ppt_w</p:attrName>
                                        </p:attrNameLst>
                                      </p:cBhvr>
                                      <p:tavLst>
                                        <p:tav tm="0">
                                          <p:val>
                                            <p:strVal val="4*#ppt_w"/>
                                          </p:val>
                                        </p:tav>
                                        <p:tav tm="100000">
                                          <p:val>
                                            <p:strVal val="#ppt_w"/>
                                          </p:val>
                                        </p:tav>
                                      </p:tavLst>
                                    </p:anim>
                                    <p:anim calcmode="lin" valueType="num">
                                      <p:cBhvr>
                                        <p:cTn id="38"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withEffect">
                                  <p:stCondLst>
                                    <p:cond delay="0"/>
                                  </p:stCondLst>
                                  <p:childTnLst>
                                    <p:animClr clrSpc="rgb" dir="cw">
                                      <p:cBhvr>
                                        <p:cTn id="43" dur="250" fill="hold"/>
                                        <p:tgtEl>
                                          <p:spTgt spid="3"/>
                                        </p:tgtEl>
                                        <p:attrNameLst>
                                          <p:attrName>fillcolor</p:attrName>
                                        </p:attrNameLst>
                                      </p:cBhvr>
                                      <p:to>
                                        <a:schemeClr val="accent1"/>
                                      </p:to>
                                    </p:animClr>
                                    <p:set>
                                      <p:cBhvr>
                                        <p:cTn id="44" dur="250" fill="hold"/>
                                        <p:tgtEl>
                                          <p:spTgt spid="3"/>
                                        </p:tgtEl>
                                        <p:attrNameLst>
                                          <p:attrName>fill.type</p:attrName>
                                        </p:attrNameLst>
                                      </p:cBhvr>
                                      <p:to>
                                        <p:strVal val="solid"/>
                                      </p:to>
                                    </p:set>
                                    <p:set>
                                      <p:cBhvr>
                                        <p:cTn id="45" dur="250" fill="hold"/>
                                        <p:tgtEl>
                                          <p:spTgt spid="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par>
                                <p:cTn id="46" presetID="1" presetClass="emph" presetSubtype="2" fill="hold" nodeType="withEffect">
                                  <p:stCondLst>
                                    <p:cond delay="500"/>
                                  </p:stCondLst>
                                  <p:childTnLst>
                                    <p:animClr clrSpc="rgb" dir="cw">
                                      <p:cBhvr>
                                        <p:cTn id="47" dur="250" fill="hold"/>
                                        <p:tgtEl>
                                          <p:spTgt spid="3"/>
                                        </p:tgtEl>
                                        <p:attrNameLst>
                                          <p:attrName>fillcolor</p:attrName>
                                        </p:attrNameLst>
                                      </p:cBhvr>
                                      <p:to>
                                        <a:schemeClr val="accent1"/>
                                      </p:to>
                                    </p:animClr>
                                    <p:set>
                                      <p:cBhvr>
                                        <p:cTn id="48" dur="250" fill="hold"/>
                                        <p:tgtEl>
                                          <p:spTgt spid="3"/>
                                        </p:tgtEl>
                                        <p:attrNameLst>
                                          <p:attrName>fill.type</p:attrName>
                                        </p:attrNameLst>
                                      </p:cBhvr>
                                      <p:to>
                                        <p:strVal val="solid"/>
                                      </p:to>
                                    </p:set>
                                    <p:set>
                                      <p:cBhvr>
                                        <p:cTn id="49" dur="250" fill="hold"/>
                                        <p:tgtEl>
                                          <p:spTgt spid="3"/>
                                        </p:tgtEl>
                                        <p:attrNameLst>
                                          <p:attrName>fill.on</p:attrName>
                                        </p:attrNameLst>
                                      </p:cBhvr>
                                      <p:to>
                                        <p:strVal val="true"/>
                                      </p:to>
                                    </p:set>
                                  </p:childTnLst>
                                </p:cTn>
                              </p:par>
                              <p:par>
                                <p:cTn id="50" presetID="23" presetClass="entr" presetSubtype="32" fill="hold" nodeType="withEffect">
                                  <p:stCondLst>
                                    <p:cond delay="5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50" fill="hold"/>
                                        <p:tgtEl>
                                          <p:spTgt spid="5"/>
                                        </p:tgtEl>
                                        <p:attrNameLst>
                                          <p:attrName>ppt_w</p:attrName>
                                        </p:attrNameLst>
                                      </p:cBhvr>
                                      <p:tavLst>
                                        <p:tav tm="0">
                                          <p:val>
                                            <p:strVal val="4*#ppt_w"/>
                                          </p:val>
                                        </p:tav>
                                        <p:tav tm="100000">
                                          <p:val>
                                            <p:strVal val="#ppt_w"/>
                                          </p:val>
                                        </p:tav>
                                      </p:tavLst>
                                    </p:anim>
                                    <p:anim calcmode="lin" valueType="num">
                                      <p:cBhvr>
                                        <p:cTn id="53"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0"/>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withEffect">
                                  <p:stCondLst>
                                    <p:cond delay="0"/>
                                  </p:stCondLst>
                                  <p:childTnLst>
                                    <p:animClr clrSpc="rgb" dir="cw">
                                      <p:cBhvr>
                                        <p:cTn id="58" dur="250" fill="hold"/>
                                        <p:tgtEl>
                                          <p:spTgt spid="6"/>
                                        </p:tgtEl>
                                        <p:attrNameLst>
                                          <p:attrName>fillcolor</p:attrName>
                                        </p:attrNameLst>
                                      </p:cBhvr>
                                      <p:to>
                                        <a:schemeClr val="accent1"/>
                                      </p:to>
                                    </p:animClr>
                                    <p:set>
                                      <p:cBhvr>
                                        <p:cTn id="59" dur="250" fill="hold"/>
                                        <p:tgtEl>
                                          <p:spTgt spid="6"/>
                                        </p:tgtEl>
                                        <p:attrNameLst>
                                          <p:attrName>fill.type</p:attrName>
                                        </p:attrNameLst>
                                      </p:cBhvr>
                                      <p:to>
                                        <p:strVal val="solid"/>
                                      </p:to>
                                    </p:set>
                                    <p:set>
                                      <p:cBhvr>
                                        <p:cTn id="60" dur="250" fill="hold"/>
                                        <p:tgtEl>
                                          <p:spTgt spid="6"/>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61" presetID="1" presetClass="emph" presetSubtype="2" fill="hold" nodeType="withEffect">
                                  <p:stCondLst>
                                    <p:cond delay="500"/>
                                  </p:stCondLst>
                                  <p:childTnLst>
                                    <p:animClr clrSpc="rgb" dir="cw">
                                      <p:cBhvr>
                                        <p:cTn id="62" dur="250" fill="hold"/>
                                        <p:tgtEl>
                                          <p:spTgt spid="6"/>
                                        </p:tgtEl>
                                        <p:attrNameLst>
                                          <p:attrName>fillcolor</p:attrName>
                                        </p:attrNameLst>
                                      </p:cBhvr>
                                      <p:to>
                                        <a:schemeClr val="accent1"/>
                                      </p:to>
                                    </p:animClr>
                                    <p:set>
                                      <p:cBhvr>
                                        <p:cTn id="63" dur="250" fill="hold"/>
                                        <p:tgtEl>
                                          <p:spTgt spid="6"/>
                                        </p:tgtEl>
                                        <p:attrNameLst>
                                          <p:attrName>fill.type</p:attrName>
                                        </p:attrNameLst>
                                      </p:cBhvr>
                                      <p:to>
                                        <p:strVal val="solid"/>
                                      </p:to>
                                    </p:set>
                                    <p:set>
                                      <p:cBhvr>
                                        <p:cTn id="64" dur="250" fill="hold"/>
                                        <p:tgtEl>
                                          <p:spTgt spid="6"/>
                                        </p:tgtEl>
                                        <p:attrNameLst>
                                          <p:attrName>fill.on</p:attrName>
                                        </p:attrNameLst>
                                      </p:cBhvr>
                                      <p:to>
                                        <p:strVal val="true"/>
                                      </p:to>
                                    </p:set>
                                  </p:childTnLst>
                                </p:cTn>
                              </p:par>
                              <p:par>
                                <p:cTn id="65" presetID="23" presetClass="entr" presetSubtype="32" fill="hold" nodeType="withEffect">
                                  <p:stCondLst>
                                    <p:cond delay="50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strVal val="4*#ppt_w"/>
                                          </p:val>
                                        </p:tav>
                                        <p:tav tm="100000">
                                          <p:val>
                                            <p:strVal val="#ppt_w"/>
                                          </p:val>
                                        </p:tav>
                                      </p:tavLst>
                                    </p:anim>
                                    <p:anim calcmode="lin" valueType="num">
                                      <p:cBhvr>
                                        <p:cTn id="6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6"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D2E1F23-D8FE-0D01-60EA-3F8A0186D20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8177" b="61198" l="6735" r="16618">
                        <a14:foregroundMark x1="9004" y1="59245" x2="10981" y2="58984"/>
                        <a14:foregroundMark x1="13397" y1="59245" x2="16032" y2="59245"/>
                        <a14:foregroundMark x1="14422" y1="56510" x2="12592" y2="60677"/>
                        <a14:foregroundMark x1="14129" y1="56901" x2="14714" y2="58333"/>
                        <a14:foregroundMark x1="14568" y1="57161" x2="14714" y2="58594"/>
                        <a14:foregroundMark x1="9590" y1="58333" x2="10908" y2="58203"/>
                        <a14:foregroundMark x1="10908" y1="58333" x2="11347" y2="59245"/>
                        <a14:foregroundMark x1="8199" y1="60417" x2="13543" y2="59375"/>
                      </a14:backgroundRemoval>
                    </a14:imgEffect>
                  </a14:imgLayer>
                </a14:imgProps>
              </a:ext>
              <a:ext uri="{28A0092B-C50C-407E-A947-70E740481C1C}">
                <a14:useLocalDpi xmlns:a14="http://schemas.microsoft.com/office/drawing/2010/main" val="0"/>
              </a:ext>
            </a:extLst>
          </a:blip>
          <a:srcRect l="6587" t="48301" r="82229" b="39418"/>
          <a:stretch/>
        </p:blipFill>
        <p:spPr bwMode="auto">
          <a:xfrm>
            <a:off x="491275" y="368056"/>
            <a:ext cx="1451549" cy="89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9E7898FC-CD92-D17D-CFC1-0A567C524C40}"/>
              </a:ext>
            </a:extLst>
          </p:cNvPr>
          <p:cNvSpPr txBox="1"/>
          <p:nvPr/>
        </p:nvSpPr>
        <p:spPr>
          <a:xfrm>
            <a:off x="1768566" y="945583"/>
            <a:ext cx="9148275" cy="1238544"/>
          </a:xfrm>
          <a:prstGeom prst="rect">
            <a:avLst/>
          </a:prstGeom>
          <a:noFill/>
        </p:spPr>
        <p:txBody>
          <a:bodyPr wrap="square" rtlCol="0">
            <a:spAutoFit/>
          </a:bodyPr>
          <a:lstStyle/>
          <a:p>
            <a:r>
              <a:rPr lang="en-US" sz="3724"/>
              <a:t>Kể một hoạt động chung của gia đình em vài buổi tối.</a:t>
            </a:r>
          </a:p>
        </p:txBody>
      </p:sp>
      <p:pic>
        <p:nvPicPr>
          <p:cNvPr id="1026" name="Picture 2" descr="Sweet Family Cartoon">
            <a:extLst>
              <a:ext uri="{FF2B5EF4-FFF2-40B4-BE49-F238E27FC236}">
                <a16:creationId xmlns:a16="http://schemas.microsoft.com/office/drawing/2014/main" id="{AB760DC6-4086-C085-043A-A982740DCD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8585" y="2842920"/>
            <a:ext cx="3850936" cy="36619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99267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4F0B5F-23CE-13A4-727E-7AC85598048D}"/>
              </a:ext>
            </a:extLst>
          </p:cNvPr>
          <p:cNvSpPr txBox="1"/>
          <p:nvPr/>
        </p:nvSpPr>
        <p:spPr>
          <a:xfrm>
            <a:off x="2097625" y="2889286"/>
            <a:ext cx="9148275" cy="1443152"/>
          </a:xfrm>
          <a:prstGeom prst="rect">
            <a:avLst/>
          </a:prstGeom>
          <a:noFill/>
        </p:spPr>
        <p:txBody>
          <a:bodyPr wrap="square" rtlCol="0">
            <a:spAutoFit/>
          </a:bodyPr>
          <a:lstStyle/>
          <a:p>
            <a:pPr algn="ctr"/>
            <a:r>
              <a:rPr lang="en-US" sz="8778" b="1">
                <a:solidFill>
                  <a:srgbClr val="0070C0"/>
                </a:solidFill>
              </a:rPr>
              <a:t>ĐỌC VĂN BẢN</a:t>
            </a:r>
          </a:p>
        </p:txBody>
      </p:sp>
    </p:spTree>
    <p:custDataLst>
      <p:tags r:id="rId1"/>
    </p:custDataLst>
    <p:extLst>
      <p:ext uri="{BB962C8B-B14F-4D97-AF65-F5344CB8AC3E}">
        <p14:creationId xmlns:p14="http://schemas.microsoft.com/office/powerpoint/2010/main" val="147674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2" name="Group 1">
            <a:extLst>
              <a:ext uri="{FF2B5EF4-FFF2-40B4-BE49-F238E27FC236}">
                <a16:creationId xmlns:a16="http://schemas.microsoft.com/office/drawing/2014/main" id="{DC553583-E2B6-620A-FD52-A90B804E52B6}"/>
              </a:ext>
            </a:extLst>
          </p:cNvPr>
          <p:cNvGrpSpPr/>
          <p:nvPr/>
        </p:nvGrpSpPr>
        <p:grpSpPr>
          <a:xfrm>
            <a:off x="0" y="140712"/>
            <a:ext cx="12108629" cy="6523774"/>
            <a:chOff x="-15083" y="237429"/>
            <a:chExt cx="12138660" cy="6539953"/>
          </a:xfrm>
          <a:solidFill>
            <a:srgbClr val="FFFFFF"/>
          </a:solidFill>
        </p:grpSpPr>
        <p:sp>
          <p:nvSpPr>
            <p:cNvPr id="3" name="TextBox 2">
              <a:extLst>
                <a:ext uri="{FF2B5EF4-FFF2-40B4-BE49-F238E27FC236}">
                  <a16:creationId xmlns:a16="http://schemas.microsoft.com/office/drawing/2014/main" id="{7A4F7D67-4CA0-ED54-91C3-6B9EC1F444B6}"/>
                </a:ext>
              </a:extLst>
            </p:cNvPr>
            <p:cNvSpPr txBox="1"/>
            <p:nvPr/>
          </p:nvSpPr>
          <p:spPr>
            <a:xfrm>
              <a:off x="-15083" y="760855"/>
              <a:ext cx="12001501" cy="6016527"/>
            </a:xfrm>
            <a:prstGeom prst="rect">
              <a:avLst/>
            </a:prstGeom>
            <a:noFill/>
          </p:spPr>
          <p:txBody>
            <a:bodyPr wrap="square" rtlCol="0">
              <a:spAutoFit/>
            </a:bodyPr>
            <a:lstStyle/>
            <a:p>
              <a:pPr marL="274320" algn="just"/>
              <a:r>
                <a:rPr lang="en-US" sz="2400"/>
                <a:t>	</a:t>
              </a:r>
              <a:r>
                <a:rPr lang="vi-VN" sz="2400"/>
                <a:t>Thời gian vui nhất trong buổi tối của Thư và Hân là trước khi đi ngủ. Đã thành thói quan,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274320" algn="just"/>
              <a:r>
                <a:rPr lang="en-US" sz="2400"/>
                <a:t>	</a:t>
              </a:r>
              <a:r>
                <a:rPr lang="vi-VN" sz="2400"/>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a:p>
              <a:pPr marL="274320" algn="just"/>
              <a:r>
                <a:rPr lang="en-US" sz="2400"/>
                <a:t>	</a:t>
              </a:r>
              <a:r>
                <a:rPr lang="vi-VN" sz="2400"/>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a:t>
              </a:r>
              <a:r>
                <a:rPr lang="en-US" sz="2400"/>
                <a:t>i</a:t>
              </a:r>
              <a:r>
                <a:rPr lang="vi-VN" sz="2400"/>
                <a:t>nh các bạn thường đố nhau trong giờ ra chơi…</a:t>
              </a:r>
            </a:p>
            <a:p>
              <a:pPr marL="274320" algn="just"/>
              <a:r>
                <a:rPr lang="en-US" sz="2400"/>
                <a:t>	</a:t>
              </a:r>
              <a:r>
                <a:rPr lang="vi-VN" sz="2400"/>
                <a:t>Ba mẹ con rúc rích mãi không chán. Chỉ là đến giờ ngủ thì phải ngủ thôi.</a:t>
              </a:r>
              <a:endParaRPr lang="en-US" sz="2400"/>
            </a:p>
            <a:p>
              <a:pPr marL="274320" algn="r"/>
              <a:r>
                <a:rPr lang="en-US" sz="2400"/>
                <a:t>(Diệu Thuỷ)</a:t>
              </a:r>
              <a:endParaRPr lang="vi-VN" sz="2400"/>
            </a:p>
          </p:txBody>
        </p:sp>
        <p:sp>
          <p:nvSpPr>
            <p:cNvPr id="4" name="TextBox 3">
              <a:extLst>
                <a:ext uri="{FF2B5EF4-FFF2-40B4-BE49-F238E27FC236}">
                  <a16:creationId xmlns:a16="http://schemas.microsoft.com/office/drawing/2014/main" id="{ADD19757-1542-E23F-2DA7-ABE5D8727785}"/>
                </a:ext>
              </a:extLst>
            </p:cNvPr>
            <p:cNvSpPr txBox="1"/>
            <p:nvPr/>
          </p:nvSpPr>
          <p:spPr>
            <a:xfrm>
              <a:off x="38257" y="237429"/>
              <a:ext cx="12085320" cy="523426"/>
            </a:xfrm>
            <a:prstGeom prst="rect">
              <a:avLst/>
            </a:prstGeom>
            <a:grpFill/>
          </p:spPr>
          <p:txBody>
            <a:bodyPr wrap="square" rtlCol="0">
              <a:spAutoFit/>
            </a:bodyPr>
            <a:lstStyle/>
            <a:p>
              <a:pPr algn="ctr"/>
              <a:r>
                <a:rPr lang="en-US" sz="2800" b="1">
                  <a:latin typeface="+mn-lt"/>
                </a:rPr>
                <a:t>TRÒ CHUYỆN CÙNG MẸ</a:t>
              </a:r>
              <a:endParaRPr lang="vi-VN" sz="2800" b="1">
                <a:latin typeface="+mn-lt"/>
              </a:endParaRP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5F2D9BB-15C7-E587-2E38-B0597F1F0BB3}"/>
              </a:ext>
            </a:extLst>
          </p:cNvPr>
          <p:cNvSpPr txBox="1"/>
          <p:nvPr/>
        </p:nvSpPr>
        <p:spPr>
          <a:xfrm>
            <a:off x="1506783" y="1723197"/>
            <a:ext cx="9148275" cy="1013354"/>
          </a:xfrm>
          <a:prstGeom prst="rect">
            <a:avLst/>
          </a:prstGeom>
          <a:noFill/>
        </p:spPr>
        <p:txBody>
          <a:bodyPr wrap="square" rtlCol="0">
            <a:spAutoFit/>
          </a:bodyPr>
          <a:lstStyle/>
          <a:p>
            <a:pPr algn="ctr"/>
            <a:r>
              <a:rPr lang="en-US" sz="5985" b="1">
                <a:solidFill>
                  <a:srgbClr val="0070C0"/>
                </a:solidFill>
              </a:rPr>
              <a:t>LẮNG NGHE ĐỌC MẪU</a:t>
            </a:r>
          </a:p>
        </p:txBody>
      </p:sp>
      <p:pic>
        <p:nvPicPr>
          <p:cNvPr id="8" name="Picture 7">
            <a:extLst>
              <a:ext uri="{FF2B5EF4-FFF2-40B4-BE49-F238E27FC236}">
                <a16:creationId xmlns:a16="http://schemas.microsoft.com/office/drawing/2014/main" id="{D864E387-1A73-1DEF-5724-EA51DCF1C99B}"/>
              </a:ext>
            </a:extLst>
          </p:cNvPr>
          <p:cNvPicPr>
            <a:picLocks noChangeAspect="1"/>
          </p:cNvPicPr>
          <p:nvPr/>
        </p:nvPicPr>
        <p:blipFill>
          <a:blip r:embed="rId4"/>
          <a:srcRect/>
          <a:stretch/>
        </p:blipFill>
        <p:spPr>
          <a:xfrm>
            <a:off x="5089596" y="3553759"/>
            <a:ext cx="1982646" cy="2222555"/>
          </a:xfrm>
          <a:prstGeom prst="rect">
            <a:avLst/>
          </a:prstGeom>
        </p:spPr>
      </p:pic>
      <p:sp>
        <p:nvSpPr>
          <p:cNvPr id="9" name="TextBox 8">
            <a:extLst>
              <a:ext uri="{FF2B5EF4-FFF2-40B4-BE49-F238E27FC236}">
                <a16:creationId xmlns:a16="http://schemas.microsoft.com/office/drawing/2014/main" id="{F21BAF9F-1845-3698-F9FC-281EBAAC0F62}"/>
              </a:ext>
            </a:extLst>
          </p:cNvPr>
          <p:cNvSpPr txBox="1"/>
          <p:nvPr/>
        </p:nvSpPr>
        <p:spPr>
          <a:xfrm>
            <a:off x="1506783" y="6394167"/>
            <a:ext cx="9148275" cy="399340"/>
          </a:xfrm>
          <a:prstGeom prst="rect">
            <a:avLst/>
          </a:prstGeom>
          <a:noFill/>
        </p:spPr>
        <p:txBody>
          <a:bodyPr wrap="square" rtlCol="0">
            <a:spAutoFit/>
          </a:bodyPr>
          <a:lstStyle/>
          <a:p>
            <a:pPr algn="ctr"/>
            <a:r>
              <a:rPr lang="en-US" sz="1995"/>
              <a:t>Học sinh theo dõi trong sách, phát hiện từ ngữ khó đọc, khó hiểu nhé!</a:t>
            </a:r>
          </a:p>
        </p:txBody>
      </p:sp>
    </p:spTree>
    <p:custDataLst>
      <p:tags r:id="rId1"/>
    </p:custDataLst>
    <p:extLst>
      <p:ext uri="{BB962C8B-B14F-4D97-AF65-F5344CB8AC3E}">
        <p14:creationId xmlns:p14="http://schemas.microsoft.com/office/powerpoint/2010/main" val="2372826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5" name="Group 4">
            <a:extLst>
              <a:ext uri="{FF2B5EF4-FFF2-40B4-BE49-F238E27FC236}">
                <a16:creationId xmlns:a16="http://schemas.microsoft.com/office/drawing/2014/main" id="{DC864C53-BD41-ED81-BBF5-8F662EEDAC8C}"/>
              </a:ext>
            </a:extLst>
          </p:cNvPr>
          <p:cNvGrpSpPr/>
          <p:nvPr/>
        </p:nvGrpSpPr>
        <p:grpSpPr>
          <a:xfrm>
            <a:off x="0" y="140712"/>
            <a:ext cx="12108629" cy="6523774"/>
            <a:chOff x="-15083" y="237429"/>
            <a:chExt cx="12138660" cy="6539953"/>
          </a:xfrm>
          <a:solidFill>
            <a:srgbClr val="FFFFFF"/>
          </a:solidFill>
        </p:grpSpPr>
        <p:sp>
          <p:nvSpPr>
            <p:cNvPr id="11" name="TextBox 10">
              <a:extLst>
                <a:ext uri="{FF2B5EF4-FFF2-40B4-BE49-F238E27FC236}">
                  <a16:creationId xmlns:a16="http://schemas.microsoft.com/office/drawing/2014/main" id="{B7E8C32F-D0FB-1CF6-0130-73271ABE5D59}"/>
                </a:ext>
              </a:extLst>
            </p:cNvPr>
            <p:cNvSpPr txBox="1"/>
            <p:nvPr/>
          </p:nvSpPr>
          <p:spPr>
            <a:xfrm>
              <a:off x="-15083" y="760855"/>
              <a:ext cx="12001501" cy="6016527"/>
            </a:xfrm>
            <a:prstGeom prst="rect">
              <a:avLst/>
            </a:prstGeom>
            <a:noFill/>
          </p:spPr>
          <p:txBody>
            <a:bodyPr wrap="square" rtlCol="0">
              <a:spAutoFit/>
            </a:bodyPr>
            <a:lstStyle/>
            <a:p>
              <a:pPr marL="274320" algn="just"/>
              <a:r>
                <a:rPr lang="en-US" sz="2400"/>
                <a:t>	</a:t>
              </a:r>
              <a:r>
                <a:rPr lang="vi-VN" sz="2400"/>
                <a:t>Thời gian vui nhất trong buổi tối của Thư và Hân là trước khi đi ngủ. Đã thành thói qu</a:t>
              </a:r>
              <a:r>
                <a:rPr lang="en-US" sz="2400"/>
                <a:t>e</a:t>
              </a:r>
              <a:r>
                <a:rPr lang="vi-VN" sz="2400"/>
                <a:t>n, ba mẹ con sẽ đọc sách, rồi thủ thỉ chuyện trò. Những câu chuyện của ba mẹ con thường nối vào nhau không dứt. Vì thế, sắp đến giờ ngủ, mẹ phải nói ràng rọt từng chữ: Năm phút nữa thôi nhé. Nhưng đôi khi chính mẹ nấn ná nghe chuyện của con, làm năm phút cứ được cộng thêm mãi.</a:t>
              </a:r>
            </a:p>
            <a:p>
              <a:pPr marL="274320" algn="just"/>
              <a:r>
                <a:rPr lang="en-US" sz="2400"/>
                <a:t>	</a:t>
              </a:r>
              <a:r>
                <a:rPr lang="vi-VN" sz="2400"/>
                <a:t>Ba mẹ con có nhiều điều để nói với nhau lắm. Hôm thì ba mẹ con bàn luận về các nhân vật trong quyển sách vừa đọc. Hôm thì mẹ kể cho hai chị em về công việc của mẹ. Có hôm, mẹ lại kể về ngày mẹ còn bé. Thỉnh thoảng, mẹ pha trò khiến hai chị em cười như nắc nẻ.</a:t>
              </a:r>
            </a:p>
            <a:p>
              <a:pPr marL="274320" algn="just"/>
              <a:r>
                <a:rPr lang="en-US" sz="2400"/>
                <a:t>	</a:t>
              </a:r>
              <a:r>
                <a:rPr lang="vi-VN" sz="2400"/>
                <a:t>Hai chị em cũng líu lo kể chuyện cho mẹ nghe. Em Hân bao giờ cũng tranh kể trước. Em hay kể về các bạn ở lớp mẫu giáo, về những trò chơi em được cô dạy, hay những món quà chiều mà em ăn rồi lại muốn ăn thêm nữa. Thư thì kể cho mẹ nghe chuyện được cô giáo mời đọc bài văn trước cả lớp, về những bài toán thử trí thông m</a:t>
              </a:r>
              <a:r>
                <a:rPr lang="en-US" sz="2400"/>
                <a:t>i</a:t>
              </a:r>
              <a:r>
                <a:rPr lang="vi-VN" sz="2400"/>
                <a:t>nh các bạn thường đố nhau trong giờ ra chơi…</a:t>
              </a:r>
            </a:p>
            <a:p>
              <a:pPr marL="274320" algn="just"/>
              <a:r>
                <a:rPr lang="en-US" sz="2400"/>
                <a:t>	</a:t>
              </a:r>
              <a:r>
                <a:rPr lang="vi-VN" sz="2400"/>
                <a:t>Ba mẹ con rúc rích mãi không chán. Chỉ là đến giờ ngủ thì phải ngủ thôi.</a:t>
              </a:r>
              <a:endParaRPr lang="en-US" sz="2400"/>
            </a:p>
            <a:p>
              <a:pPr marL="274320" algn="r"/>
              <a:r>
                <a:rPr lang="en-US" sz="2400"/>
                <a:t>(Diệu Thuỷ)</a:t>
              </a:r>
              <a:endParaRPr lang="vi-VN" sz="2400"/>
            </a:p>
          </p:txBody>
        </p:sp>
        <p:sp>
          <p:nvSpPr>
            <p:cNvPr id="12" name="TextBox 11">
              <a:extLst>
                <a:ext uri="{FF2B5EF4-FFF2-40B4-BE49-F238E27FC236}">
                  <a16:creationId xmlns:a16="http://schemas.microsoft.com/office/drawing/2014/main" id="{99E4A354-1B2A-4A42-5C40-42E34B24317B}"/>
                </a:ext>
              </a:extLst>
            </p:cNvPr>
            <p:cNvSpPr txBox="1"/>
            <p:nvPr/>
          </p:nvSpPr>
          <p:spPr>
            <a:xfrm>
              <a:off x="38257" y="237429"/>
              <a:ext cx="12085320" cy="523426"/>
            </a:xfrm>
            <a:prstGeom prst="rect">
              <a:avLst/>
            </a:prstGeom>
            <a:grpFill/>
          </p:spPr>
          <p:txBody>
            <a:bodyPr wrap="square" rtlCol="0">
              <a:spAutoFit/>
            </a:bodyPr>
            <a:lstStyle/>
            <a:p>
              <a:pPr algn="ctr"/>
              <a:r>
                <a:rPr lang="en-US" sz="2800" b="1">
                  <a:latin typeface="+mn-lt"/>
                </a:rPr>
                <a:t>TRÒ CHUYỆN CÙNG MẸ</a:t>
              </a:r>
              <a:endParaRPr lang="vi-VN" sz="2800" b="1">
                <a:latin typeface="+mn-lt"/>
              </a:endParaRPr>
            </a:p>
          </p:txBody>
        </p:sp>
      </p:grpSp>
      <p:cxnSp>
        <p:nvCxnSpPr>
          <p:cNvPr id="4" name="Straight Connector 3">
            <a:extLst>
              <a:ext uri="{FF2B5EF4-FFF2-40B4-BE49-F238E27FC236}">
                <a16:creationId xmlns:a16="http://schemas.microsoft.com/office/drawing/2014/main" id="{3AB4DDC3-A492-6A80-D092-239B0362CC1C}"/>
              </a:ext>
            </a:extLst>
          </p:cNvPr>
          <p:cNvCxnSpPr>
            <a:cxnSpLocks/>
          </p:cNvCxnSpPr>
          <p:nvPr/>
        </p:nvCxnSpPr>
        <p:spPr>
          <a:xfrm>
            <a:off x="3319303" y="4345510"/>
            <a:ext cx="6664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7DDA0A3-126B-0E08-2461-B111D41EEECC}"/>
              </a:ext>
            </a:extLst>
          </p:cNvPr>
          <p:cNvCxnSpPr>
            <a:cxnSpLocks/>
          </p:cNvCxnSpPr>
          <p:nvPr/>
        </p:nvCxnSpPr>
        <p:spPr>
          <a:xfrm>
            <a:off x="8196446" y="1064904"/>
            <a:ext cx="7571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C432D2-B46F-04A9-9D49-7009561913CA}"/>
              </a:ext>
            </a:extLst>
          </p:cNvPr>
          <p:cNvCxnSpPr>
            <a:cxnSpLocks/>
          </p:cNvCxnSpPr>
          <p:nvPr/>
        </p:nvCxnSpPr>
        <p:spPr>
          <a:xfrm>
            <a:off x="6624977" y="1442157"/>
            <a:ext cx="14547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C2137C3-FCAD-B648-2C32-ABAB32B97A7C}"/>
              </a:ext>
            </a:extLst>
          </p:cNvPr>
          <p:cNvCxnSpPr>
            <a:cxnSpLocks/>
          </p:cNvCxnSpPr>
          <p:nvPr/>
        </p:nvCxnSpPr>
        <p:spPr>
          <a:xfrm>
            <a:off x="10723601" y="4345510"/>
            <a:ext cx="7330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D2AAD9-0B2A-EF29-EBFC-DE3198FF90A2}"/>
              </a:ext>
            </a:extLst>
          </p:cNvPr>
          <p:cNvCxnSpPr>
            <a:cxnSpLocks/>
          </p:cNvCxnSpPr>
          <p:nvPr/>
        </p:nvCxnSpPr>
        <p:spPr>
          <a:xfrm>
            <a:off x="359902" y="4718196"/>
            <a:ext cx="73306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48CE74-4753-4A05-F4FF-61C39AFFEC5D}"/>
              </a:ext>
            </a:extLst>
          </p:cNvPr>
          <p:cNvCxnSpPr>
            <a:cxnSpLocks/>
          </p:cNvCxnSpPr>
          <p:nvPr/>
        </p:nvCxnSpPr>
        <p:spPr>
          <a:xfrm>
            <a:off x="8381929" y="4733186"/>
            <a:ext cx="9757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0BF632A-4DE5-0647-174F-B8F7EB461E8C}"/>
              </a:ext>
            </a:extLst>
          </p:cNvPr>
          <p:cNvCxnSpPr>
            <a:cxnSpLocks/>
          </p:cNvCxnSpPr>
          <p:nvPr/>
        </p:nvCxnSpPr>
        <p:spPr>
          <a:xfrm>
            <a:off x="11028152" y="5470203"/>
            <a:ext cx="8870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3356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FFBA65-88BF-79BE-B8D8-1B4B9E9A7A99}"/>
              </a:ext>
            </a:extLst>
          </p:cNvPr>
          <p:cNvSpPr txBox="1"/>
          <p:nvPr/>
        </p:nvSpPr>
        <p:spPr>
          <a:xfrm>
            <a:off x="1272206" y="699390"/>
            <a:ext cx="5660326" cy="921342"/>
          </a:xfrm>
          <a:prstGeom prst="rect">
            <a:avLst/>
          </a:prstGeom>
          <a:noFill/>
        </p:spPr>
        <p:txBody>
          <a:bodyPr wrap="square" rtlCol="0">
            <a:spAutoFit/>
          </a:bodyPr>
          <a:lstStyle/>
          <a:p>
            <a:pPr algn="just"/>
            <a:r>
              <a:rPr lang="en-US" sz="5387">
                <a:solidFill>
                  <a:srgbClr val="0070C0"/>
                </a:solidFill>
              </a:rPr>
              <a:t>trước</a:t>
            </a:r>
          </a:p>
        </p:txBody>
      </p:sp>
      <p:sp>
        <p:nvSpPr>
          <p:cNvPr id="6" name="TextBox 5">
            <a:extLst>
              <a:ext uri="{FF2B5EF4-FFF2-40B4-BE49-F238E27FC236}">
                <a16:creationId xmlns:a16="http://schemas.microsoft.com/office/drawing/2014/main" id="{A5C32103-5C91-26B6-058F-8B356DC3B7E6}"/>
              </a:ext>
            </a:extLst>
          </p:cNvPr>
          <p:cNvSpPr txBox="1"/>
          <p:nvPr/>
        </p:nvSpPr>
        <p:spPr>
          <a:xfrm>
            <a:off x="1272206" y="2049662"/>
            <a:ext cx="3992797" cy="921342"/>
          </a:xfrm>
          <a:prstGeom prst="rect">
            <a:avLst/>
          </a:prstGeom>
          <a:noFill/>
        </p:spPr>
        <p:txBody>
          <a:bodyPr wrap="square" rtlCol="0">
            <a:spAutoFit/>
          </a:bodyPr>
          <a:lstStyle/>
          <a:p>
            <a:pPr algn="just"/>
            <a:r>
              <a:rPr lang="en-US" sz="5387">
                <a:solidFill>
                  <a:srgbClr val="0070C0"/>
                </a:solidFill>
              </a:rPr>
              <a:t>chuyện trò</a:t>
            </a:r>
          </a:p>
        </p:txBody>
      </p:sp>
      <p:sp>
        <p:nvSpPr>
          <p:cNvPr id="7" name="TextBox 6">
            <a:extLst>
              <a:ext uri="{FF2B5EF4-FFF2-40B4-BE49-F238E27FC236}">
                <a16:creationId xmlns:a16="http://schemas.microsoft.com/office/drawing/2014/main" id="{32679FA2-914F-C4F6-7A0D-8A8940E32FF0}"/>
              </a:ext>
            </a:extLst>
          </p:cNvPr>
          <p:cNvSpPr txBox="1"/>
          <p:nvPr/>
        </p:nvSpPr>
        <p:spPr>
          <a:xfrm>
            <a:off x="1272206" y="3399934"/>
            <a:ext cx="4381426" cy="921342"/>
          </a:xfrm>
          <a:prstGeom prst="rect">
            <a:avLst/>
          </a:prstGeom>
          <a:noFill/>
        </p:spPr>
        <p:txBody>
          <a:bodyPr wrap="square" rtlCol="0">
            <a:spAutoFit/>
          </a:bodyPr>
          <a:lstStyle/>
          <a:p>
            <a:pPr algn="just"/>
            <a:r>
              <a:rPr lang="en-US" sz="5387">
                <a:solidFill>
                  <a:srgbClr val="0070C0"/>
                </a:solidFill>
              </a:rPr>
              <a:t>líu lo</a:t>
            </a:r>
          </a:p>
        </p:txBody>
      </p:sp>
      <p:cxnSp>
        <p:nvCxnSpPr>
          <p:cNvPr id="19" name="Straight Connector 18">
            <a:extLst>
              <a:ext uri="{FF2B5EF4-FFF2-40B4-BE49-F238E27FC236}">
                <a16:creationId xmlns:a16="http://schemas.microsoft.com/office/drawing/2014/main" id="{D3EE17BE-6BBC-0BA9-446C-F885EE0D3D61}"/>
              </a:ext>
            </a:extLst>
          </p:cNvPr>
          <p:cNvCxnSpPr>
            <a:cxnSpLocks/>
          </p:cNvCxnSpPr>
          <p:nvPr/>
        </p:nvCxnSpPr>
        <p:spPr>
          <a:xfrm>
            <a:off x="1380755" y="2863093"/>
            <a:ext cx="65214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92169A-668F-FA22-28EB-CC1ED86E9278}"/>
              </a:ext>
            </a:extLst>
          </p:cNvPr>
          <p:cNvCxnSpPr>
            <a:cxnSpLocks/>
          </p:cNvCxnSpPr>
          <p:nvPr/>
        </p:nvCxnSpPr>
        <p:spPr>
          <a:xfrm>
            <a:off x="1332166" y="1494290"/>
            <a:ext cx="3746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2BAE51-1325-BD6E-3D90-DF6F5E719F2C}"/>
              </a:ext>
            </a:extLst>
          </p:cNvPr>
          <p:cNvCxnSpPr>
            <a:cxnSpLocks/>
          </p:cNvCxnSpPr>
          <p:nvPr/>
        </p:nvCxnSpPr>
        <p:spPr>
          <a:xfrm>
            <a:off x="1287184" y="4198389"/>
            <a:ext cx="316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12D2299-35C6-A587-D927-B104D41AD36D}"/>
              </a:ext>
            </a:extLst>
          </p:cNvPr>
          <p:cNvCxnSpPr>
            <a:cxnSpLocks/>
          </p:cNvCxnSpPr>
          <p:nvPr/>
        </p:nvCxnSpPr>
        <p:spPr>
          <a:xfrm>
            <a:off x="2753112" y="1494290"/>
            <a:ext cx="3096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7872B5-3519-F3A6-FE9E-3495AAB5FD0A}"/>
              </a:ext>
            </a:extLst>
          </p:cNvPr>
          <p:cNvCxnSpPr>
            <a:cxnSpLocks/>
          </p:cNvCxnSpPr>
          <p:nvPr/>
        </p:nvCxnSpPr>
        <p:spPr>
          <a:xfrm>
            <a:off x="2222091" y="4198389"/>
            <a:ext cx="3042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E95D172-AABD-E5AE-4F8B-081F9CB78E04}"/>
              </a:ext>
            </a:extLst>
          </p:cNvPr>
          <p:cNvSpPr txBox="1"/>
          <p:nvPr/>
        </p:nvSpPr>
        <p:spPr>
          <a:xfrm>
            <a:off x="6279790" y="699390"/>
            <a:ext cx="4381426" cy="921342"/>
          </a:xfrm>
          <a:prstGeom prst="rect">
            <a:avLst/>
          </a:prstGeom>
          <a:noFill/>
        </p:spPr>
        <p:txBody>
          <a:bodyPr wrap="square" rtlCol="0">
            <a:spAutoFit/>
          </a:bodyPr>
          <a:lstStyle/>
          <a:p>
            <a:pPr algn="just"/>
            <a:r>
              <a:rPr lang="en-US" sz="5387">
                <a:solidFill>
                  <a:srgbClr val="0070C0"/>
                </a:solidFill>
              </a:rPr>
              <a:t>tranh</a:t>
            </a:r>
          </a:p>
        </p:txBody>
      </p:sp>
      <p:cxnSp>
        <p:nvCxnSpPr>
          <p:cNvPr id="12" name="Straight Connector 11">
            <a:extLst>
              <a:ext uri="{FF2B5EF4-FFF2-40B4-BE49-F238E27FC236}">
                <a16:creationId xmlns:a16="http://schemas.microsoft.com/office/drawing/2014/main" id="{B1284DEC-0D74-F100-4D0F-F82AA45B886F}"/>
              </a:ext>
            </a:extLst>
          </p:cNvPr>
          <p:cNvCxnSpPr>
            <a:cxnSpLocks/>
          </p:cNvCxnSpPr>
          <p:nvPr/>
        </p:nvCxnSpPr>
        <p:spPr>
          <a:xfrm>
            <a:off x="6326236" y="1477870"/>
            <a:ext cx="45335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7AADA74-6BCE-9290-35CB-38DE66BE1D5D}"/>
              </a:ext>
            </a:extLst>
          </p:cNvPr>
          <p:cNvSpPr txBox="1"/>
          <p:nvPr/>
        </p:nvSpPr>
        <p:spPr>
          <a:xfrm>
            <a:off x="6298876" y="2049662"/>
            <a:ext cx="4381426" cy="921342"/>
          </a:xfrm>
          <a:prstGeom prst="rect">
            <a:avLst/>
          </a:prstGeom>
          <a:noFill/>
        </p:spPr>
        <p:txBody>
          <a:bodyPr wrap="square" rtlCol="0">
            <a:spAutoFit/>
          </a:bodyPr>
          <a:lstStyle/>
          <a:p>
            <a:pPr algn="just"/>
            <a:r>
              <a:rPr lang="en-US" sz="5387">
                <a:solidFill>
                  <a:srgbClr val="0070C0"/>
                </a:solidFill>
              </a:rPr>
              <a:t>trước</a:t>
            </a:r>
          </a:p>
        </p:txBody>
      </p:sp>
      <p:cxnSp>
        <p:nvCxnSpPr>
          <p:cNvPr id="15" name="Straight Connector 14">
            <a:extLst>
              <a:ext uri="{FF2B5EF4-FFF2-40B4-BE49-F238E27FC236}">
                <a16:creationId xmlns:a16="http://schemas.microsoft.com/office/drawing/2014/main" id="{C6195C2E-0A20-D84A-730B-09D8C56AF5FC}"/>
              </a:ext>
            </a:extLst>
          </p:cNvPr>
          <p:cNvCxnSpPr>
            <a:cxnSpLocks/>
          </p:cNvCxnSpPr>
          <p:nvPr/>
        </p:nvCxnSpPr>
        <p:spPr>
          <a:xfrm>
            <a:off x="6392122" y="2826910"/>
            <a:ext cx="4121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555F123-D1CF-DB67-55B2-ED2CB3518746}"/>
              </a:ext>
            </a:extLst>
          </p:cNvPr>
          <p:cNvSpPr txBox="1"/>
          <p:nvPr/>
        </p:nvSpPr>
        <p:spPr>
          <a:xfrm>
            <a:off x="6279790" y="3399934"/>
            <a:ext cx="4381426" cy="921342"/>
          </a:xfrm>
          <a:prstGeom prst="rect">
            <a:avLst/>
          </a:prstGeom>
          <a:noFill/>
        </p:spPr>
        <p:txBody>
          <a:bodyPr wrap="square" rtlCol="0">
            <a:spAutoFit/>
          </a:bodyPr>
          <a:lstStyle/>
          <a:p>
            <a:pPr algn="just"/>
            <a:r>
              <a:rPr lang="en-US" sz="5387">
                <a:solidFill>
                  <a:srgbClr val="0070C0"/>
                </a:solidFill>
              </a:rPr>
              <a:t>trò chơi</a:t>
            </a:r>
          </a:p>
        </p:txBody>
      </p:sp>
      <p:cxnSp>
        <p:nvCxnSpPr>
          <p:cNvPr id="18" name="Straight Connector 17">
            <a:extLst>
              <a:ext uri="{FF2B5EF4-FFF2-40B4-BE49-F238E27FC236}">
                <a16:creationId xmlns:a16="http://schemas.microsoft.com/office/drawing/2014/main" id="{6FB59796-28FD-A32C-4F0A-57D6C2E7905A}"/>
              </a:ext>
            </a:extLst>
          </p:cNvPr>
          <p:cNvCxnSpPr>
            <a:cxnSpLocks/>
          </p:cNvCxnSpPr>
          <p:nvPr/>
        </p:nvCxnSpPr>
        <p:spPr>
          <a:xfrm>
            <a:off x="6305572" y="4198389"/>
            <a:ext cx="49869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D031D9D-7C40-4ED5-92CF-ADC77D68BA69}"/>
              </a:ext>
            </a:extLst>
          </p:cNvPr>
          <p:cNvCxnSpPr>
            <a:cxnSpLocks/>
          </p:cNvCxnSpPr>
          <p:nvPr/>
        </p:nvCxnSpPr>
        <p:spPr>
          <a:xfrm>
            <a:off x="3697093" y="2848117"/>
            <a:ext cx="4899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D9F8BF7-EB37-4C41-C19B-EBF82946FF37}"/>
              </a:ext>
            </a:extLst>
          </p:cNvPr>
          <p:cNvCxnSpPr>
            <a:cxnSpLocks/>
          </p:cNvCxnSpPr>
          <p:nvPr/>
        </p:nvCxnSpPr>
        <p:spPr>
          <a:xfrm>
            <a:off x="7430367" y="4198389"/>
            <a:ext cx="6034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55BC8C2-765D-201E-20DC-A76D826B30BC}"/>
              </a:ext>
            </a:extLst>
          </p:cNvPr>
          <p:cNvSpPr txBox="1"/>
          <p:nvPr/>
        </p:nvSpPr>
        <p:spPr>
          <a:xfrm>
            <a:off x="3697093" y="5108191"/>
            <a:ext cx="4381426" cy="921342"/>
          </a:xfrm>
          <a:prstGeom prst="rect">
            <a:avLst/>
          </a:prstGeom>
          <a:noFill/>
        </p:spPr>
        <p:txBody>
          <a:bodyPr wrap="square" rtlCol="0">
            <a:spAutoFit/>
          </a:bodyPr>
          <a:lstStyle/>
          <a:p>
            <a:pPr algn="just"/>
            <a:r>
              <a:rPr lang="en-US" sz="5387">
                <a:solidFill>
                  <a:srgbClr val="0070C0"/>
                </a:solidFill>
              </a:rPr>
              <a:t>thử trí</a:t>
            </a:r>
          </a:p>
        </p:txBody>
      </p:sp>
      <p:cxnSp>
        <p:nvCxnSpPr>
          <p:cNvPr id="21" name="Straight Connector 20">
            <a:extLst>
              <a:ext uri="{FF2B5EF4-FFF2-40B4-BE49-F238E27FC236}">
                <a16:creationId xmlns:a16="http://schemas.microsoft.com/office/drawing/2014/main" id="{509A481B-7E01-F2A1-5FE0-913F4147D816}"/>
              </a:ext>
            </a:extLst>
          </p:cNvPr>
          <p:cNvCxnSpPr>
            <a:cxnSpLocks/>
          </p:cNvCxnSpPr>
          <p:nvPr/>
        </p:nvCxnSpPr>
        <p:spPr>
          <a:xfrm>
            <a:off x="4962043" y="5906646"/>
            <a:ext cx="37467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35212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9697922-E4B5-4087-849C-89D1170FBF2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uFFFD\b{A1DD8FB7-28ED-4860-8787-F1AF6C0C7041}&quot;,&quot;C:\\Users\\DELL\\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11.3_Trò chuyện cùng mẹ"/>
</p:tagLst>
</file>

<file path=ppt/tags/tag10.xml><?xml version="1.0" encoding="utf-8"?>
<p:tagLst xmlns:a="http://schemas.openxmlformats.org/drawingml/2006/main" xmlns:r="http://schemas.openxmlformats.org/officeDocument/2006/relationships" xmlns:p="http://schemas.openxmlformats.org/presentationml/2006/main">
  <p:tag name="GENSWF_SLIDE_UID" val="{B1B46014-3A91-41FA-9674-E1F9B75F8F2A}:352"/>
</p:tagLst>
</file>

<file path=ppt/tags/tag11.xml><?xml version="1.0" encoding="utf-8"?>
<p:tagLst xmlns:a="http://schemas.openxmlformats.org/drawingml/2006/main" xmlns:r="http://schemas.openxmlformats.org/officeDocument/2006/relationships" xmlns:p="http://schemas.openxmlformats.org/presentationml/2006/main">
  <p:tag name="GENSWF_SLIDE_UID" val="{46A5B230-36D7-418F-960F-15CEBC372FF8}:312"/>
</p:tagLst>
</file>

<file path=ppt/tags/tag12.xml><?xml version="1.0" encoding="utf-8"?>
<p:tagLst xmlns:a="http://schemas.openxmlformats.org/drawingml/2006/main" xmlns:r="http://schemas.openxmlformats.org/officeDocument/2006/relationships" xmlns:p="http://schemas.openxmlformats.org/presentationml/2006/main">
  <p:tag name="GENSWF_SLIDE_UID" val="{34B7E6B8-B4C3-4DC7-A123-B9F3E55B4EC8}:376"/>
</p:tagLst>
</file>

<file path=ppt/tags/tag13.xml><?xml version="1.0" encoding="utf-8"?>
<p:tagLst xmlns:a="http://schemas.openxmlformats.org/drawingml/2006/main" xmlns:r="http://schemas.openxmlformats.org/officeDocument/2006/relationships" xmlns:p="http://schemas.openxmlformats.org/presentationml/2006/main">
  <p:tag name="GENSWF_SLIDE_UID" val="{A136F18D-BDA6-4FF0-9E3A-1218CCBBEC0F}:314"/>
</p:tagLst>
</file>

<file path=ppt/tags/tag14.xml><?xml version="1.0" encoding="utf-8"?>
<p:tagLst xmlns:a="http://schemas.openxmlformats.org/drawingml/2006/main" xmlns:r="http://schemas.openxmlformats.org/officeDocument/2006/relationships" xmlns:p="http://schemas.openxmlformats.org/presentationml/2006/main">
  <p:tag name="GENSWF_SLIDE_UID" val="{E5ADB4AB-C930-4988-A5F0-8681972CC271}:315"/>
</p:tagLst>
</file>

<file path=ppt/tags/tag15.xml><?xml version="1.0" encoding="utf-8"?>
<p:tagLst xmlns:a="http://schemas.openxmlformats.org/drawingml/2006/main" xmlns:r="http://schemas.openxmlformats.org/officeDocument/2006/relationships" xmlns:p="http://schemas.openxmlformats.org/presentationml/2006/main">
  <p:tag name="GENSWF_SLIDE_UID" val="{ED07E15B-6779-4388-B75A-AA145F9BEDAB}:316"/>
</p:tagLst>
</file>

<file path=ppt/tags/tag16.xml><?xml version="1.0" encoding="utf-8"?>
<p:tagLst xmlns:a="http://schemas.openxmlformats.org/drawingml/2006/main" xmlns:r="http://schemas.openxmlformats.org/officeDocument/2006/relationships" xmlns:p="http://schemas.openxmlformats.org/presentationml/2006/main">
  <p:tag name="GENSWF_SLIDE_UID" val="{D9A0682B-ADD8-4527-9CD0-2A216EC3F40E}:319"/>
</p:tagLst>
</file>

<file path=ppt/tags/tag17.xml><?xml version="1.0" encoding="utf-8"?>
<p:tagLst xmlns:a="http://schemas.openxmlformats.org/drawingml/2006/main" xmlns:r="http://schemas.openxmlformats.org/officeDocument/2006/relationships" xmlns:p="http://schemas.openxmlformats.org/presentationml/2006/main">
  <p:tag name="GENSWF_SLIDE_UID" val="{36AED6D5-B8DB-42AA-9610-F45B243EFB4C}:377"/>
</p:tagLst>
</file>

<file path=ppt/tags/tag18.xml><?xml version="1.0" encoding="utf-8"?>
<p:tagLst xmlns:a="http://schemas.openxmlformats.org/drawingml/2006/main" xmlns:r="http://schemas.openxmlformats.org/officeDocument/2006/relationships" xmlns:p="http://schemas.openxmlformats.org/presentationml/2006/main">
  <p:tag name="GENSWF_SLIDE_UID" val="{C529F427-4A58-44B9-8B1F-AE7D3CEA72F8}:354"/>
</p:tagLst>
</file>

<file path=ppt/tags/tag19.xml><?xml version="1.0" encoding="utf-8"?>
<p:tagLst xmlns:a="http://schemas.openxmlformats.org/drawingml/2006/main" xmlns:r="http://schemas.openxmlformats.org/officeDocument/2006/relationships" xmlns:p="http://schemas.openxmlformats.org/presentationml/2006/main">
  <p:tag name="GENSWF_SLIDE_UID" val="{CB5AF295-CB93-49B4-8D06-2D0530AE3152}:378"/>
</p:tagLst>
</file>

<file path=ppt/tags/tag2.xml><?xml version="1.0" encoding="utf-8"?>
<p:tagLst xmlns:a="http://schemas.openxmlformats.org/drawingml/2006/main" xmlns:r="http://schemas.openxmlformats.org/officeDocument/2006/relationships" xmlns:p="http://schemas.openxmlformats.org/presentationml/2006/main">
  <p:tag name="GENSWF_SLIDE_UID" val="{2587F7AC-F487-4F52-BD68-CD31738BC41C}:402"/>
</p:tagLst>
</file>

<file path=ppt/tags/tag20.xml><?xml version="1.0" encoding="utf-8"?>
<p:tagLst xmlns:a="http://schemas.openxmlformats.org/drawingml/2006/main" xmlns:r="http://schemas.openxmlformats.org/officeDocument/2006/relationships" xmlns:p="http://schemas.openxmlformats.org/presentationml/2006/main">
  <p:tag name="GENSWF_SLIDE_UID" val="{E787FC2D-709F-468D-9EE2-A1BFBFC17B0C}:595"/>
</p:tagLst>
</file>

<file path=ppt/tags/tag21.xml><?xml version="1.0" encoding="utf-8"?>
<p:tagLst xmlns:a="http://schemas.openxmlformats.org/drawingml/2006/main" xmlns:r="http://schemas.openxmlformats.org/officeDocument/2006/relationships" xmlns:p="http://schemas.openxmlformats.org/presentationml/2006/main">
  <p:tag name="GENSWF_SLIDE_UID" val="{8A915880-C4CD-4521-9278-900A757ABF18}:599"/>
</p:tagLst>
</file>

<file path=ppt/tags/tag22.xml><?xml version="1.0" encoding="utf-8"?>
<p:tagLst xmlns:a="http://schemas.openxmlformats.org/drawingml/2006/main" xmlns:r="http://schemas.openxmlformats.org/officeDocument/2006/relationships" xmlns:p="http://schemas.openxmlformats.org/presentationml/2006/main">
  <p:tag name="GENSWF_SLIDE_UID" val="{AFAF23B2-EF3D-4C21-9668-180FAB6F24D0}:600"/>
</p:tagLst>
</file>

<file path=ppt/tags/tag23.xml><?xml version="1.0" encoding="utf-8"?>
<p:tagLst xmlns:a="http://schemas.openxmlformats.org/drawingml/2006/main" xmlns:r="http://schemas.openxmlformats.org/officeDocument/2006/relationships" xmlns:p="http://schemas.openxmlformats.org/presentationml/2006/main">
  <p:tag name="GENSWF_SLIDE_UID" val="{23F30BC2-AE17-445A-B75A-477117B32931}:367"/>
</p:tagLst>
</file>

<file path=ppt/tags/tag24.xml><?xml version="1.0" encoding="utf-8"?>
<p:tagLst xmlns:a="http://schemas.openxmlformats.org/drawingml/2006/main" xmlns:r="http://schemas.openxmlformats.org/officeDocument/2006/relationships" xmlns:p="http://schemas.openxmlformats.org/presentationml/2006/main">
  <p:tag name="GENSWF_SLIDE_UID" val="{B9DAD213-DE9F-4B4E-9FDA-9FA3F6EE5C52}:324"/>
</p:tagLst>
</file>

<file path=ppt/tags/tag25.xml><?xml version="1.0" encoding="utf-8"?>
<p:tagLst xmlns:a="http://schemas.openxmlformats.org/drawingml/2006/main" xmlns:r="http://schemas.openxmlformats.org/officeDocument/2006/relationships" xmlns:p="http://schemas.openxmlformats.org/presentationml/2006/main">
  <p:tag name="GENSWF_SLIDE_UID" val="{E258EC4A-6FA7-4740-B198-0E8933CDC66E}:325"/>
</p:tagLst>
</file>

<file path=ppt/tags/tag26.xml><?xml version="1.0" encoding="utf-8"?>
<p:tagLst xmlns:a="http://schemas.openxmlformats.org/drawingml/2006/main" xmlns:r="http://schemas.openxmlformats.org/officeDocument/2006/relationships" xmlns:p="http://schemas.openxmlformats.org/presentationml/2006/main">
  <p:tag name="GENSWF_SLIDE_UID" val="{F24D4077-839E-4F49-B986-87FDC15AB319}:398"/>
</p:tagLst>
</file>

<file path=ppt/tags/tag27.xml><?xml version="1.0" encoding="utf-8"?>
<p:tagLst xmlns:a="http://schemas.openxmlformats.org/drawingml/2006/main" xmlns:r="http://schemas.openxmlformats.org/officeDocument/2006/relationships" xmlns:p="http://schemas.openxmlformats.org/presentationml/2006/main">
  <p:tag name="GENSWF_SLIDE_UID" val="{3A4C7509-17B3-489B-AB97-9E0C31E60260}:601"/>
</p:tagLst>
</file>

<file path=ppt/tags/tag28.xml><?xml version="1.0" encoding="utf-8"?>
<p:tagLst xmlns:a="http://schemas.openxmlformats.org/drawingml/2006/main" xmlns:r="http://schemas.openxmlformats.org/officeDocument/2006/relationships" xmlns:p="http://schemas.openxmlformats.org/presentationml/2006/main">
  <p:tag name="GENSWF_SLIDE_UID" val="{B6D736D8-A964-4FB8-9C04-464B12E664B9}:606"/>
</p:tagLst>
</file>

<file path=ppt/tags/tag29.xml><?xml version="1.0" encoding="utf-8"?>
<p:tagLst xmlns:a="http://schemas.openxmlformats.org/drawingml/2006/main" xmlns:r="http://schemas.openxmlformats.org/officeDocument/2006/relationships" xmlns:p="http://schemas.openxmlformats.org/presentationml/2006/main">
  <p:tag name="GENSWF_SLIDE_UID" val="{B6C91EEA-F51D-4070-A8DA-A9D2C5B1F98A}:328"/>
</p:tagLst>
</file>

<file path=ppt/tags/tag3.xml><?xml version="1.0" encoding="utf-8"?>
<p:tagLst xmlns:a="http://schemas.openxmlformats.org/drawingml/2006/main" xmlns:r="http://schemas.openxmlformats.org/officeDocument/2006/relationships" xmlns:p="http://schemas.openxmlformats.org/presentationml/2006/main">
  <p:tag name="GENSWF_SLIDE_UID" val="{9456AC1F-3F89-4F17-9B37-B94788425AEE}:256"/>
</p:tagLst>
</file>

<file path=ppt/tags/tag30.xml><?xml version="1.0" encoding="utf-8"?>
<p:tagLst xmlns:a="http://schemas.openxmlformats.org/drawingml/2006/main" xmlns:r="http://schemas.openxmlformats.org/officeDocument/2006/relationships" xmlns:p="http://schemas.openxmlformats.org/presentationml/2006/main">
  <p:tag name="GENSWF_SLIDE_UID" val="{E0230149-4D0D-4263-9A4D-ED65360C33CB}:419"/>
</p:tagLst>
</file>

<file path=ppt/tags/tag31.xml><?xml version="1.0" encoding="utf-8"?>
<p:tagLst xmlns:a="http://schemas.openxmlformats.org/drawingml/2006/main" xmlns:r="http://schemas.openxmlformats.org/officeDocument/2006/relationships" xmlns:p="http://schemas.openxmlformats.org/presentationml/2006/main">
  <p:tag name="GENSWF_SLIDE_UID" val="{CE2786F2-CE97-46F7-91C3-FCEC11CCF106}:382"/>
</p:tagLst>
</file>

<file path=ppt/tags/tag4.xml><?xml version="1.0" encoding="utf-8"?>
<p:tagLst xmlns:a="http://schemas.openxmlformats.org/drawingml/2006/main" xmlns:r="http://schemas.openxmlformats.org/officeDocument/2006/relationships" xmlns:p="http://schemas.openxmlformats.org/presentationml/2006/main">
  <p:tag name="GENSWF_SLIDE_UID" val="{D23317C7-3049-4E99-885E-2792656EBBE6}:347"/>
</p:tagLst>
</file>

<file path=ppt/tags/tag5.xml><?xml version="1.0" encoding="utf-8"?>
<p:tagLst xmlns:a="http://schemas.openxmlformats.org/drawingml/2006/main" xmlns:r="http://schemas.openxmlformats.org/officeDocument/2006/relationships" xmlns:p="http://schemas.openxmlformats.org/presentationml/2006/main">
  <p:tag name="GENSWF_SLIDE_UID" val="{78980CB6-4693-4EB1-942E-E946C9F09966}:317"/>
</p:tagLst>
</file>

<file path=ppt/tags/tag6.xml><?xml version="1.0" encoding="utf-8"?>
<p:tagLst xmlns:a="http://schemas.openxmlformats.org/drawingml/2006/main" xmlns:r="http://schemas.openxmlformats.org/officeDocument/2006/relationships" xmlns:p="http://schemas.openxmlformats.org/presentationml/2006/main">
  <p:tag name="GENSWF_SLIDE_UID" val="{85100135-5356-41E9-BFC5-A3737FC32FFE}:318"/>
</p:tagLst>
</file>

<file path=ppt/tags/tag7.xml><?xml version="1.0" encoding="utf-8"?>
<p:tagLst xmlns:a="http://schemas.openxmlformats.org/drawingml/2006/main" xmlns:r="http://schemas.openxmlformats.org/officeDocument/2006/relationships" xmlns:p="http://schemas.openxmlformats.org/presentationml/2006/main">
  <p:tag name="GENSWF_SLIDE_UID" val="{9614C5F6-35BB-4E51-918F-121DC6C2842E}:348"/>
</p:tagLst>
</file>

<file path=ppt/tags/tag8.xml><?xml version="1.0" encoding="utf-8"?>
<p:tagLst xmlns:a="http://schemas.openxmlformats.org/drawingml/2006/main" xmlns:r="http://schemas.openxmlformats.org/officeDocument/2006/relationships" xmlns:p="http://schemas.openxmlformats.org/presentationml/2006/main">
  <p:tag name="GENSWF_SLIDE_UID" val="{E3161D28-187C-4747-ACB3-5D6E87046BDA}:349"/>
</p:tagLst>
</file>

<file path=ppt/tags/tag9.xml><?xml version="1.0" encoding="utf-8"?>
<p:tagLst xmlns:a="http://schemas.openxmlformats.org/drawingml/2006/main" xmlns:r="http://schemas.openxmlformats.org/officeDocument/2006/relationships" xmlns:p="http://schemas.openxmlformats.org/presentationml/2006/main">
  <p:tag name="GENSWF_SLIDE_UID" val="{758F1BCF-DD51-4512-BAF9-9B348CA269E9}:594"/>
</p:tagLst>
</file>

<file path=ppt/theme/theme1.xml><?xml version="1.0" encoding="utf-8"?>
<a:theme xmlns:a="http://schemas.openxmlformats.org/drawingml/2006/main" name="Family Fun by Slidesgo">
  <a:themeElements>
    <a:clrScheme name="Simple Light">
      <a:dk1>
        <a:srgbClr val="72015C"/>
      </a:dk1>
      <a:lt1>
        <a:srgbClr val="9B64C1"/>
      </a:lt1>
      <a:dk2>
        <a:srgbClr val="FFFFFF"/>
      </a:dk2>
      <a:lt2>
        <a:srgbClr val="F2ECF8"/>
      </a:lt2>
      <a:accent1>
        <a:srgbClr val="B79BD5"/>
      </a:accent1>
      <a:accent2>
        <a:srgbClr val="D38ABF"/>
      </a:accent2>
      <a:accent3>
        <a:srgbClr val="72015C"/>
      </a:accent3>
      <a:accent4>
        <a:srgbClr val="DDB8D6"/>
      </a:accent4>
      <a:accent5>
        <a:srgbClr val="D2C7E6"/>
      </a:accent5>
      <a:accent6>
        <a:srgbClr val="FFFFFF"/>
      </a:accent6>
      <a:hlink>
        <a:srgbClr val="7201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3631</Words>
  <Application>Microsoft Office PowerPoint</Application>
  <PresentationFormat>Custom</PresentationFormat>
  <Paragraphs>246</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Times New Roman</vt:lpstr>
      <vt:lpstr>Fredoka One</vt:lpstr>
      <vt:lpstr>Ubuntu</vt:lpstr>
      <vt:lpstr>Arial</vt:lpstr>
      <vt:lpstr>Family Fun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đọc giúp em  hiểu thêm những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11.3_Trò chuyện cùng mẹ</dc:title>
  <dc:creator>PC</dc:creator>
  <cp:lastModifiedBy>Administrator</cp:lastModifiedBy>
  <cp:revision>93</cp:revision>
  <dcterms:modified xsi:type="dcterms:W3CDTF">2024-11-21T00:51:10Z</dcterms:modified>
</cp:coreProperties>
</file>