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media/audio2.wav" ContentType="audio/x-wav"/>
  <Override PartName="/ppt/media/audio3.wav" ContentType="audio/x-wav"/>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media/audio4.wav" ContentType="audio/x-wav"/>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1"/>
  </p:notesMasterIdLst>
  <p:sldIdLst>
    <p:sldId id="308" r:id="rId2"/>
    <p:sldId id="413" r:id="rId3"/>
    <p:sldId id="372" r:id="rId4"/>
    <p:sldId id="414" r:id="rId5"/>
    <p:sldId id="371" r:id="rId6"/>
    <p:sldId id="415" r:id="rId7"/>
    <p:sldId id="412" r:id="rId8"/>
    <p:sldId id="416" r:id="rId9"/>
    <p:sldId id="347" r:id="rId10"/>
    <p:sldId id="373" r:id="rId11"/>
    <p:sldId id="404" r:id="rId12"/>
    <p:sldId id="405" r:id="rId13"/>
    <p:sldId id="402" r:id="rId14"/>
    <p:sldId id="406" r:id="rId15"/>
    <p:sldId id="407" r:id="rId16"/>
    <p:sldId id="408" r:id="rId17"/>
    <p:sldId id="410" r:id="rId18"/>
    <p:sldId id="411" r:id="rId19"/>
    <p:sldId id="400" r:id="rId20"/>
  </p:sldIdLst>
  <p:sldSz cx="9144000" cy="5143500" type="screen16x9"/>
  <p:notesSz cx="6858000" cy="9144000"/>
  <p:embeddedFontLst>
    <p:embeddedFont>
      <p:font typeface="Chewy" panose="02000000000000000000" charset="0"/>
      <p:regular r:id="rId22"/>
    </p:embeddedFont>
    <p:embeddedFont>
      <p:font typeface="Comfortaa" panose="020B0604020202020204" charset="0"/>
      <p:regular r:id="rId23"/>
      <p:bold r:id="rId24"/>
    </p:embeddedFont>
    <p:embeddedFont>
      <p:font typeface="Londrina Solid" panose="020B0604020202020204" charset="0"/>
      <p:regular r:id="rId25"/>
    </p:embeddedFont>
  </p:embeddedFontLst>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DDFFFF"/>
    <a:srgbClr val="FFFF99"/>
    <a:srgbClr val="F8FB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37ABA6-AB6B-45FD-819B-BAF1B2A5BBCB}">
  <a:tblStyle styleId="{5C37ABA6-AB6B-45FD-819B-BAF1B2A5BB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7293" autoAdjust="0"/>
  </p:normalViewPr>
  <p:slideViewPr>
    <p:cSldViewPr>
      <p:cViewPr varScale="1">
        <p:scale>
          <a:sx n="95" d="100"/>
          <a:sy n="95" d="100"/>
        </p:scale>
        <p:origin x="6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28E5D-1305-49E9-ABAB-36C54304A988}"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6DBFC24C-B183-490B-A634-CB2CD8A37DD5}">
      <dgm:prSet phldrT="[Text]" phldr="1"/>
      <dgm:spPr>
        <a:solidFill>
          <a:srgbClr val="FFFFFF"/>
        </a:solidFill>
      </dgm:spPr>
      <dgm:t>
        <a:bodyPr/>
        <a:lstStyle/>
        <a:p>
          <a:endParaRPr lang="en-US"/>
        </a:p>
      </dgm:t>
    </dgm:pt>
    <dgm:pt modelId="{367E2A00-EF19-4491-BE9B-4B911925AB89}" type="parTrans" cxnId="{AFB15B45-6346-4055-95C4-CDCE4DE3C5F1}">
      <dgm:prSet/>
      <dgm:spPr/>
      <dgm:t>
        <a:bodyPr/>
        <a:lstStyle/>
        <a:p>
          <a:endParaRPr lang="en-US"/>
        </a:p>
      </dgm:t>
    </dgm:pt>
    <dgm:pt modelId="{665B5B23-BCB4-44D4-9C15-EC4E9C5C9E5B}" type="sibTrans" cxnId="{AFB15B45-6346-4055-95C4-CDCE4DE3C5F1}">
      <dgm:prSet/>
      <dgm:spPr/>
      <dgm:t>
        <a:bodyPr/>
        <a:lstStyle/>
        <a:p>
          <a:endParaRPr lang="en-US"/>
        </a:p>
      </dgm:t>
    </dgm:pt>
    <dgm:pt modelId="{D2D3ED4B-55BD-4372-AEA7-512507CE3B83}">
      <dgm:prSet phldrT="[Text]"/>
      <dgm:spPr>
        <a:solidFill>
          <a:srgbClr val="FFFFFF"/>
        </a:solidFill>
      </dgm:spPr>
      <dgm:t>
        <a:bodyPr/>
        <a:lstStyle/>
        <a:p>
          <a:endParaRPr lang="en-US"/>
        </a:p>
      </dgm:t>
    </dgm:pt>
    <dgm:pt modelId="{6C9CE4D0-EE85-4CC8-B87D-FDCD41E438CE}" type="parTrans" cxnId="{FB3ED1BA-BBD4-45A0-9569-8FE6FDDDFAB3}">
      <dgm:prSet/>
      <dgm:spPr/>
      <dgm:t>
        <a:bodyPr/>
        <a:lstStyle/>
        <a:p>
          <a:endParaRPr lang="en-US"/>
        </a:p>
      </dgm:t>
    </dgm:pt>
    <dgm:pt modelId="{F1EDB8C5-51BA-4571-A0A6-E2539181EDCA}" type="sibTrans" cxnId="{FB3ED1BA-BBD4-45A0-9569-8FE6FDDDFAB3}">
      <dgm:prSet/>
      <dgm:spPr/>
      <dgm:t>
        <a:bodyPr/>
        <a:lstStyle/>
        <a:p>
          <a:endParaRPr lang="en-US"/>
        </a:p>
      </dgm:t>
    </dgm:pt>
    <dgm:pt modelId="{AF0D2302-9CAE-4A0F-939E-92D198D898DB}">
      <dgm:prSet phldrT="[Text]" phldr="1"/>
      <dgm:spPr>
        <a:solidFill>
          <a:srgbClr val="FFFFFF"/>
        </a:solidFill>
      </dgm:spPr>
      <dgm:t>
        <a:bodyPr/>
        <a:lstStyle/>
        <a:p>
          <a:endParaRPr lang="en-US"/>
        </a:p>
      </dgm:t>
    </dgm:pt>
    <dgm:pt modelId="{1E5CBA57-6043-4794-A31F-84447B9C6F32}" type="parTrans" cxnId="{ED37719D-EA19-4AB0-8DF2-58CCC857B73A}">
      <dgm:prSet/>
      <dgm:spPr/>
      <dgm:t>
        <a:bodyPr/>
        <a:lstStyle/>
        <a:p>
          <a:endParaRPr lang="en-US"/>
        </a:p>
      </dgm:t>
    </dgm:pt>
    <dgm:pt modelId="{0EA1E26A-7741-47A9-A0BA-54F3B55FA2B1}" type="sibTrans" cxnId="{ED37719D-EA19-4AB0-8DF2-58CCC857B73A}">
      <dgm:prSet/>
      <dgm:spPr/>
      <dgm:t>
        <a:bodyPr/>
        <a:lstStyle/>
        <a:p>
          <a:endParaRPr lang="en-US"/>
        </a:p>
      </dgm:t>
    </dgm:pt>
    <dgm:pt modelId="{02B2CB4B-1F74-467A-AE76-D8A750276D3D}" type="pres">
      <dgm:prSet presAssocID="{DF628E5D-1305-49E9-ABAB-36C54304A988}" presName="composite" presStyleCnt="0">
        <dgm:presLayoutVars>
          <dgm:chMax val="5"/>
          <dgm:dir/>
          <dgm:animLvl val="ctr"/>
          <dgm:resizeHandles val="exact"/>
        </dgm:presLayoutVars>
      </dgm:prSet>
      <dgm:spPr/>
    </dgm:pt>
    <dgm:pt modelId="{F0F07CC8-9660-47F7-8328-650D4417CF7C}" type="pres">
      <dgm:prSet presAssocID="{DF628E5D-1305-49E9-ABAB-36C54304A988}" presName="cycle" presStyleCnt="0"/>
      <dgm:spPr/>
    </dgm:pt>
    <dgm:pt modelId="{A1ACA24D-E71A-43AF-98B0-66CF6838E9DC}" type="pres">
      <dgm:prSet presAssocID="{DF628E5D-1305-49E9-ABAB-36C54304A988}" presName="centerShape" presStyleCnt="0"/>
      <dgm:spPr/>
    </dgm:pt>
    <dgm:pt modelId="{43D4ECAD-B9A2-4FF3-9CDC-389963FD07F8}" type="pres">
      <dgm:prSet presAssocID="{DF628E5D-1305-49E9-ABAB-36C54304A988}" presName="connSite" presStyleLbl="node1" presStyleIdx="0" presStyleCnt="4"/>
      <dgm:spPr/>
    </dgm:pt>
    <dgm:pt modelId="{A019AC98-6BCE-437B-8F40-2D4AA4D8AB78}" type="pres">
      <dgm:prSet presAssocID="{DF628E5D-1305-49E9-ABAB-36C54304A988}" presName="visible" presStyleLbl="node1" presStyleIdx="0" presStyleCnt="4"/>
      <dgm:spPr>
        <a:solidFill>
          <a:srgbClr val="FFFFFF"/>
        </a:solidFill>
      </dgm:spPr>
    </dgm:pt>
    <dgm:pt modelId="{F553DAD7-B0D7-4D54-B234-8C02229ABBF3}" type="pres">
      <dgm:prSet presAssocID="{367E2A00-EF19-4491-BE9B-4B911925AB89}" presName="Name25" presStyleLbl="parChTrans1D1" presStyleIdx="0" presStyleCnt="3"/>
      <dgm:spPr/>
    </dgm:pt>
    <dgm:pt modelId="{5F1EDDE6-F286-4F4D-999A-4B61FFD7F840}" type="pres">
      <dgm:prSet presAssocID="{6DBFC24C-B183-490B-A634-CB2CD8A37DD5}" presName="node" presStyleCnt="0"/>
      <dgm:spPr/>
    </dgm:pt>
    <dgm:pt modelId="{C11C1709-E7A9-43BC-95AC-49A56C280589}" type="pres">
      <dgm:prSet presAssocID="{6DBFC24C-B183-490B-A634-CB2CD8A37DD5}" presName="parentNode" presStyleLbl="node1" presStyleIdx="1" presStyleCnt="4">
        <dgm:presLayoutVars>
          <dgm:chMax val="1"/>
          <dgm:bulletEnabled val="1"/>
        </dgm:presLayoutVars>
      </dgm:prSet>
      <dgm:spPr/>
    </dgm:pt>
    <dgm:pt modelId="{112000B7-13DD-48B3-9C69-45640EA4F5C2}" type="pres">
      <dgm:prSet presAssocID="{6DBFC24C-B183-490B-A634-CB2CD8A37DD5}" presName="childNode" presStyleLbl="revTx" presStyleIdx="0" presStyleCnt="0">
        <dgm:presLayoutVars>
          <dgm:bulletEnabled val="1"/>
        </dgm:presLayoutVars>
      </dgm:prSet>
      <dgm:spPr/>
    </dgm:pt>
    <dgm:pt modelId="{0CFDC0D3-AA8F-41F4-A02C-5CAD7EC4AA73}" type="pres">
      <dgm:prSet presAssocID="{6C9CE4D0-EE85-4CC8-B87D-FDCD41E438CE}" presName="Name25" presStyleLbl="parChTrans1D1" presStyleIdx="1" presStyleCnt="3"/>
      <dgm:spPr/>
    </dgm:pt>
    <dgm:pt modelId="{718CB436-AE05-4EF3-8435-EC1F52156BB4}" type="pres">
      <dgm:prSet presAssocID="{D2D3ED4B-55BD-4372-AEA7-512507CE3B83}" presName="node" presStyleCnt="0"/>
      <dgm:spPr/>
    </dgm:pt>
    <dgm:pt modelId="{AF4BEF94-238F-4428-A06D-1741D3E70B68}" type="pres">
      <dgm:prSet presAssocID="{D2D3ED4B-55BD-4372-AEA7-512507CE3B83}" presName="parentNode" presStyleLbl="node1" presStyleIdx="2" presStyleCnt="4">
        <dgm:presLayoutVars>
          <dgm:chMax val="1"/>
          <dgm:bulletEnabled val="1"/>
        </dgm:presLayoutVars>
      </dgm:prSet>
      <dgm:spPr/>
    </dgm:pt>
    <dgm:pt modelId="{68553BCC-282B-4658-BBD3-D7E22117B72D}" type="pres">
      <dgm:prSet presAssocID="{D2D3ED4B-55BD-4372-AEA7-512507CE3B83}" presName="childNode" presStyleLbl="revTx" presStyleIdx="0" presStyleCnt="0">
        <dgm:presLayoutVars>
          <dgm:bulletEnabled val="1"/>
        </dgm:presLayoutVars>
      </dgm:prSet>
      <dgm:spPr/>
    </dgm:pt>
    <dgm:pt modelId="{E41DFD00-A3A2-493B-A8D7-F14327F6BA96}" type="pres">
      <dgm:prSet presAssocID="{1E5CBA57-6043-4794-A31F-84447B9C6F32}" presName="Name25" presStyleLbl="parChTrans1D1" presStyleIdx="2" presStyleCnt="3"/>
      <dgm:spPr/>
    </dgm:pt>
    <dgm:pt modelId="{0889CC8F-F433-4238-AC6C-DCA01E281944}" type="pres">
      <dgm:prSet presAssocID="{AF0D2302-9CAE-4A0F-939E-92D198D898DB}" presName="node" presStyleCnt="0"/>
      <dgm:spPr/>
    </dgm:pt>
    <dgm:pt modelId="{055FDF1D-3364-4720-A40A-3BE2B2EE78B3}" type="pres">
      <dgm:prSet presAssocID="{AF0D2302-9CAE-4A0F-939E-92D198D898DB}" presName="parentNode" presStyleLbl="node1" presStyleIdx="3" presStyleCnt="4">
        <dgm:presLayoutVars>
          <dgm:chMax val="1"/>
          <dgm:bulletEnabled val="1"/>
        </dgm:presLayoutVars>
      </dgm:prSet>
      <dgm:spPr/>
    </dgm:pt>
    <dgm:pt modelId="{F2045967-CE84-4B92-9475-AF4EB0F7BF4A}" type="pres">
      <dgm:prSet presAssocID="{AF0D2302-9CAE-4A0F-939E-92D198D898DB}" presName="childNode" presStyleLbl="revTx" presStyleIdx="0" presStyleCnt="0">
        <dgm:presLayoutVars>
          <dgm:bulletEnabled val="1"/>
        </dgm:presLayoutVars>
      </dgm:prSet>
      <dgm:spPr/>
    </dgm:pt>
  </dgm:ptLst>
  <dgm:cxnLst>
    <dgm:cxn modelId="{7F8BB20A-5AC8-454B-A0FE-9CCE06166085}" type="presOf" srcId="{D2D3ED4B-55BD-4372-AEA7-512507CE3B83}" destId="{AF4BEF94-238F-4428-A06D-1741D3E70B68}" srcOrd="0" destOrd="0" presId="urn:microsoft.com/office/officeart/2005/8/layout/radial2"/>
    <dgm:cxn modelId="{C05C4A1B-FD39-4E8F-9C27-549C6F07913C}" type="presOf" srcId="{367E2A00-EF19-4491-BE9B-4B911925AB89}" destId="{F553DAD7-B0D7-4D54-B234-8C02229ABBF3}" srcOrd="0" destOrd="0" presId="urn:microsoft.com/office/officeart/2005/8/layout/radial2"/>
    <dgm:cxn modelId="{AFB15B45-6346-4055-95C4-CDCE4DE3C5F1}" srcId="{DF628E5D-1305-49E9-ABAB-36C54304A988}" destId="{6DBFC24C-B183-490B-A634-CB2CD8A37DD5}" srcOrd="0" destOrd="0" parTransId="{367E2A00-EF19-4491-BE9B-4B911925AB89}" sibTransId="{665B5B23-BCB4-44D4-9C15-EC4E9C5C9E5B}"/>
    <dgm:cxn modelId="{F2A8F64C-1B81-42B2-BBB0-3DAF6868275F}" type="presOf" srcId="{1E5CBA57-6043-4794-A31F-84447B9C6F32}" destId="{E41DFD00-A3A2-493B-A8D7-F14327F6BA96}" srcOrd="0" destOrd="0" presId="urn:microsoft.com/office/officeart/2005/8/layout/radial2"/>
    <dgm:cxn modelId="{ED37719D-EA19-4AB0-8DF2-58CCC857B73A}" srcId="{DF628E5D-1305-49E9-ABAB-36C54304A988}" destId="{AF0D2302-9CAE-4A0F-939E-92D198D898DB}" srcOrd="2" destOrd="0" parTransId="{1E5CBA57-6043-4794-A31F-84447B9C6F32}" sibTransId="{0EA1E26A-7741-47A9-A0BA-54F3B55FA2B1}"/>
    <dgm:cxn modelId="{2FEFC8A1-E9B3-4FED-8423-3C4BF5903651}" type="presOf" srcId="{DF628E5D-1305-49E9-ABAB-36C54304A988}" destId="{02B2CB4B-1F74-467A-AE76-D8A750276D3D}" srcOrd="0" destOrd="0" presId="urn:microsoft.com/office/officeart/2005/8/layout/radial2"/>
    <dgm:cxn modelId="{DD8704B7-D5E3-43AB-99CD-ECE501A02985}" type="presOf" srcId="{6C9CE4D0-EE85-4CC8-B87D-FDCD41E438CE}" destId="{0CFDC0D3-AA8F-41F4-A02C-5CAD7EC4AA73}" srcOrd="0" destOrd="0" presId="urn:microsoft.com/office/officeart/2005/8/layout/radial2"/>
    <dgm:cxn modelId="{2779C1B8-B14C-4CB5-8334-0B55CF7A9BAF}" type="presOf" srcId="{6DBFC24C-B183-490B-A634-CB2CD8A37DD5}" destId="{C11C1709-E7A9-43BC-95AC-49A56C280589}" srcOrd="0" destOrd="0" presId="urn:microsoft.com/office/officeart/2005/8/layout/radial2"/>
    <dgm:cxn modelId="{FB3ED1BA-BBD4-45A0-9569-8FE6FDDDFAB3}" srcId="{DF628E5D-1305-49E9-ABAB-36C54304A988}" destId="{D2D3ED4B-55BD-4372-AEA7-512507CE3B83}" srcOrd="1" destOrd="0" parTransId="{6C9CE4D0-EE85-4CC8-B87D-FDCD41E438CE}" sibTransId="{F1EDB8C5-51BA-4571-A0A6-E2539181EDCA}"/>
    <dgm:cxn modelId="{068D01F7-2351-4D45-ADFC-ADBDB4CDEC72}" type="presOf" srcId="{AF0D2302-9CAE-4A0F-939E-92D198D898DB}" destId="{055FDF1D-3364-4720-A40A-3BE2B2EE78B3}" srcOrd="0" destOrd="0" presId="urn:microsoft.com/office/officeart/2005/8/layout/radial2"/>
    <dgm:cxn modelId="{5AE3BC01-3354-4829-AF29-5295555D5EC6}" type="presParOf" srcId="{02B2CB4B-1F74-467A-AE76-D8A750276D3D}" destId="{F0F07CC8-9660-47F7-8328-650D4417CF7C}" srcOrd="0" destOrd="0" presId="urn:microsoft.com/office/officeart/2005/8/layout/radial2"/>
    <dgm:cxn modelId="{62D9B460-7670-4A39-9590-D32BAF6EA432}" type="presParOf" srcId="{F0F07CC8-9660-47F7-8328-650D4417CF7C}" destId="{A1ACA24D-E71A-43AF-98B0-66CF6838E9DC}" srcOrd="0" destOrd="0" presId="urn:microsoft.com/office/officeart/2005/8/layout/radial2"/>
    <dgm:cxn modelId="{4A94D834-1BAF-4E90-936C-58789AD7995C}" type="presParOf" srcId="{A1ACA24D-E71A-43AF-98B0-66CF6838E9DC}" destId="{43D4ECAD-B9A2-4FF3-9CDC-389963FD07F8}" srcOrd="0" destOrd="0" presId="urn:microsoft.com/office/officeart/2005/8/layout/radial2"/>
    <dgm:cxn modelId="{2534D95A-B5FE-417A-BA86-46616D3BBC7E}" type="presParOf" srcId="{A1ACA24D-E71A-43AF-98B0-66CF6838E9DC}" destId="{A019AC98-6BCE-437B-8F40-2D4AA4D8AB78}" srcOrd="1" destOrd="0" presId="urn:microsoft.com/office/officeart/2005/8/layout/radial2"/>
    <dgm:cxn modelId="{9369D102-527A-4E41-B68B-1144DC99257E}" type="presParOf" srcId="{F0F07CC8-9660-47F7-8328-650D4417CF7C}" destId="{F553DAD7-B0D7-4D54-B234-8C02229ABBF3}" srcOrd="1" destOrd="0" presId="urn:microsoft.com/office/officeart/2005/8/layout/radial2"/>
    <dgm:cxn modelId="{B2056002-DD86-4A58-8EB4-D44C0F535B7E}" type="presParOf" srcId="{F0F07CC8-9660-47F7-8328-650D4417CF7C}" destId="{5F1EDDE6-F286-4F4D-999A-4B61FFD7F840}" srcOrd="2" destOrd="0" presId="urn:microsoft.com/office/officeart/2005/8/layout/radial2"/>
    <dgm:cxn modelId="{191520AD-8538-47C9-ABA7-66F8B06416CB}" type="presParOf" srcId="{5F1EDDE6-F286-4F4D-999A-4B61FFD7F840}" destId="{C11C1709-E7A9-43BC-95AC-49A56C280589}" srcOrd="0" destOrd="0" presId="urn:microsoft.com/office/officeart/2005/8/layout/radial2"/>
    <dgm:cxn modelId="{48BA90A3-A1C8-4004-BF16-A2E4EC043677}" type="presParOf" srcId="{5F1EDDE6-F286-4F4D-999A-4B61FFD7F840}" destId="{112000B7-13DD-48B3-9C69-45640EA4F5C2}" srcOrd="1" destOrd="0" presId="urn:microsoft.com/office/officeart/2005/8/layout/radial2"/>
    <dgm:cxn modelId="{7B902BEB-F437-46E8-91E6-EC7C9C92563E}" type="presParOf" srcId="{F0F07CC8-9660-47F7-8328-650D4417CF7C}" destId="{0CFDC0D3-AA8F-41F4-A02C-5CAD7EC4AA73}" srcOrd="3" destOrd="0" presId="urn:microsoft.com/office/officeart/2005/8/layout/radial2"/>
    <dgm:cxn modelId="{BDF54596-E08D-45E7-AA6B-2FB721BAAEE4}" type="presParOf" srcId="{F0F07CC8-9660-47F7-8328-650D4417CF7C}" destId="{718CB436-AE05-4EF3-8435-EC1F52156BB4}" srcOrd="4" destOrd="0" presId="urn:microsoft.com/office/officeart/2005/8/layout/radial2"/>
    <dgm:cxn modelId="{04007D83-7EDB-4416-807F-73F3EE3DEA9D}" type="presParOf" srcId="{718CB436-AE05-4EF3-8435-EC1F52156BB4}" destId="{AF4BEF94-238F-4428-A06D-1741D3E70B68}" srcOrd="0" destOrd="0" presId="urn:microsoft.com/office/officeart/2005/8/layout/radial2"/>
    <dgm:cxn modelId="{4CCCCB30-A024-477A-B43F-F760CA36E49A}" type="presParOf" srcId="{718CB436-AE05-4EF3-8435-EC1F52156BB4}" destId="{68553BCC-282B-4658-BBD3-D7E22117B72D}" srcOrd="1" destOrd="0" presId="urn:microsoft.com/office/officeart/2005/8/layout/radial2"/>
    <dgm:cxn modelId="{EA0C2EF5-0A6B-45CE-BA39-9C9429D8593F}" type="presParOf" srcId="{F0F07CC8-9660-47F7-8328-650D4417CF7C}" destId="{E41DFD00-A3A2-493B-A8D7-F14327F6BA96}" srcOrd="5" destOrd="0" presId="urn:microsoft.com/office/officeart/2005/8/layout/radial2"/>
    <dgm:cxn modelId="{17B5A6A5-CDC8-48A9-B3FA-49EFA558E159}" type="presParOf" srcId="{F0F07CC8-9660-47F7-8328-650D4417CF7C}" destId="{0889CC8F-F433-4238-AC6C-DCA01E281944}" srcOrd="6" destOrd="0" presId="urn:microsoft.com/office/officeart/2005/8/layout/radial2"/>
    <dgm:cxn modelId="{621A8941-05B8-4EB9-BE3E-7C4FBC453D72}" type="presParOf" srcId="{0889CC8F-F433-4238-AC6C-DCA01E281944}" destId="{055FDF1D-3364-4720-A40A-3BE2B2EE78B3}" srcOrd="0" destOrd="0" presId="urn:microsoft.com/office/officeart/2005/8/layout/radial2"/>
    <dgm:cxn modelId="{979264F3-1F48-40F4-98B7-A304546B3869}" type="presParOf" srcId="{0889CC8F-F433-4238-AC6C-DCA01E281944}" destId="{F2045967-CE84-4B92-9475-AF4EB0F7BF4A}"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628E5D-1305-49E9-ABAB-36C54304A988}"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6DBFC24C-B183-490B-A634-CB2CD8A37DD5}">
      <dgm:prSet phldrT="[Text]" phldr="1"/>
      <dgm:spPr>
        <a:solidFill>
          <a:srgbClr val="FFFFFF"/>
        </a:solidFill>
      </dgm:spPr>
      <dgm:t>
        <a:bodyPr/>
        <a:lstStyle/>
        <a:p>
          <a:endParaRPr lang="en-US"/>
        </a:p>
      </dgm:t>
    </dgm:pt>
    <dgm:pt modelId="{367E2A00-EF19-4491-BE9B-4B911925AB89}" type="parTrans" cxnId="{AFB15B45-6346-4055-95C4-CDCE4DE3C5F1}">
      <dgm:prSet/>
      <dgm:spPr/>
      <dgm:t>
        <a:bodyPr/>
        <a:lstStyle/>
        <a:p>
          <a:endParaRPr lang="en-US"/>
        </a:p>
      </dgm:t>
    </dgm:pt>
    <dgm:pt modelId="{665B5B23-BCB4-44D4-9C15-EC4E9C5C9E5B}" type="sibTrans" cxnId="{AFB15B45-6346-4055-95C4-CDCE4DE3C5F1}">
      <dgm:prSet/>
      <dgm:spPr/>
      <dgm:t>
        <a:bodyPr/>
        <a:lstStyle/>
        <a:p>
          <a:endParaRPr lang="en-US"/>
        </a:p>
      </dgm:t>
    </dgm:pt>
    <dgm:pt modelId="{D2D3ED4B-55BD-4372-AEA7-512507CE3B83}">
      <dgm:prSet phldrT="[Text]"/>
      <dgm:spPr>
        <a:solidFill>
          <a:srgbClr val="FFFFFF"/>
        </a:solidFill>
      </dgm:spPr>
      <dgm:t>
        <a:bodyPr/>
        <a:lstStyle/>
        <a:p>
          <a:endParaRPr lang="en-US"/>
        </a:p>
      </dgm:t>
    </dgm:pt>
    <dgm:pt modelId="{6C9CE4D0-EE85-4CC8-B87D-FDCD41E438CE}" type="parTrans" cxnId="{FB3ED1BA-BBD4-45A0-9569-8FE6FDDDFAB3}">
      <dgm:prSet/>
      <dgm:spPr/>
      <dgm:t>
        <a:bodyPr/>
        <a:lstStyle/>
        <a:p>
          <a:endParaRPr lang="en-US"/>
        </a:p>
      </dgm:t>
    </dgm:pt>
    <dgm:pt modelId="{F1EDB8C5-51BA-4571-A0A6-E2539181EDCA}" type="sibTrans" cxnId="{FB3ED1BA-BBD4-45A0-9569-8FE6FDDDFAB3}">
      <dgm:prSet/>
      <dgm:spPr/>
      <dgm:t>
        <a:bodyPr/>
        <a:lstStyle/>
        <a:p>
          <a:endParaRPr lang="en-US"/>
        </a:p>
      </dgm:t>
    </dgm:pt>
    <dgm:pt modelId="{AF0D2302-9CAE-4A0F-939E-92D198D898DB}">
      <dgm:prSet phldrT="[Text]" phldr="1"/>
      <dgm:spPr>
        <a:solidFill>
          <a:srgbClr val="FFFFFF"/>
        </a:solidFill>
      </dgm:spPr>
      <dgm:t>
        <a:bodyPr/>
        <a:lstStyle/>
        <a:p>
          <a:endParaRPr lang="en-US"/>
        </a:p>
      </dgm:t>
    </dgm:pt>
    <dgm:pt modelId="{1E5CBA57-6043-4794-A31F-84447B9C6F32}" type="parTrans" cxnId="{ED37719D-EA19-4AB0-8DF2-58CCC857B73A}">
      <dgm:prSet/>
      <dgm:spPr/>
      <dgm:t>
        <a:bodyPr/>
        <a:lstStyle/>
        <a:p>
          <a:endParaRPr lang="en-US"/>
        </a:p>
      </dgm:t>
    </dgm:pt>
    <dgm:pt modelId="{0EA1E26A-7741-47A9-A0BA-54F3B55FA2B1}" type="sibTrans" cxnId="{ED37719D-EA19-4AB0-8DF2-58CCC857B73A}">
      <dgm:prSet/>
      <dgm:spPr/>
      <dgm:t>
        <a:bodyPr/>
        <a:lstStyle/>
        <a:p>
          <a:endParaRPr lang="en-US"/>
        </a:p>
      </dgm:t>
    </dgm:pt>
    <dgm:pt modelId="{02B2CB4B-1F74-467A-AE76-D8A750276D3D}" type="pres">
      <dgm:prSet presAssocID="{DF628E5D-1305-49E9-ABAB-36C54304A988}" presName="composite" presStyleCnt="0">
        <dgm:presLayoutVars>
          <dgm:chMax val="5"/>
          <dgm:dir/>
          <dgm:animLvl val="ctr"/>
          <dgm:resizeHandles val="exact"/>
        </dgm:presLayoutVars>
      </dgm:prSet>
      <dgm:spPr/>
    </dgm:pt>
    <dgm:pt modelId="{F0F07CC8-9660-47F7-8328-650D4417CF7C}" type="pres">
      <dgm:prSet presAssocID="{DF628E5D-1305-49E9-ABAB-36C54304A988}" presName="cycle" presStyleCnt="0"/>
      <dgm:spPr/>
    </dgm:pt>
    <dgm:pt modelId="{A1ACA24D-E71A-43AF-98B0-66CF6838E9DC}" type="pres">
      <dgm:prSet presAssocID="{DF628E5D-1305-49E9-ABAB-36C54304A988}" presName="centerShape" presStyleCnt="0"/>
      <dgm:spPr/>
    </dgm:pt>
    <dgm:pt modelId="{43D4ECAD-B9A2-4FF3-9CDC-389963FD07F8}" type="pres">
      <dgm:prSet presAssocID="{DF628E5D-1305-49E9-ABAB-36C54304A988}" presName="connSite" presStyleLbl="node1" presStyleIdx="0" presStyleCnt="4"/>
      <dgm:spPr/>
    </dgm:pt>
    <dgm:pt modelId="{A019AC98-6BCE-437B-8F40-2D4AA4D8AB78}" type="pres">
      <dgm:prSet presAssocID="{DF628E5D-1305-49E9-ABAB-36C54304A988}" presName="visible" presStyleLbl="node1" presStyleIdx="0" presStyleCnt="4"/>
      <dgm:spPr>
        <a:solidFill>
          <a:srgbClr val="FFFFFF"/>
        </a:solidFill>
      </dgm:spPr>
    </dgm:pt>
    <dgm:pt modelId="{F553DAD7-B0D7-4D54-B234-8C02229ABBF3}" type="pres">
      <dgm:prSet presAssocID="{367E2A00-EF19-4491-BE9B-4B911925AB89}" presName="Name25" presStyleLbl="parChTrans1D1" presStyleIdx="0" presStyleCnt="3"/>
      <dgm:spPr/>
    </dgm:pt>
    <dgm:pt modelId="{5F1EDDE6-F286-4F4D-999A-4B61FFD7F840}" type="pres">
      <dgm:prSet presAssocID="{6DBFC24C-B183-490B-A634-CB2CD8A37DD5}" presName="node" presStyleCnt="0"/>
      <dgm:spPr/>
    </dgm:pt>
    <dgm:pt modelId="{C11C1709-E7A9-43BC-95AC-49A56C280589}" type="pres">
      <dgm:prSet presAssocID="{6DBFC24C-B183-490B-A634-CB2CD8A37DD5}" presName="parentNode" presStyleLbl="node1" presStyleIdx="1" presStyleCnt="4">
        <dgm:presLayoutVars>
          <dgm:chMax val="1"/>
          <dgm:bulletEnabled val="1"/>
        </dgm:presLayoutVars>
      </dgm:prSet>
      <dgm:spPr/>
    </dgm:pt>
    <dgm:pt modelId="{112000B7-13DD-48B3-9C69-45640EA4F5C2}" type="pres">
      <dgm:prSet presAssocID="{6DBFC24C-B183-490B-A634-CB2CD8A37DD5}" presName="childNode" presStyleLbl="revTx" presStyleIdx="0" presStyleCnt="0">
        <dgm:presLayoutVars>
          <dgm:bulletEnabled val="1"/>
        </dgm:presLayoutVars>
      </dgm:prSet>
      <dgm:spPr/>
    </dgm:pt>
    <dgm:pt modelId="{0CFDC0D3-AA8F-41F4-A02C-5CAD7EC4AA73}" type="pres">
      <dgm:prSet presAssocID="{6C9CE4D0-EE85-4CC8-B87D-FDCD41E438CE}" presName="Name25" presStyleLbl="parChTrans1D1" presStyleIdx="1" presStyleCnt="3"/>
      <dgm:spPr/>
    </dgm:pt>
    <dgm:pt modelId="{718CB436-AE05-4EF3-8435-EC1F52156BB4}" type="pres">
      <dgm:prSet presAssocID="{D2D3ED4B-55BD-4372-AEA7-512507CE3B83}" presName="node" presStyleCnt="0"/>
      <dgm:spPr/>
    </dgm:pt>
    <dgm:pt modelId="{AF4BEF94-238F-4428-A06D-1741D3E70B68}" type="pres">
      <dgm:prSet presAssocID="{D2D3ED4B-55BD-4372-AEA7-512507CE3B83}" presName="parentNode" presStyleLbl="node1" presStyleIdx="2" presStyleCnt="4">
        <dgm:presLayoutVars>
          <dgm:chMax val="1"/>
          <dgm:bulletEnabled val="1"/>
        </dgm:presLayoutVars>
      </dgm:prSet>
      <dgm:spPr/>
    </dgm:pt>
    <dgm:pt modelId="{68553BCC-282B-4658-BBD3-D7E22117B72D}" type="pres">
      <dgm:prSet presAssocID="{D2D3ED4B-55BD-4372-AEA7-512507CE3B83}" presName="childNode" presStyleLbl="revTx" presStyleIdx="0" presStyleCnt="0">
        <dgm:presLayoutVars>
          <dgm:bulletEnabled val="1"/>
        </dgm:presLayoutVars>
      </dgm:prSet>
      <dgm:spPr/>
    </dgm:pt>
    <dgm:pt modelId="{E41DFD00-A3A2-493B-A8D7-F14327F6BA96}" type="pres">
      <dgm:prSet presAssocID="{1E5CBA57-6043-4794-A31F-84447B9C6F32}" presName="Name25" presStyleLbl="parChTrans1D1" presStyleIdx="2" presStyleCnt="3"/>
      <dgm:spPr/>
    </dgm:pt>
    <dgm:pt modelId="{0889CC8F-F433-4238-AC6C-DCA01E281944}" type="pres">
      <dgm:prSet presAssocID="{AF0D2302-9CAE-4A0F-939E-92D198D898DB}" presName="node" presStyleCnt="0"/>
      <dgm:spPr/>
    </dgm:pt>
    <dgm:pt modelId="{055FDF1D-3364-4720-A40A-3BE2B2EE78B3}" type="pres">
      <dgm:prSet presAssocID="{AF0D2302-9CAE-4A0F-939E-92D198D898DB}" presName="parentNode" presStyleLbl="node1" presStyleIdx="3" presStyleCnt="4">
        <dgm:presLayoutVars>
          <dgm:chMax val="1"/>
          <dgm:bulletEnabled val="1"/>
        </dgm:presLayoutVars>
      </dgm:prSet>
      <dgm:spPr/>
    </dgm:pt>
    <dgm:pt modelId="{F2045967-CE84-4B92-9475-AF4EB0F7BF4A}" type="pres">
      <dgm:prSet presAssocID="{AF0D2302-9CAE-4A0F-939E-92D198D898DB}" presName="childNode" presStyleLbl="revTx" presStyleIdx="0" presStyleCnt="0">
        <dgm:presLayoutVars>
          <dgm:bulletEnabled val="1"/>
        </dgm:presLayoutVars>
      </dgm:prSet>
      <dgm:spPr/>
    </dgm:pt>
  </dgm:ptLst>
  <dgm:cxnLst>
    <dgm:cxn modelId="{7F8BB20A-5AC8-454B-A0FE-9CCE06166085}" type="presOf" srcId="{D2D3ED4B-55BD-4372-AEA7-512507CE3B83}" destId="{AF4BEF94-238F-4428-A06D-1741D3E70B68}" srcOrd="0" destOrd="0" presId="urn:microsoft.com/office/officeart/2005/8/layout/radial2"/>
    <dgm:cxn modelId="{C05C4A1B-FD39-4E8F-9C27-549C6F07913C}" type="presOf" srcId="{367E2A00-EF19-4491-BE9B-4B911925AB89}" destId="{F553DAD7-B0D7-4D54-B234-8C02229ABBF3}" srcOrd="0" destOrd="0" presId="urn:microsoft.com/office/officeart/2005/8/layout/radial2"/>
    <dgm:cxn modelId="{AFB15B45-6346-4055-95C4-CDCE4DE3C5F1}" srcId="{DF628E5D-1305-49E9-ABAB-36C54304A988}" destId="{6DBFC24C-B183-490B-A634-CB2CD8A37DD5}" srcOrd="0" destOrd="0" parTransId="{367E2A00-EF19-4491-BE9B-4B911925AB89}" sibTransId="{665B5B23-BCB4-44D4-9C15-EC4E9C5C9E5B}"/>
    <dgm:cxn modelId="{F2A8F64C-1B81-42B2-BBB0-3DAF6868275F}" type="presOf" srcId="{1E5CBA57-6043-4794-A31F-84447B9C6F32}" destId="{E41DFD00-A3A2-493B-A8D7-F14327F6BA96}" srcOrd="0" destOrd="0" presId="urn:microsoft.com/office/officeart/2005/8/layout/radial2"/>
    <dgm:cxn modelId="{ED37719D-EA19-4AB0-8DF2-58CCC857B73A}" srcId="{DF628E5D-1305-49E9-ABAB-36C54304A988}" destId="{AF0D2302-9CAE-4A0F-939E-92D198D898DB}" srcOrd="2" destOrd="0" parTransId="{1E5CBA57-6043-4794-A31F-84447B9C6F32}" sibTransId="{0EA1E26A-7741-47A9-A0BA-54F3B55FA2B1}"/>
    <dgm:cxn modelId="{2FEFC8A1-E9B3-4FED-8423-3C4BF5903651}" type="presOf" srcId="{DF628E5D-1305-49E9-ABAB-36C54304A988}" destId="{02B2CB4B-1F74-467A-AE76-D8A750276D3D}" srcOrd="0" destOrd="0" presId="urn:microsoft.com/office/officeart/2005/8/layout/radial2"/>
    <dgm:cxn modelId="{DD8704B7-D5E3-43AB-99CD-ECE501A02985}" type="presOf" srcId="{6C9CE4D0-EE85-4CC8-B87D-FDCD41E438CE}" destId="{0CFDC0D3-AA8F-41F4-A02C-5CAD7EC4AA73}" srcOrd="0" destOrd="0" presId="urn:microsoft.com/office/officeart/2005/8/layout/radial2"/>
    <dgm:cxn modelId="{2779C1B8-B14C-4CB5-8334-0B55CF7A9BAF}" type="presOf" srcId="{6DBFC24C-B183-490B-A634-CB2CD8A37DD5}" destId="{C11C1709-E7A9-43BC-95AC-49A56C280589}" srcOrd="0" destOrd="0" presId="urn:microsoft.com/office/officeart/2005/8/layout/radial2"/>
    <dgm:cxn modelId="{FB3ED1BA-BBD4-45A0-9569-8FE6FDDDFAB3}" srcId="{DF628E5D-1305-49E9-ABAB-36C54304A988}" destId="{D2D3ED4B-55BD-4372-AEA7-512507CE3B83}" srcOrd="1" destOrd="0" parTransId="{6C9CE4D0-EE85-4CC8-B87D-FDCD41E438CE}" sibTransId="{F1EDB8C5-51BA-4571-A0A6-E2539181EDCA}"/>
    <dgm:cxn modelId="{068D01F7-2351-4D45-ADFC-ADBDB4CDEC72}" type="presOf" srcId="{AF0D2302-9CAE-4A0F-939E-92D198D898DB}" destId="{055FDF1D-3364-4720-A40A-3BE2B2EE78B3}" srcOrd="0" destOrd="0" presId="urn:microsoft.com/office/officeart/2005/8/layout/radial2"/>
    <dgm:cxn modelId="{5AE3BC01-3354-4829-AF29-5295555D5EC6}" type="presParOf" srcId="{02B2CB4B-1F74-467A-AE76-D8A750276D3D}" destId="{F0F07CC8-9660-47F7-8328-650D4417CF7C}" srcOrd="0" destOrd="0" presId="urn:microsoft.com/office/officeart/2005/8/layout/radial2"/>
    <dgm:cxn modelId="{62D9B460-7670-4A39-9590-D32BAF6EA432}" type="presParOf" srcId="{F0F07CC8-9660-47F7-8328-650D4417CF7C}" destId="{A1ACA24D-E71A-43AF-98B0-66CF6838E9DC}" srcOrd="0" destOrd="0" presId="urn:microsoft.com/office/officeart/2005/8/layout/radial2"/>
    <dgm:cxn modelId="{4A94D834-1BAF-4E90-936C-58789AD7995C}" type="presParOf" srcId="{A1ACA24D-E71A-43AF-98B0-66CF6838E9DC}" destId="{43D4ECAD-B9A2-4FF3-9CDC-389963FD07F8}" srcOrd="0" destOrd="0" presId="urn:microsoft.com/office/officeart/2005/8/layout/radial2"/>
    <dgm:cxn modelId="{2534D95A-B5FE-417A-BA86-46616D3BBC7E}" type="presParOf" srcId="{A1ACA24D-E71A-43AF-98B0-66CF6838E9DC}" destId="{A019AC98-6BCE-437B-8F40-2D4AA4D8AB78}" srcOrd="1" destOrd="0" presId="urn:microsoft.com/office/officeart/2005/8/layout/radial2"/>
    <dgm:cxn modelId="{9369D102-527A-4E41-B68B-1144DC99257E}" type="presParOf" srcId="{F0F07CC8-9660-47F7-8328-650D4417CF7C}" destId="{F553DAD7-B0D7-4D54-B234-8C02229ABBF3}" srcOrd="1" destOrd="0" presId="urn:microsoft.com/office/officeart/2005/8/layout/radial2"/>
    <dgm:cxn modelId="{B2056002-DD86-4A58-8EB4-D44C0F535B7E}" type="presParOf" srcId="{F0F07CC8-9660-47F7-8328-650D4417CF7C}" destId="{5F1EDDE6-F286-4F4D-999A-4B61FFD7F840}" srcOrd="2" destOrd="0" presId="urn:microsoft.com/office/officeart/2005/8/layout/radial2"/>
    <dgm:cxn modelId="{191520AD-8538-47C9-ABA7-66F8B06416CB}" type="presParOf" srcId="{5F1EDDE6-F286-4F4D-999A-4B61FFD7F840}" destId="{C11C1709-E7A9-43BC-95AC-49A56C280589}" srcOrd="0" destOrd="0" presId="urn:microsoft.com/office/officeart/2005/8/layout/radial2"/>
    <dgm:cxn modelId="{48BA90A3-A1C8-4004-BF16-A2E4EC043677}" type="presParOf" srcId="{5F1EDDE6-F286-4F4D-999A-4B61FFD7F840}" destId="{112000B7-13DD-48B3-9C69-45640EA4F5C2}" srcOrd="1" destOrd="0" presId="urn:microsoft.com/office/officeart/2005/8/layout/radial2"/>
    <dgm:cxn modelId="{7B902BEB-F437-46E8-91E6-EC7C9C92563E}" type="presParOf" srcId="{F0F07CC8-9660-47F7-8328-650D4417CF7C}" destId="{0CFDC0D3-AA8F-41F4-A02C-5CAD7EC4AA73}" srcOrd="3" destOrd="0" presId="urn:microsoft.com/office/officeart/2005/8/layout/radial2"/>
    <dgm:cxn modelId="{BDF54596-E08D-45E7-AA6B-2FB721BAAEE4}" type="presParOf" srcId="{F0F07CC8-9660-47F7-8328-650D4417CF7C}" destId="{718CB436-AE05-4EF3-8435-EC1F52156BB4}" srcOrd="4" destOrd="0" presId="urn:microsoft.com/office/officeart/2005/8/layout/radial2"/>
    <dgm:cxn modelId="{04007D83-7EDB-4416-807F-73F3EE3DEA9D}" type="presParOf" srcId="{718CB436-AE05-4EF3-8435-EC1F52156BB4}" destId="{AF4BEF94-238F-4428-A06D-1741D3E70B68}" srcOrd="0" destOrd="0" presId="urn:microsoft.com/office/officeart/2005/8/layout/radial2"/>
    <dgm:cxn modelId="{4CCCCB30-A024-477A-B43F-F760CA36E49A}" type="presParOf" srcId="{718CB436-AE05-4EF3-8435-EC1F52156BB4}" destId="{68553BCC-282B-4658-BBD3-D7E22117B72D}" srcOrd="1" destOrd="0" presId="urn:microsoft.com/office/officeart/2005/8/layout/radial2"/>
    <dgm:cxn modelId="{EA0C2EF5-0A6B-45CE-BA39-9C9429D8593F}" type="presParOf" srcId="{F0F07CC8-9660-47F7-8328-650D4417CF7C}" destId="{E41DFD00-A3A2-493B-A8D7-F14327F6BA96}" srcOrd="5" destOrd="0" presId="urn:microsoft.com/office/officeart/2005/8/layout/radial2"/>
    <dgm:cxn modelId="{17B5A6A5-CDC8-48A9-B3FA-49EFA558E159}" type="presParOf" srcId="{F0F07CC8-9660-47F7-8328-650D4417CF7C}" destId="{0889CC8F-F433-4238-AC6C-DCA01E281944}" srcOrd="6" destOrd="0" presId="urn:microsoft.com/office/officeart/2005/8/layout/radial2"/>
    <dgm:cxn modelId="{621A8941-05B8-4EB9-BE3E-7C4FBC453D72}" type="presParOf" srcId="{0889CC8F-F433-4238-AC6C-DCA01E281944}" destId="{055FDF1D-3364-4720-A40A-3BE2B2EE78B3}" srcOrd="0" destOrd="0" presId="urn:microsoft.com/office/officeart/2005/8/layout/radial2"/>
    <dgm:cxn modelId="{979264F3-1F48-40F4-98B7-A304546B3869}" type="presParOf" srcId="{0889CC8F-F433-4238-AC6C-DCA01E281944}" destId="{F2045967-CE84-4B92-9475-AF4EB0F7BF4A}" srcOrd="1" destOrd="0" presId="urn:microsoft.com/office/officeart/2005/8/layout/radial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DFD00-A3A2-493B-A8D7-F14327F6BA96}">
      <dsp:nvSpPr>
        <dsp:cNvPr id="0" name=""/>
        <dsp:cNvSpPr/>
      </dsp:nvSpPr>
      <dsp:spPr>
        <a:xfrm rot="2561600">
          <a:off x="1447600" y="2124959"/>
          <a:ext cx="462833" cy="57656"/>
        </a:xfrm>
        <a:custGeom>
          <a:avLst/>
          <a:gdLst/>
          <a:ahLst/>
          <a:cxnLst/>
          <a:rect l="0" t="0" r="0" b="0"/>
          <a:pathLst>
            <a:path>
              <a:moveTo>
                <a:pt x="0" y="28828"/>
              </a:moveTo>
              <a:lnTo>
                <a:pt x="462833" y="288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FDC0D3-AA8F-41F4-A02C-5CAD7EC4AA73}">
      <dsp:nvSpPr>
        <dsp:cNvPr id="0" name=""/>
        <dsp:cNvSpPr/>
      </dsp:nvSpPr>
      <dsp:spPr>
        <a:xfrm>
          <a:off x="1508927" y="1495171"/>
          <a:ext cx="514372" cy="57656"/>
        </a:xfrm>
        <a:custGeom>
          <a:avLst/>
          <a:gdLst/>
          <a:ahLst/>
          <a:cxnLst/>
          <a:rect l="0" t="0" r="0" b="0"/>
          <a:pathLst>
            <a:path>
              <a:moveTo>
                <a:pt x="0" y="28828"/>
              </a:moveTo>
              <a:lnTo>
                <a:pt x="514372" y="288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53DAD7-B0D7-4D54-B234-8C02229ABBF3}">
      <dsp:nvSpPr>
        <dsp:cNvPr id="0" name=""/>
        <dsp:cNvSpPr/>
      </dsp:nvSpPr>
      <dsp:spPr>
        <a:xfrm rot="19038400">
          <a:off x="1447600" y="865384"/>
          <a:ext cx="462833" cy="57656"/>
        </a:xfrm>
        <a:custGeom>
          <a:avLst/>
          <a:gdLst/>
          <a:ahLst/>
          <a:cxnLst/>
          <a:rect l="0" t="0" r="0" b="0"/>
          <a:pathLst>
            <a:path>
              <a:moveTo>
                <a:pt x="0" y="28828"/>
              </a:moveTo>
              <a:lnTo>
                <a:pt x="462833" y="288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19AC98-6BCE-437B-8F40-2D4AA4D8AB78}">
      <dsp:nvSpPr>
        <dsp:cNvPr id="0" name=""/>
        <dsp:cNvSpPr/>
      </dsp:nvSpPr>
      <dsp:spPr>
        <a:xfrm>
          <a:off x="264128" y="791765"/>
          <a:ext cx="1464468" cy="1464468"/>
        </a:xfrm>
        <a:prstGeom prst="ellipse">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1C1709-E7A9-43BC-95AC-49A56C280589}">
      <dsp:nvSpPr>
        <dsp:cNvPr id="0" name=""/>
        <dsp:cNvSpPr/>
      </dsp:nvSpPr>
      <dsp:spPr>
        <a:xfrm>
          <a:off x="1732679" y="48"/>
          <a:ext cx="878681" cy="878681"/>
        </a:xfrm>
        <a:prstGeom prst="ellipse">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861359" y="128728"/>
        <a:ext cx="621321" cy="621321"/>
      </dsp:txXfrm>
    </dsp:sp>
    <dsp:sp modelId="{AF4BEF94-238F-4428-A06D-1741D3E70B68}">
      <dsp:nvSpPr>
        <dsp:cNvPr id="0" name=""/>
        <dsp:cNvSpPr/>
      </dsp:nvSpPr>
      <dsp:spPr>
        <a:xfrm>
          <a:off x="2023299" y="1084659"/>
          <a:ext cx="878681" cy="878681"/>
        </a:xfrm>
        <a:prstGeom prst="ellipse">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a:off x="2151979" y="1213339"/>
        <a:ext cx="621321" cy="621321"/>
      </dsp:txXfrm>
    </dsp:sp>
    <dsp:sp modelId="{055FDF1D-3364-4720-A40A-3BE2B2EE78B3}">
      <dsp:nvSpPr>
        <dsp:cNvPr id="0" name=""/>
        <dsp:cNvSpPr/>
      </dsp:nvSpPr>
      <dsp:spPr>
        <a:xfrm>
          <a:off x="1732679" y="2169270"/>
          <a:ext cx="878681" cy="878681"/>
        </a:xfrm>
        <a:prstGeom prst="ellipse">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861359" y="2297950"/>
        <a:ext cx="621321" cy="621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DFD00-A3A2-493B-A8D7-F14327F6BA96}">
      <dsp:nvSpPr>
        <dsp:cNvPr id="0" name=""/>
        <dsp:cNvSpPr/>
      </dsp:nvSpPr>
      <dsp:spPr>
        <a:xfrm rot="2561600">
          <a:off x="1447600" y="2124959"/>
          <a:ext cx="462833" cy="57656"/>
        </a:xfrm>
        <a:custGeom>
          <a:avLst/>
          <a:gdLst/>
          <a:ahLst/>
          <a:cxnLst/>
          <a:rect l="0" t="0" r="0" b="0"/>
          <a:pathLst>
            <a:path>
              <a:moveTo>
                <a:pt x="0" y="28828"/>
              </a:moveTo>
              <a:lnTo>
                <a:pt x="462833" y="288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FDC0D3-AA8F-41F4-A02C-5CAD7EC4AA73}">
      <dsp:nvSpPr>
        <dsp:cNvPr id="0" name=""/>
        <dsp:cNvSpPr/>
      </dsp:nvSpPr>
      <dsp:spPr>
        <a:xfrm>
          <a:off x="1508927" y="1495171"/>
          <a:ext cx="514372" cy="57656"/>
        </a:xfrm>
        <a:custGeom>
          <a:avLst/>
          <a:gdLst/>
          <a:ahLst/>
          <a:cxnLst/>
          <a:rect l="0" t="0" r="0" b="0"/>
          <a:pathLst>
            <a:path>
              <a:moveTo>
                <a:pt x="0" y="28828"/>
              </a:moveTo>
              <a:lnTo>
                <a:pt x="514372" y="288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53DAD7-B0D7-4D54-B234-8C02229ABBF3}">
      <dsp:nvSpPr>
        <dsp:cNvPr id="0" name=""/>
        <dsp:cNvSpPr/>
      </dsp:nvSpPr>
      <dsp:spPr>
        <a:xfrm rot="19038400">
          <a:off x="1447600" y="865384"/>
          <a:ext cx="462833" cy="57656"/>
        </a:xfrm>
        <a:custGeom>
          <a:avLst/>
          <a:gdLst/>
          <a:ahLst/>
          <a:cxnLst/>
          <a:rect l="0" t="0" r="0" b="0"/>
          <a:pathLst>
            <a:path>
              <a:moveTo>
                <a:pt x="0" y="28828"/>
              </a:moveTo>
              <a:lnTo>
                <a:pt x="462833" y="288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19AC98-6BCE-437B-8F40-2D4AA4D8AB78}">
      <dsp:nvSpPr>
        <dsp:cNvPr id="0" name=""/>
        <dsp:cNvSpPr/>
      </dsp:nvSpPr>
      <dsp:spPr>
        <a:xfrm>
          <a:off x="264128" y="791765"/>
          <a:ext cx="1464468" cy="1464468"/>
        </a:xfrm>
        <a:prstGeom prst="ellipse">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1C1709-E7A9-43BC-95AC-49A56C280589}">
      <dsp:nvSpPr>
        <dsp:cNvPr id="0" name=""/>
        <dsp:cNvSpPr/>
      </dsp:nvSpPr>
      <dsp:spPr>
        <a:xfrm>
          <a:off x="1732679" y="48"/>
          <a:ext cx="878681" cy="878681"/>
        </a:xfrm>
        <a:prstGeom prst="ellipse">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861359" y="128728"/>
        <a:ext cx="621321" cy="621321"/>
      </dsp:txXfrm>
    </dsp:sp>
    <dsp:sp modelId="{AF4BEF94-238F-4428-A06D-1741D3E70B68}">
      <dsp:nvSpPr>
        <dsp:cNvPr id="0" name=""/>
        <dsp:cNvSpPr/>
      </dsp:nvSpPr>
      <dsp:spPr>
        <a:xfrm>
          <a:off x="2023299" y="1084659"/>
          <a:ext cx="878681" cy="878681"/>
        </a:xfrm>
        <a:prstGeom prst="ellipse">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a:off x="2151979" y="1213339"/>
        <a:ext cx="621321" cy="621321"/>
      </dsp:txXfrm>
    </dsp:sp>
    <dsp:sp modelId="{055FDF1D-3364-4720-A40A-3BE2B2EE78B3}">
      <dsp:nvSpPr>
        <dsp:cNvPr id="0" name=""/>
        <dsp:cNvSpPr/>
      </dsp:nvSpPr>
      <dsp:spPr>
        <a:xfrm>
          <a:off x="1732679" y="2169270"/>
          <a:ext cx="878681" cy="878681"/>
        </a:xfrm>
        <a:prstGeom prst="ellipse">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861359" y="2297950"/>
        <a:ext cx="621321" cy="621321"/>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072432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60470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có thể tổ chức cho HS vẽ sơ đồ tư duy làm việc nhóm</a:t>
            </a:r>
          </a:p>
        </p:txBody>
      </p:sp>
    </p:spTree>
    <p:extLst>
      <p:ext uri="{BB962C8B-B14F-4D97-AF65-F5344CB8AC3E}">
        <p14:creationId xmlns:p14="http://schemas.microsoft.com/office/powerpoint/2010/main" val="204659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có thể tổ chức cho HS vẽ sơ đồ tư duy làm việc nhóm</a:t>
            </a:r>
          </a:p>
        </p:txBody>
      </p:sp>
    </p:spTree>
    <p:extLst>
      <p:ext uri="{BB962C8B-B14F-4D97-AF65-F5344CB8AC3E}">
        <p14:creationId xmlns:p14="http://schemas.microsoft.com/office/powerpoint/2010/main" val="176741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có thể tổ chức cho HS vẽ sơ đồ tư duy làm việc nhóm</a:t>
            </a:r>
          </a:p>
        </p:txBody>
      </p:sp>
    </p:spTree>
    <p:extLst>
      <p:ext uri="{BB962C8B-B14F-4D97-AF65-F5344CB8AC3E}">
        <p14:creationId xmlns:p14="http://schemas.microsoft.com/office/powerpoint/2010/main" val="2415967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có thể tổ chức cho HS vẽ sơ đồ tư duy làm việc nhóm</a:t>
            </a:r>
          </a:p>
        </p:txBody>
      </p:sp>
    </p:spTree>
    <p:extLst>
      <p:ext uri="{BB962C8B-B14F-4D97-AF65-F5344CB8AC3E}">
        <p14:creationId xmlns:p14="http://schemas.microsoft.com/office/powerpoint/2010/main" val="299380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có thể tổ chức cho HS vẽ sơ đồ tư duy làm việc nhóm</a:t>
            </a:r>
          </a:p>
        </p:txBody>
      </p:sp>
    </p:spTree>
    <p:extLst>
      <p:ext uri="{BB962C8B-B14F-4D97-AF65-F5344CB8AC3E}">
        <p14:creationId xmlns:p14="http://schemas.microsoft.com/office/powerpoint/2010/main" val="1851228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1"/>
        <p:cNvGrpSpPr/>
        <p:nvPr/>
      </p:nvGrpSpPr>
      <p:grpSpPr>
        <a:xfrm>
          <a:off x="0" y="0"/>
          <a:ext cx="0" cy="0"/>
          <a:chOff x="0" y="0"/>
          <a:chExt cx="0" cy="0"/>
        </a:xfrm>
      </p:grpSpPr>
      <p:sp>
        <p:nvSpPr>
          <p:cNvPr id="7092" name="Google Shape;7092;g13b297e38e2_3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3" name="Google Shape;7093;g13b297e38e2_3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HS </a:t>
            </a:r>
            <a:r>
              <a:rPr lang="en-US" sz="1800" dirty="0" err="1">
                <a:effectLst/>
                <a:latin typeface="Times New Roman" panose="02020603050405020304" pitchFamily="18" charset="0"/>
                <a:ea typeface="Times New Roman" panose="02020603050405020304" pitchFamily="18" charset="0"/>
              </a:rPr>
              <a:t>thảo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luận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nhóm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ý</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Times New Roman" panose="02020603050405020304" pitchFamily="18" charset="0"/>
                <a:ea typeface="Times New Roman" panose="02020603050405020304" pitchFamily="18" charset="0"/>
              </a:rPr>
              <a:t>GV </a:t>
            </a:r>
            <a:r>
              <a:rPr lang="en-US" sz="1800" dirty="0" err="1">
                <a:effectLst/>
                <a:latin typeface="Times New Roman" panose="02020603050405020304" pitchFamily="18" charset="0"/>
                <a:ea typeface="Times New Roman" panose="02020603050405020304" pitchFamily="18" charset="0"/>
              </a:rPr>
              <a:t>chốt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vừa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nói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vừa</a:t>
            </a:r>
            <a:r>
              <a:rPr lang="en-US" sz="1800" dirty="0">
                <a:effectLst/>
                <a:latin typeface="Times New Roman" panose="02020603050405020304" pitchFamily="18" charset="0"/>
                <a:ea typeface="Times New Roman" panose="02020603050405020304" pitchFamily="18" charset="0"/>
              </a:rPr>
              <a:t> enter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xuất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ý</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sóc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sóc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đỏ</a:t>
            </a:r>
            <a:r>
              <a:rPr lang="en-US" sz="1800" dirty="0">
                <a:effectLst/>
                <a:latin typeface="Times New Roman" panose="02020603050405020304" pitchFamily="18" charset="0"/>
                <a:ea typeface="Times New Roman" panose="02020603050405020304" pitchFamily="18" charset="0"/>
              </a:rPr>
              <a:t>. “Hai </a:t>
            </a:r>
            <a:r>
              <a:rPr lang="en-US" sz="1800" dirty="0" err="1">
                <a:effectLst/>
                <a:latin typeface="Times New Roman" panose="02020603050405020304" pitchFamily="18" charset="0"/>
                <a:ea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quý</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luôn</a:t>
            </a:r>
            <a:r>
              <a:rPr lang="en-US" sz="1800" dirty="0">
                <a:effectLst/>
                <a:latin typeface="Times New Roman" panose="02020603050405020304" pitchFamily="18" charset="0"/>
                <a:ea typeface="Times New Roman" panose="02020603050405020304" pitchFamily="18" charset="0"/>
              </a:rPr>
              <a:t> chia </a:t>
            </a:r>
            <a:r>
              <a:rPr lang="en-US" sz="1800" dirty="0" err="1">
                <a:effectLst/>
                <a:latin typeface="Times New Roman" panose="02020603050405020304" pitchFamily="18" charset="0"/>
                <a:ea typeface="Times New Roman" panose="02020603050405020304" pitchFamily="18" charset="0"/>
              </a:rPr>
              <a:t>sẻ</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ngọt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bùi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Cuộc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sẽ</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đẹp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nếu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mọi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luôn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tâm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nhau</a:t>
            </a:r>
            <a:r>
              <a:rPr lang="en-US" sz="1800" dirty="0">
                <a:effectLst/>
                <a:latin typeface="Times New Roman" panose="02020603050405020304" pitchFamily="18" charset="0"/>
                <a:ea typeface="Times New Roman" panose="02020603050405020304" pitchFamily="18" charset="0"/>
              </a:rPr>
              <a:t>.</a:t>
            </a:r>
            <a:endParaRPr lang="en-V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8948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Từ đây GV dẫn vào bài mới</a:t>
            </a:r>
          </a:p>
        </p:txBody>
      </p:sp>
      <p:sp>
        <p:nvSpPr>
          <p:cNvPr id="4" name="Slide Number Placeholder 3"/>
          <p:cNvSpPr>
            <a:spLocks noGrp="1"/>
          </p:cNvSpPr>
          <p:nvPr>
            <p:ph type="sldNum" sz="quarter" idx="10"/>
          </p:nvPr>
        </p:nvSpPr>
        <p:spPr/>
        <p:txBody>
          <a:bodyPr/>
          <a:lstStyle/>
          <a:p>
            <a:fld id="{61EDDC2B-84F9-49EC-8469-3DF7D2942154}" type="slidenum">
              <a:rPr lang="en-US" smtClean="0"/>
              <a:t>3</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5</a:t>
            </a:fld>
            <a:endParaRPr lang="en-US"/>
          </a:p>
        </p:txBody>
      </p:sp>
    </p:spTree>
    <p:extLst>
      <p:ext uri="{BB962C8B-B14F-4D97-AF65-F5344CB8AC3E}">
        <p14:creationId xmlns:p14="http://schemas.microsoft.com/office/powerpoint/2010/main" val="2560975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Từ đây GV dẫn vào bài mới</a:t>
            </a:r>
          </a:p>
        </p:txBody>
      </p:sp>
      <p:sp>
        <p:nvSpPr>
          <p:cNvPr id="4" name="Slide Number Placeholder 3"/>
          <p:cNvSpPr>
            <a:spLocks noGrp="1"/>
          </p:cNvSpPr>
          <p:nvPr>
            <p:ph type="sldNum" sz="quarter" idx="10"/>
          </p:nvPr>
        </p:nvSpPr>
        <p:spPr/>
        <p:txBody>
          <a:bodyPr/>
          <a:lstStyle/>
          <a:p>
            <a:fld id="{61EDDC2B-84F9-49EC-8469-3DF7D2942154}" type="slidenum">
              <a:rPr lang="en-US" smtClean="0"/>
              <a:t>7</a:t>
            </a:fld>
            <a:endParaRPr lang="en-US"/>
          </a:p>
        </p:txBody>
      </p:sp>
    </p:spTree>
    <p:extLst>
      <p:ext uri="{BB962C8B-B14F-4D97-AF65-F5344CB8AC3E}">
        <p14:creationId xmlns:p14="http://schemas.microsoft.com/office/powerpoint/2010/main" val="1339694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1"/>
        <p:cNvGrpSpPr/>
        <p:nvPr/>
      </p:nvGrpSpPr>
      <p:grpSpPr>
        <a:xfrm>
          <a:off x="0" y="0"/>
          <a:ext cx="0" cy="0"/>
          <a:chOff x="0" y="0"/>
          <a:chExt cx="0" cy="0"/>
        </a:xfrm>
      </p:grpSpPr>
      <p:sp>
        <p:nvSpPr>
          <p:cNvPr id="8192" name="Google Shape;8192;g9fe1004d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3" name="Google Shape;8193;g9fe1004d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p:txBody>
      </p:sp>
    </p:spTree>
    <p:extLst>
      <p:ext uri="{BB962C8B-B14F-4D97-AF65-F5344CB8AC3E}">
        <p14:creationId xmlns:p14="http://schemas.microsoft.com/office/powerpoint/2010/main" val="342026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GV có thể tổ chức cho HS vẽ sơ đồ tư duy làm việc nhóm</a:t>
            </a:r>
          </a:p>
          <a:p>
            <a:endParaRPr lang="en-US"/>
          </a:p>
        </p:txBody>
      </p:sp>
    </p:spTree>
    <p:extLst>
      <p:ext uri="{BB962C8B-B14F-4D97-AF65-F5344CB8AC3E}">
        <p14:creationId xmlns:p14="http://schemas.microsoft.com/office/powerpoint/2010/main" val="3126424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GV có thể tổ chức cho HS vẽ sơ đồ tư duy làm việc nhóm</a:t>
            </a:r>
          </a:p>
          <a:p>
            <a:endParaRPr lang="en-US"/>
          </a:p>
          <a:p>
            <a:r>
              <a:rPr lang="en-US"/>
              <a:t>GV mở rông thêm các mẫu sơ đồ khác ở bảng lớp </a:t>
            </a:r>
          </a:p>
        </p:txBody>
      </p:sp>
    </p:spTree>
    <p:extLst>
      <p:ext uri="{BB962C8B-B14F-4D97-AF65-F5344CB8AC3E}">
        <p14:creationId xmlns:p14="http://schemas.microsoft.com/office/powerpoint/2010/main" val="2514500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có thể tổ chức cho HS vẽ sơ đồ tư duy làm việc nhóm</a:t>
            </a:r>
          </a:p>
        </p:txBody>
      </p:sp>
    </p:spTree>
    <p:extLst>
      <p:ext uri="{BB962C8B-B14F-4D97-AF65-F5344CB8AC3E}">
        <p14:creationId xmlns:p14="http://schemas.microsoft.com/office/powerpoint/2010/main" val="215796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10"/>
          <p:cNvSpPr txBox="1">
            <a:spLocks noGrp="1"/>
          </p:cNvSpPr>
          <p:nvPr>
            <p:ph type="title"/>
          </p:nvPr>
        </p:nvSpPr>
        <p:spPr>
          <a:xfrm>
            <a:off x="5316350" y="564425"/>
            <a:ext cx="3101700" cy="1699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7" name="Google Shape;117;p10"/>
          <p:cNvSpPr/>
          <p:nvPr/>
        </p:nvSpPr>
        <p:spPr>
          <a:xfrm>
            <a:off x="0" y="-3750"/>
            <a:ext cx="9144000" cy="5151000"/>
          </a:xfrm>
          <a:prstGeom prst="frame">
            <a:avLst>
              <a:gd name="adj1" fmla="val 244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p11"/>
          <p:cNvSpPr txBox="1">
            <a:spLocks noGrp="1"/>
          </p:cNvSpPr>
          <p:nvPr>
            <p:ph type="title" hasCustomPrompt="1"/>
          </p:nvPr>
        </p:nvSpPr>
        <p:spPr>
          <a:xfrm>
            <a:off x="2485950" y="1604205"/>
            <a:ext cx="4172100" cy="130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00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0" name="Google Shape;120;p11"/>
          <p:cNvSpPr txBox="1">
            <a:spLocks noGrp="1"/>
          </p:cNvSpPr>
          <p:nvPr>
            <p:ph type="body" idx="1"/>
          </p:nvPr>
        </p:nvSpPr>
        <p:spPr>
          <a:xfrm>
            <a:off x="1707600" y="3227075"/>
            <a:ext cx="5728800" cy="379200"/>
          </a:xfrm>
          <a:prstGeom prst="rect">
            <a:avLst/>
          </a:prstGeom>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sz="18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21" name="Google Shape;121;p11"/>
          <p:cNvSpPr/>
          <p:nvPr/>
        </p:nvSpPr>
        <p:spPr>
          <a:xfrm>
            <a:off x="0" y="-3750"/>
            <a:ext cx="9144000" cy="5151000"/>
          </a:xfrm>
          <a:prstGeom prst="frame">
            <a:avLst>
              <a:gd name="adj1" fmla="val 2446"/>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2" name="Google Shape;122;p11"/>
          <p:cNvSpPr/>
          <p:nvPr/>
        </p:nvSpPr>
        <p:spPr>
          <a:xfrm rot="10800000" flipH="1">
            <a:off x="843680" y="-67876"/>
            <a:ext cx="1052808" cy="1013200"/>
          </a:xfrm>
          <a:custGeom>
            <a:avLst/>
            <a:gdLst/>
            <a:ahLst/>
            <a:cxnLst/>
            <a:rect l="l" t="t" r="r" b="b"/>
            <a:pathLst>
              <a:path w="43379" h="41747" extrusionOk="0">
                <a:moveTo>
                  <a:pt x="23000" y="1"/>
                </a:moveTo>
                <a:cubicBezTo>
                  <a:pt x="22676" y="1"/>
                  <a:pt x="21975" y="2837"/>
                  <a:pt x="21300" y="7175"/>
                </a:cubicBezTo>
                <a:cubicBezTo>
                  <a:pt x="20953" y="9364"/>
                  <a:pt x="20669" y="11925"/>
                  <a:pt x="20421" y="14683"/>
                </a:cubicBezTo>
                <a:cubicBezTo>
                  <a:pt x="20162" y="17441"/>
                  <a:pt x="20013" y="20398"/>
                  <a:pt x="19964" y="23378"/>
                </a:cubicBezTo>
                <a:cubicBezTo>
                  <a:pt x="19877" y="28450"/>
                  <a:pt x="20100" y="33571"/>
                  <a:pt x="20595" y="37788"/>
                </a:cubicBezTo>
                <a:cubicBezTo>
                  <a:pt x="20211" y="36910"/>
                  <a:pt x="19840" y="35995"/>
                  <a:pt x="19444" y="35055"/>
                </a:cubicBezTo>
                <a:cubicBezTo>
                  <a:pt x="18430" y="32482"/>
                  <a:pt x="17379" y="29699"/>
                  <a:pt x="16525" y="26842"/>
                </a:cubicBezTo>
                <a:cubicBezTo>
                  <a:pt x="15684" y="23972"/>
                  <a:pt x="14930" y="21065"/>
                  <a:pt x="14398" y="18282"/>
                </a:cubicBezTo>
                <a:cubicBezTo>
                  <a:pt x="13866" y="15512"/>
                  <a:pt x="13458" y="12877"/>
                  <a:pt x="13223" y="10601"/>
                </a:cubicBezTo>
                <a:cubicBezTo>
                  <a:pt x="12715" y="6062"/>
                  <a:pt x="12641" y="2945"/>
                  <a:pt x="12295" y="2920"/>
                </a:cubicBezTo>
                <a:cubicBezTo>
                  <a:pt x="12294" y="2920"/>
                  <a:pt x="12293" y="2920"/>
                  <a:pt x="12291" y="2920"/>
                </a:cubicBezTo>
                <a:cubicBezTo>
                  <a:pt x="12017" y="2920"/>
                  <a:pt x="11354" y="5821"/>
                  <a:pt x="11169" y="10292"/>
                </a:cubicBezTo>
                <a:cubicBezTo>
                  <a:pt x="11145" y="10849"/>
                  <a:pt x="11132" y="11430"/>
                  <a:pt x="11107" y="12036"/>
                </a:cubicBezTo>
                <a:cubicBezTo>
                  <a:pt x="11120" y="12642"/>
                  <a:pt x="11120" y="13273"/>
                  <a:pt x="11132" y="13916"/>
                </a:cubicBezTo>
                <a:cubicBezTo>
                  <a:pt x="11132" y="15215"/>
                  <a:pt x="11268" y="16563"/>
                  <a:pt x="11355" y="17973"/>
                </a:cubicBezTo>
                <a:cubicBezTo>
                  <a:pt x="11639" y="20929"/>
                  <a:pt x="12134" y="23861"/>
                  <a:pt x="12814" y="26755"/>
                </a:cubicBezTo>
                <a:cubicBezTo>
                  <a:pt x="13804" y="30961"/>
                  <a:pt x="15239" y="35055"/>
                  <a:pt x="17106" y="38963"/>
                </a:cubicBezTo>
                <a:cubicBezTo>
                  <a:pt x="16439" y="38382"/>
                  <a:pt x="15734" y="37751"/>
                  <a:pt x="15016" y="37071"/>
                </a:cubicBezTo>
                <a:cubicBezTo>
                  <a:pt x="13532" y="35649"/>
                  <a:pt x="12134" y="34140"/>
                  <a:pt x="10823" y="32556"/>
                </a:cubicBezTo>
                <a:cubicBezTo>
                  <a:pt x="8089" y="29291"/>
                  <a:pt x="5653" y="25630"/>
                  <a:pt x="3773" y="22859"/>
                </a:cubicBezTo>
                <a:cubicBezTo>
                  <a:pt x="1963" y="20205"/>
                  <a:pt x="658" y="18398"/>
                  <a:pt x="309" y="18398"/>
                </a:cubicBezTo>
                <a:cubicBezTo>
                  <a:pt x="295" y="18398"/>
                  <a:pt x="283" y="18401"/>
                  <a:pt x="272" y="18406"/>
                </a:cubicBezTo>
                <a:cubicBezTo>
                  <a:pt x="0" y="18542"/>
                  <a:pt x="631" y="20595"/>
                  <a:pt x="1843" y="23576"/>
                </a:cubicBezTo>
                <a:cubicBezTo>
                  <a:pt x="3068" y="26557"/>
                  <a:pt x="4948" y="30478"/>
                  <a:pt x="7520" y="34127"/>
                </a:cubicBezTo>
                <a:cubicBezTo>
                  <a:pt x="8770" y="35933"/>
                  <a:pt x="10205" y="37615"/>
                  <a:pt x="11775" y="39161"/>
                </a:cubicBezTo>
                <a:cubicBezTo>
                  <a:pt x="12728" y="40101"/>
                  <a:pt x="13754" y="40955"/>
                  <a:pt x="14843" y="41746"/>
                </a:cubicBezTo>
                <a:lnTo>
                  <a:pt x="27447" y="41746"/>
                </a:lnTo>
                <a:cubicBezTo>
                  <a:pt x="27459" y="41610"/>
                  <a:pt x="27484" y="41462"/>
                  <a:pt x="27496" y="41326"/>
                </a:cubicBezTo>
                <a:lnTo>
                  <a:pt x="27534" y="41017"/>
                </a:lnTo>
                <a:cubicBezTo>
                  <a:pt x="29092" y="39631"/>
                  <a:pt x="30688" y="38122"/>
                  <a:pt x="32197" y="36502"/>
                </a:cubicBezTo>
                <a:cubicBezTo>
                  <a:pt x="35487" y="33039"/>
                  <a:pt x="38418" y="29217"/>
                  <a:pt x="40373" y="26186"/>
                </a:cubicBezTo>
                <a:cubicBezTo>
                  <a:pt x="42327" y="23156"/>
                  <a:pt x="43378" y="20967"/>
                  <a:pt x="43131" y="20793"/>
                </a:cubicBezTo>
                <a:cubicBezTo>
                  <a:pt x="43120" y="20786"/>
                  <a:pt x="43107" y="20782"/>
                  <a:pt x="43090" y="20782"/>
                </a:cubicBezTo>
                <a:cubicBezTo>
                  <a:pt x="42749" y="20782"/>
                  <a:pt x="41193" y="22364"/>
                  <a:pt x="38963" y="24677"/>
                </a:cubicBezTo>
                <a:cubicBezTo>
                  <a:pt x="37800" y="25902"/>
                  <a:pt x="36427" y="27312"/>
                  <a:pt x="34955" y="28808"/>
                </a:cubicBezTo>
                <a:cubicBezTo>
                  <a:pt x="33483" y="30305"/>
                  <a:pt x="31863" y="31864"/>
                  <a:pt x="30230" y="33410"/>
                </a:cubicBezTo>
                <a:cubicBezTo>
                  <a:pt x="29624" y="33991"/>
                  <a:pt x="29006" y="34572"/>
                  <a:pt x="28387" y="35141"/>
                </a:cubicBezTo>
                <a:cubicBezTo>
                  <a:pt x="28399" y="35067"/>
                  <a:pt x="28412" y="34993"/>
                  <a:pt x="28424" y="34931"/>
                </a:cubicBezTo>
                <a:cubicBezTo>
                  <a:pt x="28610" y="34065"/>
                  <a:pt x="28795" y="33199"/>
                  <a:pt x="28981" y="32334"/>
                </a:cubicBezTo>
                <a:cubicBezTo>
                  <a:pt x="29030" y="32123"/>
                  <a:pt x="29067" y="31901"/>
                  <a:pt x="29129" y="31678"/>
                </a:cubicBezTo>
                <a:lnTo>
                  <a:pt x="29302" y="31047"/>
                </a:lnTo>
                <a:lnTo>
                  <a:pt x="29649" y="29761"/>
                </a:lnTo>
                <a:cubicBezTo>
                  <a:pt x="29760" y="29328"/>
                  <a:pt x="29871" y="28895"/>
                  <a:pt x="29983" y="28475"/>
                </a:cubicBezTo>
                <a:cubicBezTo>
                  <a:pt x="30094" y="28042"/>
                  <a:pt x="30255" y="27633"/>
                  <a:pt x="30378" y="27213"/>
                </a:cubicBezTo>
                <a:cubicBezTo>
                  <a:pt x="30663" y="26384"/>
                  <a:pt x="30898" y="25543"/>
                  <a:pt x="31195" y="24727"/>
                </a:cubicBezTo>
                <a:cubicBezTo>
                  <a:pt x="31492" y="23923"/>
                  <a:pt x="31801" y="23119"/>
                  <a:pt x="32098" y="22339"/>
                </a:cubicBezTo>
                <a:cubicBezTo>
                  <a:pt x="33347" y="19222"/>
                  <a:pt x="34695" y="16353"/>
                  <a:pt x="36043" y="13990"/>
                </a:cubicBezTo>
                <a:cubicBezTo>
                  <a:pt x="38690" y="9228"/>
                  <a:pt x="40966" y="6284"/>
                  <a:pt x="40694" y="6049"/>
                </a:cubicBezTo>
                <a:cubicBezTo>
                  <a:pt x="40686" y="6042"/>
                  <a:pt x="40674" y="6038"/>
                  <a:pt x="40660" y="6038"/>
                </a:cubicBezTo>
                <a:cubicBezTo>
                  <a:pt x="40477" y="6038"/>
                  <a:pt x="39807" y="6600"/>
                  <a:pt x="38777" y="7596"/>
                </a:cubicBezTo>
                <a:cubicBezTo>
                  <a:pt x="38493" y="7868"/>
                  <a:pt x="38183" y="8165"/>
                  <a:pt x="37862" y="8499"/>
                </a:cubicBezTo>
                <a:lnTo>
                  <a:pt x="36860" y="9649"/>
                </a:lnTo>
                <a:lnTo>
                  <a:pt x="35747" y="10960"/>
                </a:lnTo>
                <a:cubicBezTo>
                  <a:pt x="35351" y="11430"/>
                  <a:pt x="34992" y="11962"/>
                  <a:pt x="34584" y="12494"/>
                </a:cubicBezTo>
                <a:lnTo>
                  <a:pt x="33347" y="14188"/>
                </a:lnTo>
                <a:cubicBezTo>
                  <a:pt x="32964" y="14807"/>
                  <a:pt x="32555" y="15425"/>
                  <a:pt x="32147" y="16093"/>
                </a:cubicBezTo>
                <a:cubicBezTo>
                  <a:pt x="31937" y="16415"/>
                  <a:pt x="31739" y="16749"/>
                  <a:pt x="31529" y="17083"/>
                </a:cubicBezTo>
                <a:cubicBezTo>
                  <a:pt x="31331" y="17417"/>
                  <a:pt x="31145" y="17775"/>
                  <a:pt x="30935" y="18134"/>
                </a:cubicBezTo>
                <a:lnTo>
                  <a:pt x="29760" y="20323"/>
                </a:lnTo>
                <a:cubicBezTo>
                  <a:pt x="29377" y="21078"/>
                  <a:pt x="29030" y="21869"/>
                  <a:pt x="28659" y="22661"/>
                </a:cubicBezTo>
                <a:cubicBezTo>
                  <a:pt x="28474" y="23057"/>
                  <a:pt x="28288" y="23453"/>
                  <a:pt x="28115" y="23848"/>
                </a:cubicBezTo>
                <a:lnTo>
                  <a:pt x="27620" y="25085"/>
                </a:lnTo>
                <a:cubicBezTo>
                  <a:pt x="27311" y="25926"/>
                  <a:pt x="26965" y="26755"/>
                  <a:pt x="26668" y="27609"/>
                </a:cubicBezTo>
                <a:cubicBezTo>
                  <a:pt x="26383" y="28475"/>
                  <a:pt x="26124" y="29340"/>
                  <a:pt x="25839" y="30206"/>
                </a:cubicBezTo>
                <a:cubicBezTo>
                  <a:pt x="25122" y="32680"/>
                  <a:pt x="24553" y="35191"/>
                  <a:pt x="24169" y="37727"/>
                </a:cubicBezTo>
                <a:cubicBezTo>
                  <a:pt x="24107" y="36304"/>
                  <a:pt x="24021" y="34783"/>
                  <a:pt x="23934" y="33187"/>
                </a:cubicBezTo>
                <a:cubicBezTo>
                  <a:pt x="23810" y="30404"/>
                  <a:pt x="23650" y="27411"/>
                  <a:pt x="23551" y="24393"/>
                </a:cubicBezTo>
                <a:cubicBezTo>
                  <a:pt x="23340" y="18381"/>
                  <a:pt x="23291" y="12308"/>
                  <a:pt x="23316" y="7732"/>
                </a:cubicBezTo>
                <a:cubicBezTo>
                  <a:pt x="23328" y="3143"/>
                  <a:pt x="23328" y="38"/>
                  <a:pt x="23007" y="1"/>
                </a:cubicBezTo>
                <a:cubicBezTo>
                  <a:pt x="23004" y="1"/>
                  <a:pt x="23002" y="1"/>
                  <a:pt x="23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11"/>
          <p:cNvGrpSpPr/>
          <p:nvPr/>
        </p:nvGrpSpPr>
        <p:grpSpPr>
          <a:xfrm rot="4277269" flipH="1">
            <a:off x="7033742" y="3869809"/>
            <a:ext cx="1383773" cy="1468796"/>
            <a:chOff x="-224583" y="1"/>
            <a:chExt cx="1383834" cy="1468861"/>
          </a:xfrm>
        </p:grpSpPr>
        <p:sp>
          <p:nvSpPr>
            <p:cNvPr id="124" name="Google Shape;124;p11"/>
            <p:cNvSpPr/>
            <p:nvPr/>
          </p:nvSpPr>
          <p:spPr>
            <a:xfrm rot="-3476434" flipH="1">
              <a:off x="65796" y="148100"/>
              <a:ext cx="889052" cy="974577"/>
            </a:xfrm>
            <a:custGeom>
              <a:avLst/>
              <a:gdLst/>
              <a:ahLst/>
              <a:cxnLst/>
              <a:rect l="l" t="t" r="r" b="b"/>
              <a:pathLst>
                <a:path w="35562" h="38983" extrusionOk="0">
                  <a:moveTo>
                    <a:pt x="35561" y="1"/>
                  </a:moveTo>
                  <a:cubicBezTo>
                    <a:pt x="35561" y="1"/>
                    <a:pt x="35464" y="293"/>
                    <a:pt x="35269" y="816"/>
                  </a:cubicBezTo>
                  <a:lnTo>
                    <a:pt x="34929" y="1790"/>
                  </a:lnTo>
                  <a:cubicBezTo>
                    <a:pt x="34783" y="2167"/>
                    <a:pt x="34612" y="2605"/>
                    <a:pt x="34430" y="3092"/>
                  </a:cubicBezTo>
                  <a:cubicBezTo>
                    <a:pt x="33420" y="5721"/>
                    <a:pt x="32263" y="8289"/>
                    <a:pt x="30973" y="10783"/>
                  </a:cubicBezTo>
                  <a:cubicBezTo>
                    <a:pt x="29221" y="14203"/>
                    <a:pt x="27237" y="17477"/>
                    <a:pt x="25022" y="20605"/>
                  </a:cubicBezTo>
                  <a:cubicBezTo>
                    <a:pt x="23842" y="22284"/>
                    <a:pt x="22540" y="24000"/>
                    <a:pt x="21213" y="25594"/>
                  </a:cubicBezTo>
                  <a:cubicBezTo>
                    <a:pt x="19887" y="27189"/>
                    <a:pt x="18511" y="28637"/>
                    <a:pt x="17063" y="29805"/>
                  </a:cubicBezTo>
                  <a:cubicBezTo>
                    <a:pt x="16382" y="30353"/>
                    <a:pt x="15664" y="30852"/>
                    <a:pt x="14897" y="31290"/>
                  </a:cubicBezTo>
                  <a:cubicBezTo>
                    <a:pt x="14556" y="31497"/>
                    <a:pt x="14203" y="31667"/>
                    <a:pt x="13850" y="31837"/>
                  </a:cubicBezTo>
                  <a:cubicBezTo>
                    <a:pt x="13497" y="31996"/>
                    <a:pt x="13144" y="32130"/>
                    <a:pt x="12779" y="32251"/>
                  </a:cubicBezTo>
                  <a:cubicBezTo>
                    <a:pt x="11684" y="32630"/>
                    <a:pt x="10520" y="32819"/>
                    <a:pt x="9360" y="32819"/>
                  </a:cubicBezTo>
                  <a:cubicBezTo>
                    <a:pt x="9141" y="32819"/>
                    <a:pt x="8921" y="32812"/>
                    <a:pt x="8702" y="32799"/>
                  </a:cubicBezTo>
                  <a:cubicBezTo>
                    <a:pt x="8106" y="32750"/>
                    <a:pt x="7522" y="32629"/>
                    <a:pt x="6950" y="32458"/>
                  </a:cubicBezTo>
                  <a:cubicBezTo>
                    <a:pt x="6439" y="32288"/>
                    <a:pt x="5964" y="32069"/>
                    <a:pt x="5502" y="31801"/>
                  </a:cubicBezTo>
                  <a:cubicBezTo>
                    <a:pt x="4662" y="31229"/>
                    <a:pt x="3968" y="30487"/>
                    <a:pt x="3481" y="29598"/>
                  </a:cubicBezTo>
                  <a:cubicBezTo>
                    <a:pt x="2532" y="27907"/>
                    <a:pt x="2411" y="26178"/>
                    <a:pt x="2654" y="25059"/>
                  </a:cubicBezTo>
                  <a:cubicBezTo>
                    <a:pt x="2678" y="24925"/>
                    <a:pt x="2690" y="24779"/>
                    <a:pt x="2739" y="24657"/>
                  </a:cubicBezTo>
                  <a:lnTo>
                    <a:pt x="2849" y="24316"/>
                  </a:lnTo>
                  <a:cubicBezTo>
                    <a:pt x="2873" y="24207"/>
                    <a:pt x="2909" y="24097"/>
                    <a:pt x="2946" y="24012"/>
                  </a:cubicBezTo>
                  <a:cubicBezTo>
                    <a:pt x="2982" y="23915"/>
                    <a:pt x="3019" y="23842"/>
                    <a:pt x="3056" y="23769"/>
                  </a:cubicBezTo>
                  <a:lnTo>
                    <a:pt x="3250" y="23331"/>
                  </a:lnTo>
                  <a:lnTo>
                    <a:pt x="3250" y="23331"/>
                  </a:lnTo>
                  <a:cubicBezTo>
                    <a:pt x="3250" y="23331"/>
                    <a:pt x="3116" y="23404"/>
                    <a:pt x="2824" y="23574"/>
                  </a:cubicBezTo>
                  <a:lnTo>
                    <a:pt x="2581" y="23720"/>
                  </a:lnTo>
                  <a:cubicBezTo>
                    <a:pt x="2496" y="23793"/>
                    <a:pt x="2411" y="23866"/>
                    <a:pt x="2313" y="23939"/>
                  </a:cubicBezTo>
                  <a:lnTo>
                    <a:pt x="2009" y="24219"/>
                  </a:lnTo>
                  <a:cubicBezTo>
                    <a:pt x="1899" y="24329"/>
                    <a:pt x="1790" y="24450"/>
                    <a:pt x="1692" y="24572"/>
                  </a:cubicBezTo>
                  <a:cubicBezTo>
                    <a:pt x="1120" y="25241"/>
                    <a:pt x="707" y="26032"/>
                    <a:pt x="463" y="26872"/>
                  </a:cubicBezTo>
                  <a:cubicBezTo>
                    <a:pt x="98" y="28077"/>
                    <a:pt x="1" y="29355"/>
                    <a:pt x="196" y="30596"/>
                  </a:cubicBezTo>
                  <a:cubicBezTo>
                    <a:pt x="439" y="32288"/>
                    <a:pt x="1145" y="33870"/>
                    <a:pt x="2228" y="35172"/>
                  </a:cubicBezTo>
                  <a:cubicBezTo>
                    <a:pt x="2897" y="35939"/>
                    <a:pt x="3676" y="36608"/>
                    <a:pt x="4528" y="37156"/>
                  </a:cubicBezTo>
                  <a:cubicBezTo>
                    <a:pt x="5453" y="37728"/>
                    <a:pt x="6451" y="38166"/>
                    <a:pt x="7498" y="38470"/>
                  </a:cubicBezTo>
                  <a:cubicBezTo>
                    <a:pt x="8658" y="38811"/>
                    <a:pt x="9892" y="38982"/>
                    <a:pt x="11165" y="38982"/>
                  </a:cubicBezTo>
                  <a:cubicBezTo>
                    <a:pt x="12255" y="38982"/>
                    <a:pt x="13372" y="38857"/>
                    <a:pt x="14495" y="38604"/>
                  </a:cubicBezTo>
                  <a:cubicBezTo>
                    <a:pt x="15116" y="38470"/>
                    <a:pt x="15724" y="38288"/>
                    <a:pt x="16321" y="38068"/>
                  </a:cubicBezTo>
                  <a:cubicBezTo>
                    <a:pt x="16929" y="37849"/>
                    <a:pt x="17526" y="37594"/>
                    <a:pt x="18110" y="37290"/>
                  </a:cubicBezTo>
                  <a:cubicBezTo>
                    <a:pt x="19266" y="36693"/>
                    <a:pt x="20373" y="35987"/>
                    <a:pt x="21383" y="35160"/>
                  </a:cubicBezTo>
                  <a:cubicBezTo>
                    <a:pt x="23440" y="33505"/>
                    <a:pt x="25083" y="31558"/>
                    <a:pt x="26470" y="29574"/>
                  </a:cubicBezTo>
                  <a:cubicBezTo>
                    <a:pt x="27785" y="27663"/>
                    <a:pt x="28977" y="25655"/>
                    <a:pt x="30012" y="23574"/>
                  </a:cubicBezTo>
                  <a:cubicBezTo>
                    <a:pt x="31862" y="19887"/>
                    <a:pt x="33273" y="15980"/>
                    <a:pt x="34211" y="11964"/>
                  </a:cubicBezTo>
                  <a:cubicBezTo>
                    <a:pt x="34880" y="9128"/>
                    <a:pt x="35306" y="6232"/>
                    <a:pt x="35488" y="3323"/>
                  </a:cubicBezTo>
                  <a:cubicBezTo>
                    <a:pt x="35513" y="2788"/>
                    <a:pt x="35549" y="2325"/>
                    <a:pt x="35549" y="1912"/>
                  </a:cubicBezTo>
                  <a:cubicBezTo>
                    <a:pt x="35561" y="1498"/>
                    <a:pt x="35561" y="1157"/>
                    <a:pt x="35561" y="877"/>
                  </a:cubicBezTo>
                  <a:lnTo>
                    <a:pt x="355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1"/>
            <p:cNvSpPr/>
            <p:nvPr/>
          </p:nvSpPr>
          <p:spPr>
            <a:xfrm rot="-3476434" flipH="1">
              <a:off x="-84162" y="310862"/>
              <a:ext cx="799002" cy="526876"/>
            </a:xfrm>
            <a:custGeom>
              <a:avLst/>
              <a:gdLst/>
              <a:ahLst/>
              <a:cxnLst/>
              <a:rect l="l" t="t" r="r" b="b"/>
              <a:pathLst>
                <a:path w="31960" h="21075" extrusionOk="0">
                  <a:moveTo>
                    <a:pt x="31959" y="1"/>
                  </a:moveTo>
                  <a:lnTo>
                    <a:pt x="31558" y="487"/>
                  </a:lnTo>
                  <a:cubicBezTo>
                    <a:pt x="31302" y="804"/>
                    <a:pt x="30913" y="1254"/>
                    <a:pt x="30414" y="1814"/>
                  </a:cubicBezTo>
                  <a:cubicBezTo>
                    <a:pt x="29075" y="3347"/>
                    <a:pt x="27639" y="4808"/>
                    <a:pt x="26142" y="6183"/>
                  </a:cubicBezTo>
                  <a:cubicBezTo>
                    <a:pt x="24097" y="8069"/>
                    <a:pt x="21919" y="9810"/>
                    <a:pt x="19631" y="11379"/>
                  </a:cubicBezTo>
                  <a:cubicBezTo>
                    <a:pt x="18414" y="12219"/>
                    <a:pt x="17100" y="13059"/>
                    <a:pt x="15797" y="13813"/>
                  </a:cubicBezTo>
                  <a:cubicBezTo>
                    <a:pt x="14568" y="14544"/>
                    <a:pt x="13266" y="15152"/>
                    <a:pt x="11927" y="15639"/>
                  </a:cubicBezTo>
                  <a:cubicBezTo>
                    <a:pt x="11319" y="15846"/>
                    <a:pt x="10698" y="16004"/>
                    <a:pt x="10078" y="16114"/>
                  </a:cubicBezTo>
                  <a:cubicBezTo>
                    <a:pt x="9597" y="16199"/>
                    <a:pt x="9108" y="16237"/>
                    <a:pt x="8617" y="16237"/>
                  </a:cubicBezTo>
                  <a:cubicBezTo>
                    <a:pt x="8548" y="16237"/>
                    <a:pt x="8479" y="16237"/>
                    <a:pt x="8410" y="16235"/>
                  </a:cubicBezTo>
                  <a:cubicBezTo>
                    <a:pt x="7400" y="16211"/>
                    <a:pt x="6402" y="15992"/>
                    <a:pt x="5490" y="15578"/>
                  </a:cubicBezTo>
                  <a:cubicBezTo>
                    <a:pt x="5100" y="15396"/>
                    <a:pt x="4723" y="15176"/>
                    <a:pt x="4382" y="14921"/>
                  </a:cubicBezTo>
                  <a:cubicBezTo>
                    <a:pt x="4078" y="14677"/>
                    <a:pt x="3810" y="14398"/>
                    <a:pt x="3567" y="14106"/>
                  </a:cubicBezTo>
                  <a:cubicBezTo>
                    <a:pt x="3129" y="13509"/>
                    <a:pt x="2849" y="12828"/>
                    <a:pt x="2739" y="12110"/>
                  </a:cubicBezTo>
                  <a:cubicBezTo>
                    <a:pt x="2520" y="10710"/>
                    <a:pt x="2873" y="9505"/>
                    <a:pt x="3311" y="8812"/>
                  </a:cubicBezTo>
                  <a:cubicBezTo>
                    <a:pt x="3396" y="8641"/>
                    <a:pt x="3506" y="8495"/>
                    <a:pt x="3628" y="8349"/>
                  </a:cubicBezTo>
                  <a:cubicBezTo>
                    <a:pt x="3713" y="8240"/>
                    <a:pt x="3798" y="8130"/>
                    <a:pt x="3907" y="8033"/>
                  </a:cubicBezTo>
                  <a:lnTo>
                    <a:pt x="4151" y="7789"/>
                  </a:lnTo>
                  <a:lnTo>
                    <a:pt x="3810" y="7838"/>
                  </a:lnTo>
                  <a:cubicBezTo>
                    <a:pt x="3664" y="7862"/>
                    <a:pt x="3518" y="7911"/>
                    <a:pt x="3372" y="7972"/>
                  </a:cubicBezTo>
                  <a:cubicBezTo>
                    <a:pt x="3165" y="8033"/>
                    <a:pt x="2970" y="8130"/>
                    <a:pt x="2788" y="8240"/>
                  </a:cubicBezTo>
                  <a:cubicBezTo>
                    <a:pt x="2228" y="8556"/>
                    <a:pt x="1753" y="8982"/>
                    <a:pt x="1376" y="9493"/>
                  </a:cubicBezTo>
                  <a:cubicBezTo>
                    <a:pt x="816" y="10223"/>
                    <a:pt x="439" y="11063"/>
                    <a:pt x="256" y="11964"/>
                  </a:cubicBezTo>
                  <a:cubicBezTo>
                    <a:pt x="1" y="13168"/>
                    <a:pt x="86" y="14422"/>
                    <a:pt x="500" y="15590"/>
                  </a:cubicBezTo>
                  <a:cubicBezTo>
                    <a:pt x="768" y="16272"/>
                    <a:pt x="1121" y="16917"/>
                    <a:pt x="1571" y="17513"/>
                  </a:cubicBezTo>
                  <a:cubicBezTo>
                    <a:pt x="2045" y="18134"/>
                    <a:pt x="2617" y="18681"/>
                    <a:pt x="3250" y="19144"/>
                  </a:cubicBezTo>
                  <a:cubicBezTo>
                    <a:pt x="4638" y="20142"/>
                    <a:pt x="6268" y="20787"/>
                    <a:pt x="7972" y="20982"/>
                  </a:cubicBezTo>
                  <a:cubicBezTo>
                    <a:pt x="8447" y="21044"/>
                    <a:pt x="8925" y="21074"/>
                    <a:pt x="9402" y="21074"/>
                  </a:cubicBezTo>
                  <a:cubicBezTo>
                    <a:pt x="9856" y="21074"/>
                    <a:pt x="10309" y="21047"/>
                    <a:pt x="10759" y="20994"/>
                  </a:cubicBezTo>
                  <a:cubicBezTo>
                    <a:pt x="11696" y="20884"/>
                    <a:pt x="12621" y="20677"/>
                    <a:pt x="13522" y="20373"/>
                  </a:cubicBezTo>
                  <a:cubicBezTo>
                    <a:pt x="15250" y="19752"/>
                    <a:pt x="16881" y="18900"/>
                    <a:pt x="18365" y="17842"/>
                  </a:cubicBezTo>
                  <a:cubicBezTo>
                    <a:pt x="19753" y="16868"/>
                    <a:pt x="21055" y="15797"/>
                    <a:pt x="22284" y="14641"/>
                  </a:cubicBezTo>
                  <a:cubicBezTo>
                    <a:pt x="24462" y="12596"/>
                    <a:pt x="26397" y="10296"/>
                    <a:pt x="28053" y="7801"/>
                  </a:cubicBezTo>
                  <a:cubicBezTo>
                    <a:pt x="29209" y="6037"/>
                    <a:pt x="30231" y="4175"/>
                    <a:pt x="31071" y="2240"/>
                  </a:cubicBezTo>
                  <a:cubicBezTo>
                    <a:pt x="31375" y="1534"/>
                    <a:pt x="31606" y="974"/>
                    <a:pt x="31740" y="597"/>
                  </a:cubicBezTo>
                  <a:lnTo>
                    <a:pt x="319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1"/>
            <p:cNvSpPr/>
            <p:nvPr/>
          </p:nvSpPr>
          <p:spPr>
            <a:xfrm rot="-3476434" flipH="1">
              <a:off x="173316" y="297335"/>
              <a:ext cx="534301" cy="1234803"/>
            </a:xfrm>
            <a:custGeom>
              <a:avLst/>
              <a:gdLst/>
              <a:ahLst/>
              <a:cxnLst/>
              <a:rect l="l" t="t" r="r" b="b"/>
              <a:pathLst>
                <a:path w="21372" h="49392" extrusionOk="0">
                  <a:moveTo>
                    <a:pt x="16309" y="0"/>
                  </a:moveTo>
                  <a:lnTo>
                    <a:pt x="16309" y="0"/>
                  </a:lnTo>
                  <a:cubicBezTo>
                    <a:pt x="16309" y="0"/>
                    <a:pt x="16321" y="268"/>
                    <a:pt x="16345" y="779"/>
                  </a:cubicBezTo>
                  <a:cubicBezTo>
                    <a:pt x="16369" y="1290"/>
                    <a:pt x="16406" y="2020"/>
                    <a:pt x="16430" y="2957"/>
                  </a:cubicBezTo>
                  <a:cubicBezTo>
                    <a:pt x="16479" y="4831"/>
                    <a:pt x="16503" y="7485"/>
                    <a:pt x="16394" y="10588"/>
                  </a:cubicBezTo>
                  <a:cubicBezTo>
                    <a:pt x="16284" y="13691"/>
                    <a:pt x="15980" y="17257"/>
                    <a:pt x="15493" y="20957"/>
                  </a:cubicBezTo>
                  <a:cubicBezTo>
                    <a:pt x="15262" y="22819"/>
                    <a:pt x="14946" y="24705"/>
                    <a:pt x="14617" y="26603"/>
                  </a:cubicBezTo>
                  <a:cubicBezTo>
                    <a:pt x="14288" y="28502"/>
                    <a:pt x="13911" y="30425"/>
                    <a:pt x="13497" y="32226"/>
                  </a:cubicBezTo>
                  <a:cubicBezTo>
                    <a:pt x="12682" y="35865"/>
                    <a:pt x="11660" y="38773"/>
                    <a:pt x="10321" y="41037"/>
                  </a:cubicBezTo>
                  <a:cubicBezTo>
                    <a:pt x="9189" y="42984"/>
                    <a:pt x="7644" y="44664"/>
                    <a:pt x="5794" y="45941"/>
                  </a:cubicBezTo>
                  <a:cubicBezTo>
                    <a:pt x="4552" y="46818"/>
                    <a:pt x="3153" y="47451"/>
                    <a:pt x="1680" y="47816"/>
                  </a:cubicBezTo>
                  <a:lnTo>
                    <a:pt x="974" y="47974"/>
                  </a:lnTo>
                  <a:cubicBezTo>
                    <a:pt x="768" y="48010"/>
                    <a:pt x="597" y="48023"/>
                    <a:pt x="439" y="48047"/>
                  </a:cubicBezTo>
                  <a:lnTo>
                    <a:pt x="1" y="48120"/>
                  </a:lnTo>
                  <a:cubicBezTo>
                    <a:pt x="1" y="48120"/>
                    <a:pt x="135" y="48193"/>
                    <a:pt x="390" y="48339"/>
                  </a:cubicBezTo>
                  <a:cubicBezTo>
                    <a:pt x="524" y="48412"/>
                    <a:pt x="682" y="48522"/>
                    <a:pt x="889" y="48607"/>
                  </a:cubicBezTo>
                  <a:cubicBezTo>
                    <a:pt x="1096" y="48692"/>
                    <a:pt x="1327" y="48801"/>
                    <a:pt x="1619" y="48899"/>
                  </a:cubicBezTo>
                  <a:cubicBezTo>
                    <a:pt x="1899" y="48996"/>
                    <a:pt x="2228" y="49069"/>
                    <a:pt x="2605" y="49167"/>
                  </a:cubicBezTo>
                  <a:cubicBezTo>
                    <a:pt x="3007" y="49252"/>
                    <a:pt x="3421" y="49313"/>
                    <a:pt x="3847" y="49349"/>
                  </a:cubicBezTo>
                  <a:cubicBezTo>
                    <a:pt x="4156" y="49377"/>
                    <a:pt x="4466" y="49391"/>
                    <a:pt x="4776" y="49391"/>
                  </a:cubicBezTo>
                  <a:cubicBezTo>
                    <a:pt x="5540" y="49391"/>
                    <a:pt x="6303" y="49307"/>
                    <a:pt x="7047" y="49142"/>
                  </a:cubicBezTo>
                  <a:cubicBezTo>
                    <a:pt x="8410" y="48862"/>
                    <a:pt x="9725" y="48388"/>
                    <a:pt x="10942" y="47706"/>
                  </a:cubicBezTo>
                  <a:cubicBezTo>
                    <a:pt x="12439" y="46891"/>
                    <a:pt x="13789" y="45832"/>
                    <a:pt x="14933" y="44566"/>
                  </a:cubicBezTo>
                  <a:cubicBezTo>
                    <a:pt x="16236" y="43118"/>
                    <a:pt x="17319" y="41499"/>
                    <a:pt x="18158" y="39747"/>
                  </a:cubicBezTo>
                  <a:cubicBezTo>
                    <a:pt x="19059" y="37836"/>
                    <a:pt x="19753" y="35828"/>
                    <a:pt x="20215" y="33772"/>
                  </a:cubicBezTo>
                  <a:cubicBezTo>
                    <a:pt x="20678" y="31678"/>
                    <a:pt x="20982" y="29561"/>
                    <a:pt x="21140" y="27431"/>
                  </a:cubicBezTo>
                  <a:cubicBezTo>
                    <a:pt x="21310" y="25362"/>
                    <a:pt x="21371" y="23293"/>
                    <a:pt x="21298" y="21224"/>
                  </a:cubicBezTo>
                  <a:cubicBezTo>
                    <a:pt x="21164" y="17525"/>
                    <a:pt x="20665" y="13849"/>
                    <a:pt x="19814" y="10247"/>
                  </a:cubicBezTo>
                  <a:cubicBezTo>
                    <a:pt x="19217" y="7691"/>
                    <a:pt x="18438" y="5184"/>
                    <a:pt x="17477" y="2750"/>
                  </a:cubicBezTo>
                  <a:cubicBezTo>
                    <a:pt x="17136" y="1862"/>
                    <a:pt x="16832" y="1180"/>
                    <a:pt x="16625" y="706"/>
                  </a:cubicBezTo>
                  <a:lnTo>
                    <a:pt x="1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11"/>
          <p:cNvSpPr/>
          <p:nvPr/>
        </p:nvSpPr>
        <p:spPr>
          <a:xfrm rot="-5400000">
            <a:off x="8249052" y="549490"/>
            <a:ext cx="1003157" cy="786662"/>
          </a:xfrm>
          <a:custGeom>
            <a:avLst/>
            <a:gdLst/>
            <a:ahLst/>
            <a:cxnLst/>
            <a:rect l="l" t="t" r="r" b="b"/>
            <a:pathLst>
              <a:path w="47263" h="37063" extrusionOk="0">
                <a:moveTo>
                  <a:pt x="23416" y="1"/>
                </a:moveTo>
                <a:cubicBezTo>
                  <a:pt x="23057" y="1"/>
                  <a:pt x="21510" y="2528"/>
                  <a:pt x="19927" y="6672"/>
                </a:cubicBezTo>
                <a:lnTo>
                  <a:pt x="19309" y="8329"/>
                </a:lnTo>
                <a:cubicBezTo>
                  <a:pt x="19123" y="8911"/>
                  <a:pt x="18925" y="9517"/>
                  <a:pt x="18727" y="10135"/>
                </a:cubicBezTo>
                <a:cubicBezTo>
                  <a:pt x="18319" y="11372"/>
                  <a:pt x="17998" y="12720"/>
                  <a:pt x="17651" y="14106"/>
                </a:cubicBezTo>
                <a:cubicBezTo>
                  <a:pt x="16971" y="17025"/>
                  <a:pt x="16501" y="19981"/>
                  <a:pt x="16229" y="22974"/>
                </a:cubicBezTo>
                <a:cubicBezTo>
                  <a:pt x="16006" y="25448"/>
                  <a:pt x="15944" y="27934"/>
                  <a:pt x="16031" y="30420"/>
                </a:cubicBezTo>
                <a:lnTo>
                  <a:pt x="15400" y="29097"/>
                </a:lnTo>
                <a:cubicBezTo>
                  <a:pt x="15239" y="28788"/>
                  <a:pt x="15103" y="28478"/>
                  <a:pt x="14980" y="28144"/>
                </a:cubicBezTo>
                <a:lnTo>
                  <a:pt x="14584" y="27180"/>
                </a:lnTo>
                <a:cubicBezTo>
                  <a:pt x="14448" y="26858"/>
                  <a:pt x="14312" y="26549"/>
                  <a:pt x="14176" y="26227"/>
                </a:cubicBezTo>
                <a:cubicBezTo>
                  <a:pt x="14052" y="25906"/>
                  <a:pt x="13953" y="25572"/>
                  <a:pt x="13829" y="25250"/>
                </a:cubicBezTo>
                <a:cubicBezTo>
                  <a:pt x="13619" y="24595"/>
                  <a:pt x="13372" y="23951"/>
                  <a:pt x="13161" y="23308"/>
                </a:cubicBezTo>
                <a:cubicBezTo>
                  <a:pt x="12963" y="22653"/>
                  <a:pt x="12790" y="22009"/>
                  <a:pt x="12605" y="21379"/>
                </a:cubicBezTo>
                <a:cubicBezTo>
                  <a:pt x="11949" y="18818"/>
                  <a:pt x="11467" y="16357"/>
                  <a:pt x="11244" y="14217"/>
                </a:cubicBezTo>
                <a:cubicBezTo>
                  <a:pt x="10749" y="9950"/>
                  <a:pt x="10910" y="6969"/>
                  <a:pt x="10502" y="6907"/>
                </a:cubicBezTo>
                <a:cubicBezTo>
                  <a:pt x="10499" y="6906"/>
                  <a:pt x="10495" y="6906"/>
                  <a:pt x="10492" y="6906"/>
                </a:cubicBezTo>
                <a:cubicBezTo>
                  <a:pt x="10306" y="6906"/>
                  <a:pt x="10026" y="7560"/>
                  <a:pt x="9686" y="8750"/>
                </a:cubicBezTo>
                <a:cubicBezTo>
                  <a:pt x="9599" y="9059"/>
                  <a:pt x="9500" y="9393"/>
                  <a:pt x="9414" y="9764"/>
                </a:cubicBezTo>
                <a:cubicBezTo>
                  <a:pt x="9352" y="10135"/>
                  <a:pt x="9277" y="10531"/>
                  <a:pt x="9203" y="10964"/>
                </a:cubicBezTo>
                <a:cubicBezTo>
                  <a:pt x="9129" y="11397"/>
                  <a:pt x="9055" y="11867"/>
                  <a:pt x="8981" y="12362"/>
                </a:cubicBezTo>
                <a:cubicBezTo>
                  <a:pt x="8906" y="12856"/>
                  <a:pt x="8894" y="13363"/>
                  <a:pt x="8845" y="13908"/>
                </a:cubicBezTo>
                <a:cubicBezTo>
                  <a:pt x="8807" y="14440"/>
                  <a:pt x="8783" y="15009"/>
                  <a:pt x="8746" y="15602"/>
                </a:cubicBezTo>
                <a:cubicBezTo>
                  <a:pt x="8758" y="16196"/>
                  <a:pt x="8770" y="16802"/>
                  <a:pt x="8770" y="17420"/>
                </a:cubicBezTo>
                <a:cubicBezTo>
                  <a:pt x="8783" y="17730"/>
                  <a:pt x="8795" y="18051"/>
                  <a:pt x="8795" y="18385"/>
                </a:cubicBezTo>
                <a:cubicBezTo>
                  <a:pt x="8795" y="18707"/>
                  <a:pt x="8845" y="19028"/>
                  <a:pt x="8869" y="19350"/>
                </a:cubicBezTo>
                <a:cubicBezTo>
                  <a:pt x="8944" y="20006"/>
                  <a:pt x="9005" y="20686"/>
                  <a:pt x="9080" y="21366"/>
                </a:cubicBezTo>
                <a:cubicBezTo>
                  <a:pt x="9141" y="22046"/>
                  <a:pt x="9302" y="22727"/>
                  <a:pt x="9426" y="23432"/>
                </a:cubicBezTo>
                <a:cubicBezTo>
                  <a:pt x="9488" y="23778"/>
                  <a:pt x="9550" y="24137"/>
                  <a:pt x="9611" y="24483"/>
                </a:cubicBezTo>
                <a:cubicBezTo>
                  <a:pt x="9698" y="24842"/>
                  <a:pt x="9785" y="25188"/>
                  <a:pt x="9871" y="25535"/>
                </a:cubicBezTo>
                <a:cubicBezTo>
                  <a:pt x="10057" y="26240"/>
                  <a:pt x="10218" y="26957"/>
                  <a:pt x="10440" y="27662"/>
                </a:cubicBezTo>
                <a:cubicBezTo>
                  <a:pt x="10613" y="28194"/>
                  <a:pt x="10799" y="28713"/>
                  <a:pt x="10972" y="29245"/>
                </a:cubicBezTo>
                <a:cubicBezTo>
                  <a:pt x="10279" y="28367"/>
                  <a:pt x="9550" y="27526"/>
                  <a:pt x="8807" y="26771"/>
                </a:cubicBezTo>
                <a:cubicBezTo>
                  <a:pt x="7583" y="25485"/>
                  <a:pt x="6247" y="24310"/>
                  <a:pt x="4837" y="23234"/>
                </a:cubicBezTo>
                <a:cubicBezTo>
                  <a:pt x="2656" y="21596"/>
                  <a:pt x="913" y="20747"/>
                  <a:pt x="384" y="20747"/>
                </a:cubicBezTo>
                <a:cubicBezTo>
                  <a:pt x="310" y="20747"/>
                  <a:pt x="260" y="20764"/>
                  <a:pt x="236" y="20797"/>
                </a:cubicBezTo>
                <a:cubicBezTo>
                  <a:pt x="1" y="21106"/>
                  <a:pt x="1262" y="22566"/>
                  <a:pt x="2994" y="24780"/>
                </a:cubicBezTo>
                <a:lnTo>
                  <a:pt x="3674" y="25634"/>
                </a:lnTo>
                <a:lnTo>
                  <a:pt x="4379" y="26574"/>
                </a:lnTo>
                <a:cubicBezTo>
                  <a:pt x="4862" y="27204"/>
                  <a:pt x="5332" y="27909"/>
                  <a:pt x="5839" y="28602"/>
                </a:cubicBezTo>
                <a:cubicBezTo>
                  <a:pt x="6816" y="30037"/>
                  <a:pt x="7830" y="31571"/>
                  <a:pt x="8746" y="33179"/>
                </a:cubicBezTo>
                <a:cubicBezTo>
                  <a:pt x="9500" y="34465"/>
                  <a:pt x="10205" y="35776"/>
                  <a:pt x="10861" y="37063"/>
                </a:cubicBezTo>
                <a:lnTo>
                  <a:pt x="23737" y="37063"/>
                </a:lnTo>
                <a:cubicBezTo>
                  <a:pt x="24021" y="36753"/>
                  <a:pt x="24294" y="36444"/>
                  <a:pt x="24590" y="36147"/>
                </a:cubicBezTo>
                <a:lnTo>
                  <a:pt x="26198" y="34564"/>
                </a:lnTo>
                <a:cubicBezTo>
                  <a:pt x="26334" y="34428"/>
                  <a:pt x="26458" y="34292"/>
                  <a:pt x="26607" y="34168"/>
                </a:cubicBezTo>
                <a:lnTo>
                  <a:pt x="27027" y="33797"/>
                </a:lnTo>
                <a:lnTo>
                  <a:pt x="27881" y="33043"/>
                </a:lnTo>
                <a:lnTo>
                  <a:pt x="28722" y="32288"/>
                </a:lnTo>
                <a:cubicBezTo>
                  <a:pt x="29006" y="32053"/>
                  <a:pt x="29315" y="31830"/>
                  <a:pt x="29600" y="31595"/>
                </a:cubicBezTo>
                <a:cubicBezTo>
                  <a:pt x="30194" y="31138"/>
                  <a:pt x="30763" y="30655"/>
                  <a:pt x="31356" y="30222"/>
                </a:cubicBezTo>
                <a:lnTo>
                  <a:pt x="33137" y="28973"/>
                </a:lnTo>
                <a:cubicBezTo>
                  <a:pt x="35525" y="27378"/>
                  <a:pt x="37862" y="26017"/>
                  <a:pt x="39978" y="25027"/>
                </a:cubicBezTo>
                <a:cubicBezTo>
                  <a:pt x="44171" y="22987"/>
                  <a:pt x="47263" y="22084"/>
                  <a:pt x="47176" y="21675"/>
                </a:cubicBezTo>
                <a:cubicBezTo>
                  <a:pt x="47146" y="21569"/>
                  <a:pt x="46844" y="21519"/>
                  <a:pt x="46300" y="21519"/>
                </a:cubicBezTo>
                <a:cubicBezTo>
                  <a:pt x="45959" y="21519"/>
                  <a:pt x="45523" y="21538"/>
                  <a:pt x="44999" y="21576"/>
                </a:cubicBezTo>
                <a:cubicBezTo>
                  <a:pt x="44665" y="21601"/>
                  <a:pt x="44294" y="21638"/>
                  <a:pt x="43886" y="21688"/>
                </a:cubicBezTo>
                <a:lnTo>
                  <a:pt x="42587" y="21923"/>
                </a:lnTo>
                <a:lnTo>
                  <a:pt x="41103" y="22220"/>
                </a:lnTo>
                <a:cubicBezTo>
                  <a:pt x="40584" y="22319"/>
                  <a:pt x="40052" y="22504"/>
                  <a:pt x="39483" y="22653"/>
                </a:cubicBezTo>
                <a:lnTo>
                  <a:pt x="37739" y="23184"/>
                </a:lnTo>
                <a:lnTo>
                  <a:pt x="35896" y="23877"/>
                </a:lnTo>
                <a:lnTo>
                  <a:pt x="34943" y="24236"/>
                </a:lnTo>
                <a:cubicBezTo>
                  <a:pt x="34622" y="24360"/>
                  <a:pt x="34312" y="24520"/>
                  <a:pt x="33979" y="24669"/>
                </a:cubicBezTo>
                <a:lnTo>
                  <a:pt x="32012" y="25596"/>
                </a:lnTo>
                <a:cubicBezTo>
                  <a:pt x="31356" y="25943"/>
                  <a:pt x="30713" y="26326"/>
                  <a:pt x="30045" y="26697"/>
                </a:cubicBezTo>
                <a:lnTo>
                  <a:pt x="29043" y="27266"/>
                </a:lnTo>
                <a:lnTo>
                  <a:pt x="28066" y="27909"/>
                </a:lnTo>
                <a:cubicBezTo>
                  <a:pt x="27423" y="28342"/>
                  <a:pt x="26755" y="28763"/>
                  <a:pt x="26124" y="29233"/>
                </a:cubicBezTo>
                <a:lnTo>
                  <a:pt x="25023" y="30099"/>
                </a:lnTo>
                <a:lnTo>
                  <a:pt x="25444" y="29023"/>
                </a:lnTo>
                <a:cubicBezTo>
                  <a:pt x="25592" y="28652"/>
                  <a:pt x="25741" y="28293"/>
                  <a:pt x="25889" y="27922"/>
                </a:cubicBezTo>
                <a:cubicBezTo>
                  <a:pt x="26025" y="27563"/>
                  <a:pt x="26211" y="27217"/>
                  <a:pt x="26372" y="26858"/>
                </a:cubicBezTo>
                <a:cubicBezTo>
                  <a:pt x="26706" y="26153"/>
                  <a:pt x="27015" y="25436"/>
                  <a:pt x="27361" y="24743"/>
                </a:cubicBezTo>
                <a:lnTo>
                  <a:pt x="28412" y="22727"/>
                </a:lnTo>
                <a:cubicBezTo>
                  <a:pt x="29724" y="20315"/>
                  <a:pt x="31195" y="17989"/>
                  <a:pt x="32803" y="15763"/>
                </a:cubicBezTo>
                <a:cubicBezTo>
                  <a:pt x="35648" y="11817"/>
                  <a:pt x="37986" y="9418"/>
                  <a:pt x="37714" y="9108"/>
                </a:cubicBezTo>
                <a:cubicBezTo>
                  <a:pt x="37697" y="9090"/>
                  <a:pt x="37670" y="9081"/>
                  <a:pt x="37632" y="9081"/>
                </a:cubicBezTo>
                <a:cubicBezTo>
                  <a:pt x="37390" y="9081"/>
                  <a:pt x="36727" y="9451"/>
                  <a:pt x="35723" y="10135"/>
                </a:cubicBezTo>
                <a:cubicBezTo>
                  <a:pt x="35426" y="10333"/>
                  <a:pt x="35104" y="10556"/>
                  <a:pt x="34758" y="10803"/>
                </a:cubicBezTo>
                <a:lnTo>
                  <a:pt x="33706" y="11669"/>
                </a:lnTo>
                <a:lnTo>
                  <a:pt x="32519" y="12683"/>
                </a:lnTo>
                <a:cubicBezTo>
                  <a:pt x="32098" y="13042"/>
                  <a:pt x="31703" y="13475"/>
                  <a:pt x="31270" y="13895"/>
                </a:cubicBezTo>
                <a:lnTo>
                  <a:pt x="29934" y="15231"/>
                </a:lnTo>
                <a:lnTo>
                  <a:pt x="28598" y="16765"/>
                </a:lnTo>
                <a:cubicBezTo>
                  <a:pt x="27658" y="17804"/>
                  <a:pt x="26817" y="19016"/>
                  <a:pt x="25889" y="20241"/>
                </a:cubicBezTo>
                <a:cubicBezTo>
                  <a:pt x="25444" y="20859"/>
                  <a:pt x="25036" y="21527"/>
                  <a:pt x="24603" y="22183"/>
                </a:cubicBezTo>
                <a:lnTo>
                  <a:pt x="23960" y="23184"/>
                </a:lnTo>
                <a:cubicBezTo>
                  <a:pt x="23762" y="23531"/>
                  <a:pt x="23564" y="23877"/>
                  <a:pt x="23366" y="24223"/>
                </a:cubicBezTo>
                <a:cubicBezTo>
                  <a:pt x="22982" y="24941"/>
                  <a:pt x="22562" y="25646"/>
                  <a:pt x="22191" y="26376"/>
                </a:cubicBezTo>
                <a:lnTo>
                  <a:pt x="21139" y="28602"/>
                </a:lnTo>
                <a:cubicBezTo>
                  <a:pt x="20892" y="29146"/>
                  <a:pt x="20657" y="29703"/>
                  <a:pt x="20434" y="30260"/>
                </a:cubicBezTo>
                <a:cubicBezTo>
                  <a:pt x="20348" y="28305"/>
                  <a:pt x="20298" y="26289"/>
                  <a:pt x="20348" y="24248"/>
                </a:cubicBezTo>
                <a:cubicBezTo>
                  <a:pt x="20422" y="21255"/>
                  <a:pt x="20595" y="18249"/>
                  <a:pt x="20929" y="15417"/>
                </a:cubicBezTo>
                <a:cubicBezTo>
                  <a:pt x="21251" y="12597"/>
                  <a:pt x="21659" y="9962"/>
                  <a:pt x="22104" y="7698"/>
                </a:cubicBezTo>
                <a:cubicBezTo>
                  <a:pt x="22982" y="3184"/>
                  <a:pt x="23811" y="153"/>
                  <a:pt x="23440" y="5"/>
                </a:cubicBezTo>
                <a:cubicBezTo>
                  <a:pt x="23433" y="2"/>
                  <a:pt x="23425" y="1"/>
                  <a:pt x="23416" y="1"/>
                </a:cubicBezTo>
                <a:close/>
              </a:path>
            </a:pathLst>
          </a:custGeom>
          <a:solidFill>
            <a:srgbClr val="B0B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1" name="Shape 179"/>
        <p:cNvGrpSpPr/>
        <p:nvPr/>
      </p:nvGrpSpPr>
      <p:grpSpPr>
        <a:xfrm>
          <a:off x="0" y="0"/>
          <a:ext cx="0" cy="0"/>
          <a:chOff x="0" y="0"/>
          <a:chExt cx="0" cy="0"/>
        </a:xfrm>
      </p:grpSpPr>
      <p:sp>
        <p:nvSpPr>
          <p:cNvPr id="180" name="Google Shape;180;p17"/>
          <p:cNvSpPr txBox="1">
            <a:spLocks noGrp="1"/>
          </p:cNvSpPr>
          <p:nvPr>
            <p:ph type="title"/>
          </p:nvPr>
        </p:nvSpPr>
        <p:spPr>
          <a:xfrm>
            <a:off x="726100" y="542575"/>
            <a:ext cx="7691700" cy="68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1" name="Google Shape;181;p17"/>
          <p:cNvSpPr/>
          <p:nvPr/>
        </p:nvSpPr>
        <p:spPr>
          <a:xfrm>
            <a:off x="0" y="-3750"/>
            <a:ext cx="9144000" cy="5151000"/>
          </a:xfrm>
          <a:prstGeom prst="frame">
            <a:avLst>
              <a:gd name="adj1" fmla="val 244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17"/>
          <p:cNvGrpSpPr/>
          <p:nvPr/>
        </p:nvGrpSpPr>
        <p:grpSpPr>
          <a:xfrm rot="7103843">
            <a:off x="518549" y="-512785"/>
            <a:ext cx="1383881" cy="1468910"/>
            <a:chOff x="-224583" y="1"/>
            <a:chExt cx="1383834" cy="1468861"/>
          </a:xfrm>
        </p:grpSpPr>
        <p:sp>
          <p:nvSpPr>
            <p:cNvPr id="183" name="Google Shape;183;p17"/>
            <p:cNvSpPr/>
            <p:nvPr/>
          </p:nvSpPr>
          <p:spPr>
            <a:xfrm rot="-3476434" flipH="1">
              <a:off x="65796" y="148100"/>
              <a:ext cx="889052" cy="974577"/>
            </a:xfrm>
            <a:custGeom>
              <a:avLst/>
              <a:gdLst/>
              <a:ahLst/>
              <a:cxnLst/>
              <a:rect l="l" t="t" r="r" b="b"/>
              <a:pathLst>
                <a:path w="35562" h="38983" extrusionOk="0">
                  <a:moveTo>
                    <a:pt x="35561" y="1"/>
                  </a:moveTo>
                  <a:cubicBezTo>
                    <a:pt x="35561" y="1"/>
                    <a:pt x="35464" y="293"/>
                    <a:pt x="35269" y="816"/>
                  </a:cubicBezTo>
                  <a:lnTo>
                    <a:pt x="34929" y="1790"/>
                  </a:lnTo>
                  <a:cubicBezTo>
                    <a:pt x="34783" y="2167"/>
                    <a:pt x="34612" y="2605"/>
                    <a:pt x="34430" y="3092"/>
                  </a:cubicBezTo>
                  <a:cubicBezTo>
                    <a:pt x="33420" y="5721"/>
                    <a:pt x="32263" y="8289"/>
                    <a:pt x="30973" y="10783"/>
                  </a:cubicBezTo>
                  <a:cubicBezTo>
                    <a:pt x="29221" y="14203"/>
                    <a:pt x="27237" y="17477"/>
                    <a:pt x="25022" y="20605"/>
                  </a:cubicBezTo>
                  <a:cubicBezTo>
                    <a:pt x="23842" y="22284"/>
                    <a:pt x="22540" y="24000"/>
                    <a:pt x="21213" y="25594"/>
                  </a:cubicBezTo>
                  <a:cubicBezTo>
                    <a:pt x="19887" y="27189"/>
                    <a:pt x="18511" y="28637"/>
                    <a:pt x="17063" y="29805"/>
                  </a:cubicBezTo>
                  <a:cubicBezTo>
                    <a:pt x="16382" y="30353"/>
                    <a:pt x="15664" y="30852"/>
                    <a:pt x="14897" y="31290"/>
                  </a:cubicBezTo>
                  <a:cubicBezTo>
                    <a:pt x="14556" y="31497"/>
                    <a:pt x="14203" y="31667"/>
                    <a:pt x="13850" y="31837"/>
                  </a:cubicBezTo>
                  <a:cubicBezTo>
                    <a:pt x="13497" y="31996"/>
                    <a:pt x="13144" y="32130"/>
                    <a:pt x="12779" y="32251"/>
                  </a:cubicBezTo>
                  <a:cubicBezTo>
                    <a:pt x="11684" y="32630"/>
                    <a:pt x="10520" y="32819"/>
                    <a:pt x="9360" y="32819"/>
                  </a:cubicBezTo>
                  <a:cubicBezTo>
                    <a:pt x="9141" y="32819"/>
                    <a:pt x="8921" y="32812"/>
                    <a:pt x="8702" y="32799"/>
                  </a:cubicBezTo>
                  <a:cubicBezTo>
                    <a:pt x="8106" y="32750"/>
                    <a:pt x="7522" y="32629"/>
                    <a:pt x="6950" y="32458"/>
                  </a:cubicBezTo>
                  <a:cubicBezTo>
                    <a:pt x="6439" y="32288"/>
                    <a:pt x="5964" y="32069"/>
                    <a:pt x="5502" y="31801"/>
                  </a:cubicBezTo>
                  <a:cubicBezTo>
                    <a:pt x="4662" y="31229"/>
                    <a:pt x="3968" y="30487"/>
                    <a:pt x="3481" y="29598"/>
                  </a:cubicBezTo>
                  <a:cubicBezTo>
                    <a:pt x="2532" y="27907"/>
                    <a:pt x="2411" y="26178"/>
                    <a:pt x="2654" y="25059"/>
                  </a:cubicBezTo>
                  <a:cubicBezTo>
                    <a:pt x="2678" y="24925"/>
                    <a:pt x="2690" y="24779"/>
                    <a:pt x="2739" y="24657"/>
                  </a:cubicBezTo>
                  <a:lnTo>
                    <a:pt x="2849" y="24316"/>
                  </a:lnTo>
                  <a:cubicBezTo>
                    <a:pt x="2873" y="24207"/>
                    <a:pt x="2909" y="24097"/>
                    <a:pt x="2946" y="24012"/>
                  </a:cubicBezTo>
                  <a:cubicBezTo>
                    <a:pt x="2982" y="23915"/>
                    <a:pt x="3019" y="23842"/>
                    <a:pt x="3056" y="23769"/>
                  </a:cubicBezTo>
                  <a:lnTo>
                    <a:pt x="3250" y="23331"/>
                  </a:lnTo>
                  <a:lnTo>
                    <a:pt x="3250" y="23331"/>
                  </a:lnTo>
                  <a:cubicBezTo>
                    <a:pt x="3250" y="23331"/>
                    <a:pt x="3116" y="23404"/>
                    <a:pt x="2824" y="23574"/>
                  </a:cubicBezTo>
                  <a:lnTo>
                    <a:pt x="2581" y="23720"/>
                  </a:lnTo>
                  <a:cubicBezTo>
                    <a:pt x="2496" y="23793"/>
                    <a:pt x="2411" y="23866"/>
                    <a:pt x="2313" y="23939"/>
                  </a:cubicBezTo>
                  <a:lnTo>
                    <a:pt x="2009" y="24219"/>
                  </a:lnTo>
                  <a:cubicBezTo>
                    <a:pt x="1899" y="24329"/>
                    <a:pt x="1790" y="24450"/>
                    <a:pt x="1692" y="24572"/>
                  </a:cubicBezTo>
                  <a:cubicBezTo>
                    <a:pt x="1120" y="25241"/>
                    <a:pt x="707" y="26032"/>
                    <a:pt x="463" y="26872"/>
                  </a:cubicBezTo>
                  <a:cubicBezTo>
                    <a:pt x="98" y="28077"/>
                    <a:pt x="1" y="29355"/>
                    <a:pt x="196" y="30596"/>
                  </a:cubicBezTo>
                  <a:cubicBezTo>
                    <a:pt x="439" y="32288"/>
                    <a:pt x="1145" y="33870"/>
                    <a:pt x="2228" y="35172"/>
                  </a:cubicBezTo>
                  <a:cubicBezTo>
                    <a:pt x="2897" y="35939"/>
                    <a:pt x="3676" y="36608"/>
                    <a:pt x="4528" y="37156"/>
                  </a:cubicBezTo>
                  <a:cubicBezTo>
                    <a:pt x="5453" y="37728"/>
                    <a:pt x="6451" y="38166"/>
                    <a:pt x="7498" y="38470"/>
                  </a:cubicBezTo>
                  <a:cubicBezTo>
                    <a:pt x="8658" y="38811"/>
                    <a:pt x="9892" y="38982"/>
                    <a:pt x="11165" y="38982"/>
                  </a:cubicBezTo>
                  <a:cubicBezTo>
                    <a:pt x="12255" y="38982"/>
                    <a:pt x="13372" y="38857"/>
                    <a:pt x="14495" y="38604"/>
                  </a:cubicBezTo>
                  <a:cubicBezTo>
                    <a:pt x="15116" y="38470"/>
                    <a:pt x="15724" y="38288"/>
                    <a:pt x="16321" y="38068"/>
                  </a:cubicBezTo>
                  <a:cubicBezTo>
                    <a:pt x="16929" y="37849"/>
                    <a:pt x="17526" y="37594"/>
                    <a:pt x="18110" y="37290"/>
                  </a:cubicBezTo>
                  <a:cubicBezTo>
                    <a:pt x="19266" y="36693"/>
                    <a:pt x="20373" y="35987"/>
                    <a:pt x="21383" y="35160"/>
                  </a:cubicBezTo>
                  <a:cubicBezTo>
                    <a:pt x="23440" y="33505"/>
                    <a:pt x="25083" y="31558"/>
                    <a:pt x="26470" y="29574"/>
                  </a:cubicBezTo>
                  <a:cubicBezTo>
                    <a:pt x="27785" y="27663"/>
                    <a:pt x="28977" y="25655"/>
                    <a:pt x="30012" y="23574"/>
                  </a:cubicBezTo>
                  <a:cubicBezTo>
                    <a:pt x="31862" y="19887"/>
                    <a:pt x="33273" y="15980"/>
                    <a:pt x="34211" y="11964"/>
                  </a:cubicBezTo>
                  <a:cubicBezTo>
                    <a:pt x="34880" y="9128"/>
                    <a:pt x="35306" y="6232"/>
                    <a:pt x="35488" y="3323"/>
                  </a:cubicBezTo>
                  <a:cubicBezTo>
                    <a:pt x="35513" y="2788"/>
                    <a:pt x="35549" y="2325"/>
                    <a:pt x="35549" y="1912"/>
                  </a:cubicBezTo>
                  <a:cubicBezTo>
                    <a:pt x="35561" y="1498"/>
                    <a:pt x="35561" y="1157"/>
                    <a:pt x="35561" y="877"/>
                  </a:cubicBezTo>
                  <a:lnTo>
                    <a:pt x="355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rot="-3476434" flipH="1">
              <a:off x="-84162" y="310862"/>
              <a:ext cx="799002" cy="526876"/>
            </a:xfrm>
            <a:custGeom>
              <a:avLst/>
              <a:gdLst/>
              <a:ahLst/>
              <a:cxnLst/>
              <a:rect l="l" t="t" r="r" b="b"/>
              <a:pathLst>
                <a:path w="31960" h="21075" extrusionOk="0">
                  <a:moveTo>
                    <a:pt x="31959" y="1"/>
                  </a:moveTo>
                  <a:lnTo>
                    <a:pt x="31558" y="487"/>
                  </a:lnTo>
                  <a:cubicBezTo>
                    <a:pt x="31302" y="804"/>
                    <a:pt x="30913" y="1254"/>
                    <a:pt x="30414" y="1814"/>
                  </a:cubicBezTo>
                  <a:cubicBezTo>
                    <a:pt x="29075" y="3347"/>
                    <a:pt x="27639" y="4808"/>
                    <a:pt x="26142" y="6183"/>
                  </a:cubicBezTo>
                  <a:cubicBezTo>
                    <a:pt x="24097" y="8069"/>
                    <a:pt x="21919" y="9810"/>
                    <a:pt x="19631" y="11379"/>
                  </a:cubicBezTo>
                  <a:cubicBezTo>
                    <a:pt x="18414" y="12219"/>
                    <a:pt x="17100" y="13059"/>
                    <a:pt x="15797" y="13813"/>
                  </a:cubicBezTo>
                  <a:cubicBezTo>
                    <a:pt x="14568" y="14544"/>
                    <a:pt x="13266" y="15152"/>
                    <a:pt x="11927" y="15639"/>
                  </a:cubicBezTo>
                  <a:cubicBezTo>
                    <a:pt x="11319" y="15846"/>
                    <a:pt x="10698" y="16004"/>
                    <a:pt x="10078" y="16114"/>
                  </a:cubicBezTo>
                  <a:cubicBezTo>
                    <a:pt x="9597" y="16199"/>
                    <a:pt x="9108" y="16237"/>
                    <a:pt x="8617" y="16237"/>
                  </a:cubicBezTo>
                  <a:cubicBezTo>
                    <a:pt x="8548" y="16237"/>
                    <a:pt x="8479" y="16237"/>
                    <a:pt x="8410" y="16235"/>
                  </a:cubicBezTo>
                  <a:cubicBezTo>
                    <a:pt x="7400" y="16211"/>
                    <a:pt x="6402" y="15992"/>
                    <a:pt x="5490" y="15578"/>
                  </a:cubicBezTo>
                  <a:cubicBezTo>
                    <a:pt x="5100" y="15396"/>
                    <a:pt x="4723" y="15176"/>
                    <a:pt x="4382" y="14921"/>
                  </a:cubicBezTo>
                  <a:cubicBezTo>
                    <a:pt x="4078" y="14677"/>
                    <a:pt x="3810" y="14398"/>
                    <a:pt x="3567" y="14106"/>
                  </a:cubicBezTo>
                  <a:cubicBezTo>
                    <a:pt x="3129" y="13509"/>
                    <a:pt x="2849" y="12828"/>
                    <a:pt x="2739" y="12110"/>
                  </a:cubicBezTo>
                  <a:cubicBezTo>
                    <a:pt x="2520" y="10710"/>
                    <a:pt x="2873" y="9505"/>
                    <a:pt x="3311" y="8812"/>
                  </a:cubicBezTo>
                  <a:cubicBezTo>
                    <a:pt x="3396" y="8641"/>
                    <a:pt x="3506" y="8495"/>
                    <a:pt x="3628" y="8349"/>
                  </a:cubicBezTo>
                  <a:cubicBezTo>
                    <a:pt x="3713" y="8240"/>
                    <a:pt x="3798" y="8130"/>
                    <a:pt x="3907" y="8033"/>
                  </a:cubicBezTo>
                  <a:lnTo>
                    <a:pt x="4151" y="7789"/>
                  </a:lnTo>
                  <a:lnTo>
                    <a:pt x="3810" y="7838"/>
                  </a:lnTo>
                  <a:cubicBezTo>
                    <a:pt x="3664" y="7862"/>
                    <a:pt x="3518" y="7911"/>
                    <a:pt x="3372" y="7972"/>
                  </a:cubicBezTo>
                  <a:cubicBezTo>
                    <a:pt x="3165" y="8033"/>
                    <a:pt x="2970" y="8130"/>
                    <a:pt x="2788" y="8240"/>
                  </a:cubicBezTo>
                  <a:cubicBezTo>
                    <a:pt x="2228" y="8556"/>
                    <a:pt x="1753" y="8982"/>
                    <a:pt x="1376" y="9493"/>
                  </a:cubicBezTo>
                  <a:cubicBezTo>
                    <a:pt x="816" y="10223"/>
                    <a:pt x="439" y="11063"/>
                    <a:pt x="256" y="11964"/>
                  </a:cubicBezTo>
                  <a:cubicBezTo>
                    <a:pt x="1" y="13168"/>
                    <a:pt x="86" y="14422"/>
                    <a:pt x="500" y="15590"/>
                  </a:cubicBezTo>
                  <a:cubicBezTo>
                    <a:pt x="768" y="16272"/>
                    <a:pt x="1121" y="16917"/>
                    <a:pt x="1571" y="17513"/>
                  </a:cubicBezTo>
                  <a:cubicBezTo>
                    <a:pt x="2045" y="18134"/>
                    <a:pt x="2617" y="18681"/>
                    <a:pt x="3250" y="19144"/>
                  </a:cubicBezTo>
                  <a:cubicBezTo>
                    <a:pt x="4638" y="20142"/>
                    <a:pt x="6268" y="20787"/>
                    <a:pt x="7972" y="20982"/>
                  </a:cubicBezTo>
                  <a:cubicBezTo>
                    <a:pt x="8447" y="21044"/>
                    <a:pt x="8925" y="21074"/>
                    <a:pt x="9402" y="21074"/>
                  </a:cubicBezTo>
                  <a:cubicBezTo>
                    <a:pt x="9856" y="21074"/>
                    <a:pt x="10309" y="21047"/>
                    <a:pt x="10759" y="20994"/>
                  </a:cubicBezTo>
                  <a:cubicBezTo>
                    <a:pt x="11696" y="20884"/>
                    <a:pt x="12621" y="20677"/>
                    <a:pt x="13522" y="20373"/>
                  </a:cubicBezTo>
                  <a:cubicBezTo>
                    <a:pt x="15250" y="19752"/>
                    <a:pt x="16881" y="18900"/>
                    <a:pt x="18365" y="17842"/>
                  </a:cubicBezTo>
                  <a:cubicBezTo>
                    <a:pt x="19753" y="16868"/>
                    <a:pt x="21055" y="15797"/>
                    <a:pt x="22284" y="14641"/>
                  </a:cubicBezTo>
                  <a:cubicBezTo>
                    <a:pt x="24462" y="12596"/>
                    <a:pt x="26397" y="10296"/>
                    <a:pt x="28053" y="7801"/>
                  </a:cubicBezTo>
                  <a:cubicBezTo>
                    <a:pt x="29209" y="6037"/>
                    <a:pt x="30231" y="4175"/>
                    <a:pt x="31071" y="2240"/>
                  </a:cubicBezTo>
                  <a:cubicBezTo>
                    <a:pt x="31375" y="1534"/>
                    <a:pt x="31606" y="974"/>
                    <a:pt x="31740" y="597"/>
                  </a:cubicBezTo>
                  <a:lnTo>
                    <a:pt x="319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rot="-3476434" flipH="1">
              <a:off x="173316" y="297335"/>
              <a:ext cx="534301" cy="1234803"/>
            </a:xfrm>
            <a:custGeom>
              <a:avLst/>
              <a:gdLst/>
              <a:ahLst/>
              <a:cxnLst/>
              <a:rect l="l" t="t" r="r" b="b"/>
              <a:pathLst>
                <a:path w="21372" h="49392" extrusionOk="0">
                  <a:moveTo>
                    <a:pt x="16309" y="0"/>
                  </a:moveTo>
                  <a:lnTo>
                    <a:pt x="16309" y="0"/>
                  </a:lnTo>
                  <a:cubicBezTo>
                    <a:pt x="16309" y="0"/>
                    <a:pt x="16321" y="268"/>
                    <a:pt x="16345" y="779"/>
                  </a:cubicBezTo>
                  <a:cubicBezTo>
                    <a:pt x="16369" y="1290"/>
                    <a:pt x="16406" y="2020"/>
                    <a:pt x="16430" y="2957"/>
                  </a:cubicBezTo>
                  <a:cubicBezTo>
                    <a:pt x="16479" y="4831"/>
                    <a:pt x="16503" y="7485"/>
                    <a:pt x="16394" y="10588"/>
                  </a:cubicBezTo>
                  <a:cubicBezTo>
                    <a:pt x="16284" y="13691"/>
                    <a:pt x="15980" y="17257"/>
                    <a:pt x="15493" y="20957"/>
                  </a:cubicBezTo>
                  <a:cubicBezTo>
                    <a:pt x="15262" y="22819"/>
                    <a:pt x="14946" y="24705"/>
                    <a:pt x="14617" y="26603"/>
                  </a:cubicBezTo>
                  <a:cubicBezTo>
                    <a:pt x="14288" y="28502"/>
                    <a:pt x="13911" y="30425"/>
                    <a:pt x="13497" y="32226"/>
                  </a:cubicBezTo>
                  <a:cubicBezTo>
                    <a:pt x="12682" y="35865"/>
                    <a:pt x="11660" y="38773"/>
                    <a:pt x="10321" y="41037"/>
                  </a:cubicBezTo>
                  <a:cubicBezTo>
                    <a:pt x="9189" y="42984"/>
                    <a:pt x="7644" y="44664"/>
                    <a:pt x="5794" y="45941"/>
                  </a:cubicBezTo>
                  <a:cubicBezTo>
                    <a:pt x="4552" y="46818"/>
                    <a:pt x="3153" y="47451"/>
                    <a:pt x="1680" y="47816"/>
                  </a:cubicBezTo>
                  <a:lnTo>
                    <a:pt x="974" y="47974"/>
                  </a:lnTo>
                  <a:cubicBezTo>
                    <a:pt x="768" y="48010"/>
                    <a:pt x="597" y="48023"/>
                    <a:pt x="439" y="48047"/>
                  </a:cubicBezTo>
                  <a:lnTo>
                    <a:pt x="1" y="48120"/>
                  </a:lnTo>
                  <a:cubicBezTo>
                    <a:pt x="1" y="48120"/>
                    <a:pt x="135" y="48193"/>
                    <a:pt x="390" y="48339"/>
                  </a:cubicBezTo>
                  <a:cubicBezTo>
                    <a:pt x="524" y="48412"/>
                    <a:pt x="682" y="48522"/>
                    <a:pt x="889" y="48607"/>
                  </a:cubicBezTo>
                  <a:cubicBezTo>
                    <a:pt x="1096" y="48692"/>
                    <a:pt x="1327" y="48801"/>
                    <a:pt x="1619" y="48899"/>
                  </a:cubicBezTo>
                  <a:cubicBezTo>
                    <a:pt x="1899" y="48996"/>
                    <a:pt x="2228" y="49069"/>
                    <a:pt x="2605" y="49167"/>
                  </a:cubicBezTo>
                  <a:cubicBezTo>
                    <a:pt x="3007" y="49252"/>
                    <a:pt x="3421" y="49313"/>
                    <a:pt x="3847" y="49349"/>
                  </a:cubicBezTo>
                  <a:cubicBezTo>
                    <a:pt x="4156" y="49377"/>
                    <a:pt x="4466" y="49391"/>
                    <a:pt x="4776" y="49391"/>
                  </a:cubicBezTo>
                  <a:cubicBezTo>
                    <a:pt x="5540" y="49391"/>
                    <a:pt x="6303" y="49307"/>
                    <a:pt x="7047" y="49142"/>
                  </a:cubicBezTo>
                  <a:cubicBezTo>
                    <a:pt x="8410" y="48862"/>
                    <a:pt x="9725" y="48388"/>
                    <a:pt x="10942" y="47706"/>
                  </a:cubicBezTo>
                  <a:cubicBezTo>
                    <a:pt x="12439" y="46891"/>
                    <a:pt x="13789" y="45832"/>
                    <a:pt x="14933" y="44566"/>
                  </a:cubicBezTo>
                  <a:cubicBezTo>
                    <a:pt x="16236" y="43118"/>
                    <a:pt x="17319" y="41499"/>
                    <a:pt x="18158" y="39747"/>
                  </a:cubicBezTo>
                  <a:cubicBezTo>
                    <a:pt x="19059" y="37836"/>
                    <a:pt x="19753" y="35828"/>
                    <a:pt x="20215" y="33772"/>
                  </a:cubicBezTo>
                  <a:cubicBezTo>
                    <a:pt x="20678" y="31678"/>
                    <a:pt x="20982" y="29561"/>
                    <a:pt x="21140" y="27431"/>
                  </a:cubicBezTo>
                  <a:cubicBezTo>
                    <a:pt x="21310" y="25362"/>
                    <a:pt x="21371" y="23293"/>
                    <a:pt x="21298" y="21224"/>
                  </a:cubicBezTo>
                  <a:cubicBezTo>
                    <a:pt x="21164" y="17525"/>
                    <a:pt x="20665" y="13849"/>
                    <a:pt x="19814" y="10247"/>
                  </a:cubicBezTo>
                  <a:cubicBezTo>
                    <a:pt x="19217" y="7691"/>
                    <a:pt x="18438" y="5184"/>
                    <a:pt x="17477" y="2750"/>
                  </a:cubicBezTo>
                  <a:cubicBezTo>
                    <a:pt x="17136" y="1862"/>
                    <a:pt x="16832" y="1180"/>
                    <a:pt x="16625" y="706"/>
                  </a:cubicBezTo>
                  <a:lnTo>
                    <a:pt x="1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17"/>
          <p:cNvGrpSpPr/>
          <p:nvPr/>
        </p:nvGrpSpPr>
        <p:grpSpPr>
          <a:xfrm>
            <a:off x="6145700" y="4287775"/>
            <a:ext cx="850926" cy="912873"/>
            <a:chOff x="7496052" y="4001300"/>
            <a:chExt cx="1117875" cy="1199255"/>
          </a:xfrm>
        </p:grpSpPr>
        <p:sp>
          <p:nvSpPr>
            <p:cNvPr id="187" name="Google Shape;187;p17"/>
            <p:cNvSpPr/>
            <p:nvPr/>
          </p:nvSpPr>
          <p:spPr>
            <a:xfrm flipH="1">
              <a:off x="8177173" y="4918177"/>
              <a:ext cx="199652" cy="103403"/>
            </a:xfrm>
            <a:custGeom>
              <a:avLst/>
              <a:gdLst/>
              <a:ahLst/>
              <a:cxnLst/>
              <a:rect l="l" t="t" r="r" b="b"/>
              <a:pathLst>
                <a:path w="1786" h="925" extrusionOk="0">
                  <a:moveTo>
                    <a:pt x="361" y="1"/>
                  </a:moveTo>
                  <a:cubicBezTo>
                    <a:pt x="288" y="1"/>
                    <a:pt x="233" y="26"/>
                    <a:pt x="201" y="84"/>
                  </a:cubicBezTo>
                  <a:cubicBezTo>
                    <a:pt x="1" y="455"/>
                    <a:pt x="1511" y="925"/>
                    <a:pt x="1729" y="925"/>
                  </a:cubicBezTo>
                  <a:cubicBezTo>
                    <a:pt x="1743" y="925"/>
                    <a:pt x="1752" y="922"/>
                    <a:pt x="1754" y="918"/>
                  </a:cubicBezTo>
                  <a:cubicBezTo>
                    <a:pt x="1785" y="859"/>
                    <a:pt x="786"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flipH="1">
              <a:off x="8142966" y="4950036"/>
              <a:ext cx="163992" cy="92448"/>
            </a:xfrm>
            <a:custGeom>
              <a:avLst/>
              <a:gdLst/>
              <a:ahLst/>
              <a:cxnLst/>
              <a:rect l="l" t="t" r="r" b="b"/>
              <a:pathLst>
                <a:path w="1467" h="827" extrusionOk="0">
                  <a:moveTo>
                    <a:pt x="14" y="1"/>
                  </a:moveTo>
                  <a:cubicBezTo>
                    <a:pt x="13" y="1"/>
                    <a:pt x="12" y="1"/>
                    <a:pt x="12" y="2"/>
                  </a:cubicBezTo>
                  <a:cubicBezTo>
                    <a:pt x="1" y="20"/>
                    <a:pt x="317" y="216"/>
                    <a:pt x="716" y="441"/>
                  </a:cubicBezTo>
                  <a:cubicBezTo>
                    <a:pt x="1099" y="660"/>
                    <a:pt x="1422" y="826"/>
                    <a:pt x="1453" y="826"/>
                  </a:cubicBezTo>
                  <a:cubicBezTo>
                    <a:pt x="1455" y="826"/>
                    <a:pt x="1456" y="826"/>
                    <a:pt x="1456" y="825"/>
                  </a:cubicBezTo>
                  <a:cubicBezTo>
                    <a:pt x="1467" y="807"/>
                    <a:pt x="1147" y="611"/>
                    <a:pt x="748" y="383"/>
                  </a:cubicBezTo>
                  <a:cubicBezTo>
                    <a:pt x="365" y="167"/>
                    <a:pt x="45" y="1"/>
                    <a:pt x="14"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flipH="1">
              <a:off x="8135588" y="4559564"/>
              <a:ext cx="183443" cy="640990"/>
            </a:xfrm>
            <a:custGeom>
              <a:avLst/>
              <a:gdLst/>
              <a:ahLst/>
              <a:cxnLst/>
              <a:rect l="l" t="t" r="r" b="b"/>
              <a:pathLst>
                <a:path w="1641" h="5734" extrusionOk="0">
                  <a:moveTo>
                    <a:pt x="80" y="1"/>
                  </a:moveTo>
                  <a:lnTo>
                    <a:pt x="0" y="66"/>
                  </a:lnTo>
                  <a:cubicBezTo>
                    <a:pt x="138" y="266"/>
                    <a:pt x="254" y="480"/>
                    <a:pt x="352" y="701"/>
                  </a:cubicBezTo>
                  <a:cubicBezTo>
                    <a:pt x="450" y="926"/>
                    <a:pt x="541" y="1155"/>
                    <a:pt x="617" y="1387"/>
                  </a:cubicBezTo>
                  <a:cubicBezTo>
                    <a:pt x="766" y="1851"/>
                    <a:pt x="878" y="2330"/>
                    <a:pt x="954" y="2813"/>
                  </a:cubicBezTo>
                  <a:cubicBezTo>
                    <a:pt x="1031" y="3295"/>
                    <a:pt x="1085" y="3781"/>
                    <a:pt x="1110" y="4268"/>
                  </a:cubicBezTo>
                  <a:cubicBezTo>
                    <a:pt x="1121" y="4514"/>
                    <a:pt x="1125" y="4757"/>
                    <a:pt x="1132" y="5001"/>
                  </a:cubicBezTo>
                  <a:lnTo>
                    <a:pt x="1121" y="5733"/>
                  </a:lnTo>
                  <a:lnTo>
                    <a:pt x="1640" y="5733"/>
                  </a:lnTo>
                  <a:lnTo>
                    <a:pt x="1600" y="4982"/>
                  </a:lnTo>
                  <a:cubicBezTo>
                    <a:pt x="1575" y="4732"/>
                    <a:pt x="1553" y="4482"/>
                    <a:pt x="1524" y="4231"/>
                  </a:cubicBezTo>
                  <a:cubicBezTo>
                    <a:pt x="1462" y="3734"/>
                    <a:pt x="1375" y="3241"/>
                    <a:pt x="1259" y="2751"/>
                  </a:cubicBezTo>
                  <a:cubicBezTo>
                    <a:pt x="1147" y="2261"/>
                    <a:pt x="994" y="1782"/>
                    <a:pt x="809" y="1314"/>
                  </a:cubicBezTo>
                  <a:cubicBezTo>
                    <a:pt x="715" y="1082"/>
                    <a:pt x="610" y="857"/>
                    <a:pt x="494" y="636"/>
                  </a:cubicBezTo>
                  <a:cubicBezTo>
                    <a:pt x="377" y="411"/>
                    <a:pt x="236" y="197"/>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flipH="1">
              <a:off x="8053313" y="4220850"/>
              <a:ext cx="560614" cy="585878"/>
            </a:xfrm>
            <a:custGeom>
              <a:avLst/>
              <a:gdLst/>
              <a:ahLst/>
              <a:cxnLst/>
              <a:rect l="l" t="t" r="r" b="b"/>
              <a:pathLst>
                <a:path w="5015" h="5241" extrusionOk="0">
                  <a:moveTo>
                    <a:pt x="1569" y="1"/>
                  </a:moveTo>
                  <a:cubicBezTo>
                    <a:pt x="1531" y="1"/>
                    <a:pt x="1494" y="8"/>
                    <a:pt x="1459" y="23"/>
                  </a:cubicBezTo>
                  <a:cubicBezTo>
                    <a:pt x="1183" y="143"/>
                    <a:pt x="1154" y="691"/>
                    <a:pt x="1492" y="1482"/>
                  </a:cubicBezTo>
                  <a:cubicBezTo>
                    <a:pt x="1658" y="1855"/>
                    <a:pt x="1883" y="2200"/>
                    <a:pt x="2159" y="2501"/>
                  </a:cubicBezTo>
                  <a:cubicBezTo>
                    <a:pt x="1854" y="2371"/>
                    <a:pt x="1528" y="2291"/>
                    <a:pt x="1198" y="2273"/>
                  </a:cubicBezTo>
                  <a:cubicBezTo>
                    <a:pt x="1146" y="2270"/>
                    <a:pt x="1096" y="2269"/>
                    <a:pt x="1047" y="2269"/>
                  </a:cubicBezTo>
                  <a:cubicBezTo>
                    <a:pt x="402" y="2269"/>
                    <a:pt x="25" y="2486"/>
                    <a:pt x="11" y="2766"/>
                  </a:cubicBezTo>
                  <a:cubicBezTo>
                    <a:pt x="0" y="3067"/>
                    <a:pt x="414" y="3328"/>
                    <a:pt x="1154" y="3361"/>
                  </a:cubicBezTo>
                  <a:cubicBezTo>
                    <a:pt x="1183" y="3362"/>
                    <a:pt x="1213" y="3362"/>
                    <a:pt x="1242" y="3362"/>
                  </a:cubicBezTo>
                  <a:cubicBezTo>
                    <a:pt x="1543" y="3362"/>
                    <a:pt x="1846" y="3312"/>
                    <a:pt x="2134" y="3216"/>
                  </a:cubicBezTo>
                  <a:lnTo>
                    <a:pt x="2134" y="3216"/>
                  </a:lnTo>
                  <a:cubicBezTo>
                    <a:pt x="1985" y="3444"/>
                    <a:pt x="1869" y="3695"/>
                    <a:pt x="1793" y="3960"/>
                  </a:cubicBezTo>
                  <a:cubicBezTo>
                    <a:pt x="1593" y="4671"/>
                    <a:pt x="1713" y="5150"/>
                    <a:pt x="2003" y="5230"/>
                  </a:cubicBezTo>
                  <a:cubicBezTo>
                    <a:pt x="2031" y="5237"/>
                    <a:pt x="2059" y="5241"/>
                    <a:pt x="2088" y="5241"/>
                  </a:cubicBezTo>
                  <a:cubicBezTo>
                    <a:pt x="2358" y="5241"/>
                    <a:pt x="2661" y="4900"/>
                    <a:pt x="2841" y="4254"/>
                  </a:cubicBezTo>
                  <a:cubicBezTo>
                    <a:pt x="2910" y="3985"/>
                    <a:pt x="2943" y="3706"/>
                    <a:pt x="2932" y="3430"/>
                  </a:cubicBezTo>
                  <a:lnTo>
                    <a:pt x="2932" y="3430"/>
                  </a:lnTo>
                  <a:cubicBezTo>
                    <a:pt x="3124" y="3630"/>
                    <a:pt x="3349" y="3796"/>
                    <a:pt x="3592" y="3931"/>
                  </a:cubicBezTo>
                  <a:cubicBezTo>
                    <a:pt x="3931" y="4112"/>
                    <a:pt x="4227" y="4194"/>
                    <a:pt x="4452" y="4194"/>
                  </a:cubicBezTo>
                  <a:cubicBezTo>
                    <a:pt x="4660" y="4194"/>
                    <a:pt x="4809" y="4123"/>
                    <a:pt x="4877" y="3996"/>
                  </a:cubicBezTo>
                  <a:cubicBezTo>
                    <a:pt x="5015" y="3727"/>
                    <a:pt x="4753" y="3314"/>
                    <a:pt x="4100" y="2966"/>
                  </a:cubicBezTo>
                  <a:cubicBezTo>
                    <a:pt x="3857" y="2839"/>
                    <a:pt x="3596" y="2751"/>
                    <a:pt x="3324" y="2701"/>
                  </a:cubicBezTo>
                  <a:cubicBezTo>
                    <a:pt x="3614" y="2548"/>
                    <a:pt x="3872" y="2345"/>
                    <a:pt x="4089" y="2102"/>
                  </a:cubicBezTo>
                  <a:cubicBezTo>
                    <a:pt x="4576" y="1547"/>
                    <a:pt x="4670" y="1061"/>
                    <a:pt x="4441" y="865"/>
                  </a:cubicBezTo>
                  <a:cubicBezTo>
                    <a:pt x="4380" y="810"/>
                    <a:pt x="4300" y="783"/>
                    <a:pt x="4207" y="783"/>
                  </a:cubicBezTo>
                  <a:cubicBezTo>
                    <a:pt x="3961" y="783"/>
                    <a:pt x="3619" y="978"/>
                    <a:pt x="3266" y="1384"/>
                  </a:cubicBezTo>
                  <a:cubicBezTo>
                    <a:pt x="3055" y="1638"/>
                    <a:pt x="2885" y="1924"/>
                    <a:pt x="2772" y="2236"/>
                  </a:cubicBezTo>
                  <a:cubicBezTo>
                    <a:pt x="2743" y="1830"/>
                    <a:pt x="2649" y="1431"/>
                    <a:pt x="2493" y="1053"/>
                  </a:cubicBezTo>
                  <a:cubicBezTo>
                    <a:pt x="2198" y="362"/>
                    <a:pt x="183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flipH="1">
              <a:off x="8135253" y="4539778"/>
              <a:ext cx="171258" cy="92560"/>
            </a:xfrm>
            <a:custGeom>
              <a:avLst/>
              <a:gdLst/>
              <a:ahLst/>
              <a:cxnLst/>
              <a:rect l="l" t="t" r="r" b="b"/>
              <a:pathLst>
                <a:path w="1532" h="828" extrusionOk="0">
                  <a:moveTo>
                    <a:pt x="1" y="0"/>
                  </a:moveTo>
                  <a:cubicBezTo>
                    <a:pt x="106" y="105"/>
                    <a:pt x="222" y="200"/>
                    <a:pt x="345" y="283"/>
                  </a:cubicBezTo>
                  <a:cubicBezTo>
                    <a:pt x="585" y="446"/>
                    <a:pt x="839" y="584"/>
                    <a:pt x="1111" y="697"/>
                  </a:cubicBezTo>
                  <a:cubicBezTo>
                    <a:pt x="1245" y="751"/>
                    <a:pt x="1387" y="798"/>
                    <a:pt x="1532" y="827"/>
                  </a:cubicBezTo>
                  <a:cubicBezTo>
                    <a:pt x="1426" y="722"/>
                    <a:pt x="1314" y="628"/>
                    <a:pt x="1191" y="544"/>
                  </a:cubicBezTo>
                  <a:cubicBezTo>
                    <a:pt x="1071" y="465"/>
                    <a:pt x="948" y="388"/>
                    <a:pt x="821" y="319"/>
                  </a:cubicBezTo>
                  <a:cubicBezTo>
                    <a:pt x="690" y="250"/>
                    <a:pt x="559" y="189"/>
                    <a:pt x="425" y="134"/>
                  </a:cubicBezTo>
                  <a:cubicBezTo>
                    <a:pt x="287" y="76"/>
                    <a:pt x="146" y="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flipH="1">
              <a:off x="8310089" y="4549503"/>
              <a:ext cx="60142" cy="185008"/>
            </a:xfrm>
            <a:custGeom>
              <a:avLst/>
              <a:gdLst/>
              <a:ahLst/>
              <a:cxnLst/>
              <a:rect l="l" t="t" r="r" b="b"/>
              <a:pathLst>
                <a:path w="538" h="1655" extrusionOk="0">
                  <a:moveTo>
                    <a:pt x="538" y="0"/>
                  </a:moveTo>
                  <a:cubicBezTo>
                    <a:pt x="454" y="124"/>
                    <a:pt x="382" y="251"/>
                    <a:pt x="324" y="388"/>
                  </a:cubicBezTo>
                  <a:cubicBezTo>
                    <a:pt x="204" y="653"/>
                    <a:pt x="113" y="933"/>
                    <a:pt x="55" y="1216"/>
                  </a:cubicBezTo>
                  <a:cubicBezTo>
                    <a:pt x="23" y="1361"/>
                    <a:pt x="5" y="1510"/>
                    <a:pt x="1" y="1655"/>
                  </a:cubicBezTo>
                  <a:cubicBezTo>
                    <a:pt x="84" y="1535"/>
                    <a:pt x="157" y="1404"/>
                    <a:pt x="215" y="1270"/>
                  </a:cubicBezTo>
                  <a:cubicBezTo>
                    <a:pt x="277" y="1136"/>
                    <a:pt x="327" y="998"/>
                    <a:pt x="375" y="860"/>
                  </a:cubicBezTo>
                  <a:cubicBezTo>
                    <a:pt x="418" y="722"/>
                    <a:pt x="454" y="581"/>
                    <a:pt x="484" y="439"/>
                  </a:cubicBezTo>
                  <a:cubicBezTo>
                    <a:pt x="516" y="294"/>
                    <a:pt x="534" y="149"/>
                    <a:pt x="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flipH="1">
              <a:off x="8319814" y="4529493"/>
              <a:ext cx="194398" cy="25935"/>
            </a:xfrm>
            <a:custGeom>
              <a:avLst/>
              <a:gdLst/>
              <a:ahLst/>
              <a:cxnLst/>
              <a:rect l="l" t="t" r="r" b="b"/>
              <a:pathLst>
                <a:path w="1739" h="232" extrusionOk="0">
                  <a:moveTo>
                    <a:pt x="658" y="0"/>
                  </a:moveTo>
                  <a:cubicBezTo>
                    <a:pt x="585" y="0"/>
                    <a:pt x="513" y="3"/>
                    <a:pt x="440" y="9"/>
                  </a:cubicBezTo>
                  <a:cubicBezTo>
                    <a:pt x="295" y="12"/>
                    <a:pt x="146" y="34"/>
                    <a:pt x="1" y="67"/>
                  </a:cubicBezTo>
                  <a:cubicBezTo>
                    <a:pt x="142" y="117"/>
                    <a:pt x="284" y="154"/>
                    <a:pt x="433" y="179"/>
                  </a:cubicBezTo>
                  <a:cubicBezTo>
                    <a:pt x="574" y="201"/>
                    <a:pt x="719" y="219"/>
                    <a:pt x="864" y="226"/>
                  </a:cubicBezTo>
                  <a:cubicBezTo>
                    <a:pt x="937" y="230"/>
                    <a:pt x="1010" y="232"/>
                    <a:pt x="1082" y="232"/>
                  </a:cubicBezTo>
                  <a:cubicBezTo>
                    <a:pt x="1155" y="232"/>
                    <a:pt x="1227" y="230"/>
                    <a:pt x="1300" y="226"/>
                  </a:cubicBezTo>
                  <a:cubicBezTo>
                    <a:pt x="1449" y="219"/>
                    <a:pt x="1597" y="201"/>
                    <a:pt x="1739" y="165"/>
                  </a:cubicBezTo>
                  <a:cubicBezTo>
                    <a:pt x="1601" y="117"/>
                    <a:pt x="1456" y="78"/>
                    <a:pt x="1311" y="56"/>
                  </a:cubicBezTo>
                  <a:cubicBezTo>
                    <a:pt x="1166" y="30"/>
                    <a:pt x="1024" y="16"/>
                    <a:pt x="879" y="9"/>
                  </a:cubicBezTo>
                  <a:cubicBezTo>
                    <a:pt x="805" y="3"/>
                    <a:pt x="73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flipH="1">
              <a:off x="8175385" y="4397808"/>
              <a:ext cx="131909" cy="143200"/>
            </a:xfrm>
            <a:custGeom>
              <a:avLst/>
              <a:gdLst/>
              <a:ahLst/>
              <a:cxnLst/>
              <a:rect l="l" t="t" r="r" b="b"/>
              <a:pathLst>
                <a:path w="1180" h="1281" extrusionOk="0">
                  <a:moveTo>
                    <a:pt x="1180" y="0"/>
                  </a:moveTo>
                  <a:lnTo>
                    <a:pt x="1180" y="0"/>
                  </a:lnTo>
                  <a:cubicBezTo>
                    <a:pt x="1049" y="76"/>
                    <a:pt x="929" y="163"/>
                    <a:pt x="820" y="261"/>
                  </a:cubicBezTo>
                  <a:cubicBezTo>
                    <a:pt x="711" y="359"/>
                    <a:pt x="606" y="461"/>
                    <a:pt x="508" y="566"/>
                  </a:cubicBezTo>
                  <a:cubicBezTo>
                    <a:pt x="410" y="675"/>
                    <a:pt x="316" y="788"/>
                    <a:pt x="233" y="904"/>
                  </a:cubicBezTo>
                  <a:cubicBezTo>
                    <a:pt x="142" y="1023"/>
                    <a:pt x="66" y="1147"/>
                    <a:pt x="0" y="1281"/>
                  </a:cubicBezTo>
                  <a:cubicBezTo>
                    <a:pt x="127" y="1205"/>
                    <a:pt x="247" y="1118"/>
                    <a:pt x="356" y="1016"/>
                  </a:cubicBezTo>
                  <a:cubicBezTo>
                    <a:pt x="574" y="827"/>
                    <a:pt x="773" y="613"/>
                    <a:pt x="947" y="378"/>
                  </a:cubicBezTo>
                  <a:cubicBezTo>
                    <a:pt x="1034" y="258"/>
                    <a:pt x="1111" y="134"/>
                    <a:pt x="1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flipH="1">
              <a:off x="8318137" y="4331630"/>
              <a:ext cx="91778" cy="196411"/>
            </a:xfrm>
            <a:custGeom>
              <a:avLst/>
              <a:gdLst/>
              <a:ahLst/>
              <a:cxnLst/>
              <a:rect l="l" t="t" r="r" b="b"/>
              <a:pathLst>
                <a:path w="821" h="1757" extrusionOk="0">
                  <a:moveTo>
                    <a:pt x="0" y="1"/>
                  </a:moveTo>
                  <a:lnTo>
                    <a:pt x="0" y="1"/>
                  </a:lnTo>
                  <a:cubicBezTo>
                    <a:pt x="29" y="160"/>
                    <a:pt x="69" y="320"/>
                    <a:pt x="127" y="476"/>
                  </a:cubicBezTo>
                  <a:cubicBezTo>
                    <a:pt x="182" y="628"/>
                    <a:pt x="243" y="777"/>
                    <a:pt x="309" y="922"/>
                  </a:cubicBezTo>
                  <a:cubicBezTo>
                    <a:pt x="378" y="1071"/>
                    <a:pt x="454" y="1213"/>
                    <a:pt x="537" y="1354"/>
                  </a:cubicBezTo>
                  <a:cubicBezTo>
                    <a:pt x="621" y="1496"/>
                    <a:pt x="715" y="1630"/>
                    <a:pt x="820" y="1757"/>
                  </a:cubicBezTo>
                  <a:cubicBezTo>
                    <a:pt x="788" y="1594"/>
                    <a:pt x="744" y="1434"/>
                    <a:pt x="690" y="1282"/>
                  </a:cubicBezTo>
                  <a:cubicBezTo>
                    <a:pt x="639" y="1129"/>
                    <a:pt x="577" y="980"/>
                    <a:pt x="508" y="832"/>
                  </a:cubicBezTo>
                  <a:cubicBezTo>
                    <a:pt x="439" y="687"/>
                    <a:pt x="363" y="541"/>
                    <a:pt x="280" y="404"/>
                  </a:cubicBezTo>
                  <a:cubicBezTo>
                    <a:pt x="200" y="262"/>
                    <a:pt x="106" y="12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flipH="1">
              <a:off x="8276776" y="4513731"/>
              <a:ext cx="74339" cy="57459"/>
            </a:xfrm>
            <a:custGeom>
              <a:avLst/>
              <a:gdLst/>
              <a:ahLst/>
              <a:cxnLst/>
              <a:rect l="l" t="t" r="r" b="b"/>
              <a:pathLst>
                <a:path w="665" h="514" extrusionOk="0">
                  <a:moveTo>
                    <a:pt x="395" y="0"/>
                  </a:moveTo>
                  <a:cubicBezTo>
                    <a:pt x="389" y="0"/>
                    <a:pt x="384" y="0"/>
                    <a:pt x="378" y="1"/>
                  </a:cubicBezTo>
                  <a:cubicBezTo>
                    <a:pt x="327" y="1"/>
                    <a:pt x="280" y="12"/>
                    <a:pt x="233" y="30"/>
                  </a:cubicBezTo>
                  <a:cubicBezTo>
                    <a:pt x="80" y="99"/>
                    <a:pt x="0" y="251"/>
                    <a:pt x="51" y="378"/>
                  </a:cubicBezTo>
                  <a:cubicBezTo>
                    <a:pt x="92" y="460"/>
                    <a:pt x="178" y="513"/>
                    <a:pt x="270" y="513"/>
                  </a:cubicBezTo>
                  <a:cubicBezTo>
                    <a:pt x="275" y="513"/>
                    <a:pt x="281" y="513"/>
                    <a:pt x="287" y="512"/>
                  </a:cubicBezTo>
                  <a:lnTo>
                    <a:pt x="283" y="512"/>
                  </a:lnTo>
                  <a:cubicBezTo>
                    <a:pt x="334" y="512"/>
                    <a:pt x="381" y="502"/>
                    <a:pt x="429" y="483"/>
                  </a:cubicBezTo>
                  <a:cubicBezTo>
                    <a:pt x="581" y="418"/>
                    <a:pt x="664" y="262"/>
                    <a:pt x="610" y="139"/>
                  </a:cubicBezTo>
                  <a:cubicBezTo>
                    <a:pt x="569" y="53"/>
                    <a:pt x="486" y="0"/>
                    <a:pt x="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flipH="1">
              <a:off x="8271075" y="4508925"/>
              <a:ext cx="82052" cy="67072"/>
            </a:xfrm>
            <a:custGeom>
              <a:avLst/>
              <a:gdLst/>
              <a:ahLst/>
              <a:cxnLst/>
              <a:rect l="l" t="t" r="r" b="b"/>
              <a:pathLst>
                <a:path w="734" h="600" extrusionOk="0">
                  <a:moveTo>
                    <a:pt x="417" y="87"/>
                  </a:moveTo>
                  <a:cubicBezTo>
                    <a:pt x="490" y="87"/>
                    <a:pt x="558" y="129"/>
                    <a:pt x="592" y="196"/>
                  </a:cubicBezTo>
                  <a:cubicBezTo>
                    <a:pt x="635" y="298"/>
                    <a:pt x="563" y="428"/>
                    <a:pt x="432" y="487"/>
                  </a:cubicBezTo>
                  <a:cubicBezTo>
                    <a:pt x="389" y="501"/>
                    <a:pt x="349" y="512"/>
                    <a:pt x="305" y="512"/>
                  </a:cubicBezTo>
                  <a:cubicBezTo>
                    <a:pt x="299" y="512"/>
                    <a:pt x="293" y="513"/>
                    <a:pt x="287" y="513"/>
                  </a:cubicBezTo>
                  <a:cubicBezTo>
                    <a:pt x="211" y="513"/>
                    <a:pt x="143" y="470"/>
                    <a:pt x="109" y="403"/>
                  </a:cubicBezTo>
                  <a:cubicBezTo>
                    <a:pt x="66" y="301"/>
                    <a:pt x="138" y="171"/>
                    <a:pt x="272" y="113"/>
                  </a:cubicBezTo>
                  <a:cubicBezTo>
                    <a:pt x="312" y="98"/>
                    <a:pt x="352" y="87"/>
                    <a:pt x="399" y="87"/>
                  </a:cubicBezTo>
                  <a:cubicBezTo>
                    <a:pt x="405" y="87"/>
                    <a:pt x="411" y="87"/>
                    <a:pt x="417" y="87"/>
                  </a:cubicBezTo>
                  <a:close/>
                  <a:moveTo>
                    <a:pt x="406" y="0"/>
                  </a:moveTo>
                  <a:cubicBezTo>
                    <a:pt x="402" y="0"/>
                    <a:pt x="399" y="0"/>
                    <a:pt x="396" y="0"/>
                  </a:cubicBezTo>
                  <a:lnTo>
                    <a:pt x="399" y="0"/>
                  </a:lnTo>
                  <a:cubicBezTo>
                    <a:pt x="341" y="0"/>
                    <a:pt x="287" y="11"/>
                    <a:pt x="236" y="33"/>
                  </a:cubicBezTo>
                  <a:cubicBezTo>
                    <a:pt x="156" y="66"/>
                    <a:pt x="91" y="124"/>
                    <a:pt x="48" y="200"/>
                  </a:cubicBezTo>
                  <a:cubicBezTo>
                    <a:pt x="8" y="272"/>
                    <a:pt x="0" y="360"/>
                    <a:pt x="29" y="436"/>
                  </a:cubicBezTo>
                  <a:cubicBezTo>
                    <a:pt x="78" y="536"/>
                    <a:pt x="178" y="600"/>
                    <a:pt x="284" y="600"/>
                  </a:cubicBezTo>
                  <a:cubicBezTo>
                    <a:pt x="290" y="600"/>
                    <a:pt x="296" y="599"/>
                    <a:pt x="301" y="599"/>
                  </a:cubicBezTo>
                  <a:cubicBezTo>
                    <a:pt x="356" y="599"/>
                    <a:pt x="414" y="588"/>
                    <a:pt x="461" y="566"/>
                  </a:cubicBezTo>
                  <a:cubicBezTo>
                    <a:pt x="639" y="490"/>
                    <a:pt x="733" y="309"/>
                    <a:pt x="668" y="164"/>
                  </a:cubicBezTo>
                  <a:cubicBezTo>
                    <a:pt x="622" y="61"/>
                    <a:pt x="518" y="0"/>
                    <a:pt x="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7811852" y="4703210"/>
              <a:ext cx="199652" cy="103515"/>
            </a:xfrm>
            <a:custGeom>
              <a:avLst/>
              <a:gdLst/>
              <a:ahLst/>
              <a:cxnLst/>
              <a:rect l="l" t="t" r="r" b="b"/>
              <a:pathLst>
                <a:path w="1786" h="926" extrusionOk="0">
                  <a:moveTo>
                    <a:pt x="1427" y="1"/>
                  </a:moveTo>
                  <a:cubicBezTo>
                    <a:pt x="1003" y="1"/>
                    <a:pt x="1" y="859"/>
                    <a:pt x="32" y="918"/>
                  </a:cubicBezTo>
                  <a:cubicBezTo>
                    <a:pt x="35" y="923"/>
                    <a:pt x="44" y="925"/>
                    <a:pt x="60" y="925"/>
                  </a:cubicBezTo>
                  <a:cubicBezTo>
                    <a:pt x="287" y="925"/>
                    <a:pt x="1785" y="454"/>
                    <a:pt x="1585" y="84"/>
                  </a:cubicBezTo>
                  <a:cubicBezTo>
                    <a:pt x="1554" y="26"/>
                    <a:pt x="1499" y="1"/>
                    <a:pt x="1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881719" y="4735181"/>
              <a:ext cx="163545" cy="92336"/>
            </a:xfrm>
            <a:custGeom>
              <a:avLst/>
              <a:gdLst/>
              <a:ahLst/>
              <a:cxnLst/>
              <a:rect l="l" t="t" r="r" b="b"/>
              <a:pathLst>
                <a:path w="1463" h="826" extrusionOk="0">
                  <a:moveTo>
                    <a:pt x="1449" y="0"/>
                  </a:moveTo>
                  <a:cubicBezTo>
                    <a:pt x="1418" y="0"/>
                    <a:pt x="1098" y="166"/>
                    <a:pt x="715" y="385"/>
                  </a:cubicBezTo>
                  <a:cubicBezTo>
                    <a:pt x="316" y="610"/>
                    <a:pt x="0" y="806"/>
                    <a:pt x="7" y="825"/>
                  </a:cubicBezTo>
                  <a:cubicBezTo>
                    <a:pt x="8" y="825"/>
                    <a:pt x="9" y="825"/>
                    <a:pt x="10" y="825"/>
                  </a:cubicBezTo>
                  <a:cubicBezTo>
                    <a:pt x="45" y="825"/>
                    <a:pt x="364" y="659"/>
                    <a:pt x="748" y="440"/>
                  </a:cubicBezTo>
                  <a:cubicBezTo>
                    <a:pt x="1147" y="215"/>
                    <a:pt x="1462" y="19"/>
                    <a:pt x="1451" y="1"/>
                  </a:cubicBezTo>
                  <a:cubicBezTo>
                    <a:pt x="1451" y="0"/>
                    <a:pt x="1450" y="0"/>
                    <a:pt x="144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7937389" y="4428997"/>
              <a:ext cx="98708" cy="193616"/>
            </a:xfrm>
            <a:custGeom>
              <a:avLst/>
              <a:gdLst/>
              <a:ahLst/>
              <a:cxnLst/>
              <a:rect l="l" t="t" r="r" b="b"/>
              <a:pathLst>
                <a:path w="883" h="1732" extrusionOk="0">
                  <a:moveTo>
                    <a:pt x="472" y="1"/>
                  </a:moveTo>
                  <a:cubicBezTo>
                    <a:pt x="462" y="1"/>
                    <a:pt x="452" y="2"/>
                    <a:pt x="441" y="4"/>
                  </a:cubicBezTo>
                  <a:cubicBezTo>
                    <a:pt x="0" y="94"/>
                    <a:pt x="712" y="1731"/>
                    <a:pt x="795" y="1731"/>
                  </a:cubicBezTo>
                  <a:cubicBezTo>
                    <a:pt x="795" y="1731"/>
                    <a:pt x="796" y="1731"/>
                    <a:pt x="796" y="1731"/>
                  </a:cubicBezTo>
                  <a:cubicBezTo>
                    <a:pt x="871" y="1717"/>
                    <a:pt x="883" y="1"/>
                    <a:pt x="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7937724" y="4481313"/>
              <a:ext cx="37449" cy="182996"/>
            </a:xfrm>
            <a:custGeom>
              <a:avLst/>
              <a:gdLst/>
              <a:ahLst/>
              <a:cxnLst/>
              <a:rect l="l" t="t" r="r" b="b"/>
              <a:pathLst>
                <a:path w="335" h="1637" extrusionOk="0">
                  <a:moveTo>
                    <a:pt x="19" y="1"/>
                  </a:moveTo>
                  <a:cubicBezTo>
                    <a:pt x="19" y="1"/>
                    <a:pt x="19" y="1"/>
                    <a:pt x="19" y="1"/>
                  </a:cubicBezTo>
                  <a:cubicBezTo>
                    <a:pt x="1" y="4"/>
                    <a:pt x="52" y="374"/>
                    <a:pt x="135" y="824"/>
                  </a:cubicBezTo>
                  <a:cubicBezTo>
                    <a:pt x="215" y="1276"/>
                    <a:pt x="298" y="1637"/>
                    <a:pt x="316" y="1637"/>
                  </a:cubicBezTo>
                  <a:cubicBezTo>
                    <a:pt x="316" y="1637"/>
                    <a:pt x="316" y="1637"/>
                    <a:pt x="317" y="1637"/>
                  </a:cubicBezTo>
                  <a:cubicBezTo>
                    <a:pt x="335" y="1633"/>
                    <a:pt x="280" y="1267"/>
                    <a:pt x="200" y="813"/>
                  </a:cubicBezTo>
                  <a:cubicBezTo>
                    <a:pt x="117" y="366"/>
                    <a:pt x="38" y="1"/>
                    <a:pt x="19"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flipH="1">
              <a:off x="7751486" y="4296753"/>
              <a:ext cx="383431" cy="903802"/>
            </a:xfrm>
            <a:custGeom>
              <a:avLst/>
              <a:gdLst/>
              <a:ahLst/>
              <a:cxnLst/>
              <a:rect l="l" t="t" r="r" b="b"/>
              <a:pathLst>
                <a:path w="3430" h="8085" extrusionOk="0">
                  <a:moveTo>
                    <a:pt x="3302" y="1"/>
                  </a:moveTo>
                  <a:cubicBezTo>
                    <a:pt x="2881" y="603"/>
                    <a:pt x="2497" y="1220"/>
                    <a:pt x="2137" y="1858"/>
                  </a:cubicBezTo>
                  <a:cubicBezTo>
                    <a:pt x="1778" y="2493"/>
                    <a:pt x="1437" y="3139"/>
                    <a:pt x="1140" y="3810"/>
                  </a:cubicBezTo>
                  <a:cubicBezTo>
                    <a:pt x="842" y="4482"/>
                    <a:pt x="566" y="5167"/>
                    <a:pt x="367" y="5879"/>
                  </a:cubicBezTo>
                  <a:cubicBezTo>
                    <a:pt x="171" y="6590"/>
                    <a:pt x="26" y="7326"/>
                    <a:pt x="0" y="8084"/>
                  </a:cubicBezTo>
                  <a:lnTo>
                    <a:pt x="519" y="8084"/>
                  </a:lnTo>
                  <a:cubicBezTo>
                    <a:pt x="516" y="7388"/>
                    <a:pt x="617" y="6684"/>
                    <a:pt x="784" y="5987"/>
                  </a:cubicBezTo>
                  <a:cubicBezTo>
                    <a:pt x="951" y="5294"/>
                    <a:pt x="1183" y="4612"/>
                    <a:pt x="1448" y="3941"/>
                  </a:cubicBezTo>
                  <a:cubicBezTo>
                    <a:pt x="1713" y="3273"/>
                    <a:pt x="2021" y="2617"/>
                    <a:pt x="2351" y="1975"/>
                  </a:cubicBezTo>
                  <a:cubicBezTo>
                    <a:pt x="2685" y="1332"/>
                    <a:pt x="3041" y="697"/>
                    <a:pt x="3429" y="91"/>
                  </a:cubicBezTo>
                  <a:lnTo>
                    <a:pt x="3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7"/>
            <p:cNvSpPr/>
            <p:nvPr/>
          </p:nvSpPr>
          <p:spPr>
            <a:xfrm flipH="1">
              <a:off x="7496052" y="4001300"/>
              <a:ext cx="476997" cy="499467"/>
            </a:xfrm>
            <a:custGeom>
              <a:avLst/>
              <a:gdLst/>
              <a:ahLst/>
              <a:cxnLst/>
              <a:rect l="l" t="t" r="r" b="b"/>
              <a:pathLst>
                <a:path w="4267" h="4468" extrusionOk="0">
                  <a:moveTo>
                    <a:pt x="2962" y="0"/>
                  </a:moveTo>
                  <a:cubicBezTo>
                    <a:pt x="2733" y="0"/>
                    <a:pt x="2425" y="303"/>
                    <a:pt x="2166" y="884"/>
                  </a:cubicBezTo>
                  <a:cubicBezTo>
                    <a:pt x="2028" y="1203"/>
                    <a:pt x="1945" y="1544"/>
                    <a:pt x="1912" y="1893"/>
                  </a:cubicBezTo>
                  <a:cubicBezTo>
                    <a:pt x="1821" y="1624"/>
                    <a:pt x="1680" y="1378"/>
                    <a:pt x="1502" y="1160"/>
                  </a:cubicBezTo>
                  <a:cubicBezTo>
                    <a:pt x="1204" y="806"/>
                    <a:pt x="914" y="636"/>
                    <a:pt x="703" y="636"/>
                  </a:cubicBezTo>
                  <a:cubicBezTo>
                    <a:pt x="626" y="636"/>
                    <a:pt x="560" y="658"/>
                    <a:pt x="508" y="703"/>
                  </a:cubicBezTo>
                  <a:cubicBezTo>
                    <a:pt x="312" y="870"/>
                    <a:pt x="388" y="1280"/>
                    <a:pt x="795" y="1762"/>
                  </a:cubicBezTo>
                  <a:cubicBezTo>
                    <a:pt x="980" y="1976"/>
                    <a:pt x="1201" y="2154"/>
                    <a:pt x="1451" y="2292"/>
                  </a:cubicBezTo>
                  <a:cubicBezTo>
                    <a:pt x="1223" y="2328"/>
                    <a:pt x="998" y="2401"/>
                    <a:pt x="791" y="2506"/>
                  </a:cubicBezTo>
                  <a:cubicBezTo>
                    <a:pt x="229" y="2793"/>
                    <a:pt x="0" y="3144"/>
                    <a:pt x="116" y="3373"/>
                  </a:cubicBezTo>
                  <a:cubicBezTo>
                    <a:pt x="173" y="3485"/>
                    <a:pt x="303" y="3548"/>
                    <a:pt x="487" y="3548"/>
                  </a:cubicBezTo>
                  <a:cubicBezTo>
                    <a:pt x="677" y="3548"/>
                    <a:pt x="926" y="3481"/>
                    <a:pt x="1212" y="3333"/>
                  </a:cubicBezTo>
                  <a:cubicBezTo>
                    <a:pt x="1422" y="3224"/>
                    <a:pt x="1611" y="3083"/>
                    <a:pt x="1781" y="2912"/>
                  </a:cubicBezTo>
                  <a:lnTo>
                    <a:pt x="1781" y="2912"/>
                  </a:lnTo>
                  <a:cubicBezTo>
                    <a:pt x="1767" y="3152"/>
                    <a:pt x="1789" y="3388"/>
                    <a:pt x="1847" y="3620"/>
                  </a:cubicBezTo>
                  <a:cubicBezTo>
                    <a:pt x="1995" y="4172"/>
                    <a:pt x="2246" y="4468"/>
                    <a:pt x="2479" y="4468"/>
                  </a:cubicBezTo>
                  <a:cubicBezTo>
                    <a:pt x="2503" y="4468"/>
                    <a:pt x="2527" y="4464"/>
                    <a:pt x="2551" y="4458"/>
                  </a:cubicBezTo>
                  <a:cubicBezTo>
                    <a:pt x="2801" y="4393"/>
                    <a:pt x="2906" y="3986"/>
                    <a:pt x="2747" y="3377"/>
                  </a:cubicBezTo>
                  <a:cubicBezTo>
                    <a:pt x="2685" y="3152"/>
                    <a:pt x="2587" y="2938"/>
                    <a:pt x="2464" y="2738"/>
                  </a:cubicBezTo>
                  <a:lnTo>
                    <a:pt x="2464" y="2738"/>
                  </a:lnTo>
                  <a:cubicBezTo>
                    <a:pt x="2715" y="2825"/>
                    <a:pt x="2979" y="2869"/>
                    <a:pt x="3248" y="2869"/>
                  </a:cubicBezTo>
                  <a:cubicBezTo>
                    <a:pt x="3258" y="2869"/>
                    <a:pt x="3269" y="2869"/>
                    <a:pt x="3280" y="2869"/>
                  </a:cubicBezTo>
                  <a:cubicBezTo>
                    <a:pt x="3911" y="2854"/>
                    <a:pt x="4267" y="2633"/>
                    <a:pt x="4260" y="2375"/>
                  </a:cubicBezTo>
                  <a:cubicBezTo>
                    <a:pt x="4253" y="2129"/>
                    <a:pt x="3917" y="1939"/>
                    <a:pt x="3335" y="1939"/>
                  </a:cubicBezTo>
                  <a:cubicBezTo>
                    <a:pt x="3308" y="1939"/>
                    <a:pt x="3282" y="1939"/>
                    <a:pt x="3255" y="1940"/>
                  </a:cubicBezTo>
                  <a:cubicBezTo>
                    <a:pt x="2972" y="1954"/>
                    <a:pt x="2696" y="2016"/>
                    <a:pt x="2435" y="2125"/>
                  </a:cubicBezTo>
                  <a:cubicBezTo>
                    <a:pt x="2674" y="1871"/>
                    <a:pt x="2870" y="1581"/>
                    <a:pt x="3015" y="1265"/>
                  </a:cubicBezTo>
                  <a:cubicBezTo>
                    <a:pt x="3313" y="594"/>
                    <a:pt x="3294" y="126"/>
                    <a:pt x="3059" y="21"/>
                  </a:cubicBezTo>
                  <a:cubicBezTo>
                    <a:pt x="3028" y="7"/>
                    <a:pt x="2996" y="0"/>
                    <a:pt x="2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flipH="1">
              <a:off x="7703641" y="4277302"/>
              <a:ext cx="42367" cy="160750"/>
            </a:xfrm>
            <a:custGeom>
              <a:avLst/>
              <a:gdLst/>
              <a:ahLst/>
              <a:cxnLst/>
              <a:rect l="l" t="t" r="r" b="b"/>
              <a:pathLst>
                <a:path w="379" h="1438" extrusionOk="0">
                  <a:moveTo>
                    <a:pt x="4" y="1"/>
                  </a:moveTo>
                  <a:lnTo>
                    <a:pt x="4" y="1"/>
                  </a:lnTo>
                  <a:cubicBezTo>
                    <a:pt x="1" y="128"/>
                    <a:pt x="8" y="255"/>
                    <a:pt x="26" y="378"/>
                  </a:cubicBezTo>
                  <a:cubicBezTo>
                    <a:pt x="44" y="501"/>
                    <a:pt x="70" y="625"/>
                    <a:pt x="99" y="741"/>
                  </a:cubicBezTo>
                  <a:cubicBezTo>
                    <a:pt x="131" y="864"/>
                    <a:pt x="168" y="980"/>
                    <a:pt x="211" y="1096"/>
                  </a:cubicBezTo>
                  <a:cubicBezTo>
                    <a:pt x="255" y="1216"/>
                    <a:pt x="309" y="1329"/>
                    <a:pt x="375" y="1437"/>
                  </a:cubicBezTo>
                  <a:cubicBezTo>
                    <a:pt x="378" y="1310"/>
                    <a:pt x="371" y="1187"/>
                    <a:pt x="353" y="1060"/>
                  </a:cubicBezTo>
                  <a:cubicBezTo>
                    <a:pt x="316" y="817"/>
                    <a:pt x="255" y="574"/>
                    <a:pt x="168" y="342"/>
                  </a:cubicBezTo>
                  <a:cubicBezTo>
                    <a:pt x="124" y="226"/>
                    <a:pt x="70" y="109"/>
                    <a:pt x="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p:nvPr/>
          </p:nvSpPr>
          <p:spPr>
            <a:xfrm flipH="1">
              <a:off x="7753610" y="4280544"/>
              <a:ext cx="150578" cy="69532"/>
            </a:xfrm>
            <a:custGeom>
              <a:avLst/>
              <a:gdLst/>
              <a:ahLst/>
              <a:cxnLst/>
              <a:rect l="l" t="t" r="r" b="b"/>
              <a:pathLst>
                <a:path w="1347" h="622" extrusionOk="0">
                  <a:moveTo>
                    <a:pt x="1347" y="1"/>
                  </a:moveTo>
                  <a:lnTo>
                    <a:pt x="1347" y="1"/>
                  </a:lnTo>
                  <a:cubicBezTo>
                    <a:pt x="1224" y="19"/>
                    <a:pt x="1100" y="51"/>
                    <a:pt x="980" y="91"/>
                  </a:cubicBezTo>
                  <a:cubicBezTo>
                    <a:pt x="745" y="171"/>
                    <a:pt x="520" y="273"/>
                    <a:pt x="306" y="400"/>
                  </a:cubicBezTo>
                  <a:cubicBezTo>
                    <a:pt x="197" y="465"/>
                    <a:pt x="95" y="538"/>
                    <a:pt x="1" y="621"/>
                  </a:cubicBezTo>
                  <a:cubicBezTo>
                    <a:pt x="124" y="603"/>
                    <a:pt x="248" y="574"/>
                    <a:pt x="367" y="530"/>
                  </a:cubicBezTo>
                  <a:cubicBezTo>
                    <a:pt x="483" y="494"/>
                    <a:pt x="599" y="447"/>
                    <a:pt x="712" y="396"/>
                  </a:cubicBezTo>
                  <a:cubicBezTo>
                    <a:pt x="824" y="345"/>
                    <a:pt x="933" y="287"/>
                    <a:pt x="1042" y="222"/>
                  </a:cubicBezTo>
                  <a:cubicBezTo>
                    <a:pt x="1151" y="157"/>
                    <a:pt x="1253" y="84"/>
                    <a:pt x="1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7"/>
            <p:cNvSpPr/>
            <p:nvPr/>
          </p:nvSpPr>
          <p:spPr>
            <a:xfrm flipH="1">
              <a:off x="7758082" y="4145952"/>
              <a:ext cx="105863" cy="127773"/>
            </a:xfrm>
            <a:custGeom>
              <a:avLst/>
              <a:gdLst/>
              <a:ahLst/>
              <a:cxnLst/>
              <a:rect l="l" t="t" r="r" b="b"/>
              <a:pathLst>
                <a:path w="947" h="1143" extrusionOk="0">
                  <a:moveTo>
                    <a:pt x="0" y="0"/>
                  </a:moveTo>
                  <a:lnTo>
                    <a:pt x="0" y="0"/>
                  </a:lnTo>
                  <a:cubicBezTo>
                    <a:pt x="51" y="116"/>
                    <a:pt x="109" y="225"/>
                    <a:pt x="181" y="330"/>
                  </a:cubicBezTo>
                  <a:cubicBezTo>
                    <a:pt x="319" y="537"/>
                    <a:pt x="475" y="729"/>
                    <a:pt x="653" y="904"/>
                  </a:cubicBezTo>
                  <a:cubicBezTo>
                    <a:pt x="744" y="994"/>
                    <a:pt x="842" y="1074"/>
                    <a:pt x="947" y="1143"/>
                  </a:cubicBezTo>
                  <a:cubicBezTo>
                    <a:pt x="896" y="1027"/>
                    <a:pt x="835" y="914"/>
                    <a:pt x="762" y="809"/>
                  </a:cubicBezTo>
                  <a:cubicBezTo>
                    <a:pt x="697" y="708"/>
                    <a:pt x="620" y="606"/>
                    <a:pt x="544" y="512"/>
                  </a:cubicBezTo>
                  <a:cubicBezTo>
                    <a:pt x="464" y="417"/>
                    <a:pt x="381" y="327"/>
                    <a:pt x="294" y="240"/>
                  </a:cubicBezTo>
                  <a:cubicBezTo>
                    <a:pt x="203" y="149"/>
                    <a:pt x="105" y="6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flipH="1">
              <a:off x="7580787" y="4267129"/>
              <a:ext cx="166004" cy="20792"/>
            </a:xfrm>
            <a:custGeom>
              <a:avLst/>
              <a:gdLst/>
              <a:ahLst/>
              <a:cxnLst/>
              <a:rect l="l" t="t" r="r" b="b"/>
              <a:pathLst>
                <a:path w="1485" h="186" extrusionOk="0">
                  <a:moveTo>
                    <a:pt x="743" y="0"/>
                  </a:moveTo>
                  <a:cubicBezTo>
                    <a:pt x="618" y="0"/>
                    <a:pt x="494" y="6"/>
                    <a:pt x="371" y="19"/>
                  </a:cubicBezTo>
                  <a:cubicBezTo>
                    <a:pt x="244" y="34"/>
                    <a:pt x="120" y="55"/>
                    <a:pt x="1" y="92"/>
                  </a:cubicBezTo>
                  <a:cubicBezTo>
                    <a:pt x="120" y="128"/>
                    <a:pt x="244" y="153"/>
                    <a:pt x="371" y="164"/>
                  </a:cubicBezTo>
                  <a:cubicBezTo>
                    <a:pt x="494" y="179"/>
                    <a:pt x="617" y="186"/>
                    <a:pt x="741" y="186"/>
                  </a:cubicBezTo>
                  <a:cubicBezTo>
                    <a:pt x="868" y="186"/>
                    <a:pt x="991" y="179"/>
                    <a:pt x="1114" y="164"/>
                  </a:cubicBezTo>
                  <a:cubicBezTo>
                    <a:pt x="1238" y="153"/>
                    <a:pt x="1361" y="128"/>
                    <a:pt x="1485" y="92"/>
                  </a:cubicBezTo>
                  <a:cubicBezTo>
                    <a:pt x="1361" y="55"/>
                    <a:pt x="1238" y="30"/>
                    <a:pt x="1114" y="19"/>
                  </a:cubicBezTo>
                  <a:cubicBezTo>
                    <a:pt x="991" y="6"/>
                    <a:pt x="867" y="0"/>
                    <a:pt x="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flipH="1">
              <a:off x="7674912" y="4092406"/>
              <a:ext cx="70203" cy="170811"/>
            </a:xfrm>
            <a:custGeom>
              <a:avLst/>
              <a:gdLst/>
              <a:ahLst/>
              <a:cxnLst/>
              <a:rect l="l" t="t" r="r" b="b"/>
              <a:pathLst>
                <a:path w="628" h="1528" extrusionOk="0">
                  <a:moveTo>
                    <a:pt x="628" y="0"/>
                  </a:moveTo>
                  <a:lnTo>
                    <a:pt x="628" y="0"/>
                  </a:lnTo>
                  <a:cubicBezTo>
                    <a:pt x="541" y="109"/>
                    <a:pt x="468" y="229"/>
                    <a:pt x="403" y="352"/>
                  </a:cubicBezTo>
                  <a:cubicBezTo>
                    <a:pt x="338" y="475"/>
                    <a:pt x="279" y="602"/>
                    <a:pt x="229" y="729"/>
                  </a:cubicBezTo>
                  <a:cubicBezTo>
                    <a:pt x="178" y="856"/>
                    <a:pt x="131" y="987"/>
                    <a:pt x="91" y="1118"/>
                  </a:cubicBezTo>
                  <a:cubicBezTo>
                    <a:pt x="51" y="1252"/>
                    <a:pt x="22" y="1386"/>
                    <a:pt x="0" y="1528"/>
                  </a:cubicBezTo>
                  <a:cubicBezTo>
                    <a:pt x="87" y="1415"/>
                    <a:pt x="160" y="1295"/>
                    <a:pt x="225" y="1172"/>
                  </a:cubicBezTo>
                  <a:cubicBezTo>
                    <a:pt x="290" y="1049"/>
                    <a:pt x="348" y="925"/>
                    <a:pt x="399" y="798"/>
                  </a:cubicBezTo>
                  <a:cubicBezTo>
                    <a:pt x="450" y="668"/>
                    <a:pt x="497" y="541"/>
                    <a:pt x="537" y="407"/>
                  </a:cubicBezTo>
                  <a:cubicBezTo>
                    <a:pt x="577" y="272"/>
                    <a:pt x="606" y="138"/>
                    <a:pt x="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flipH="1">
              <a:off x="7721527" y="4248908"/>
              <a:ext cx="59695" cy="50528"/>
            </a:xfrm>
            <a:custGeom>
              <a:avLst/>
              <a:gdLst/>
              <a:ahLst/>
              <a:cxnLst/>
              <a:rect l="l" t="t" r="r" b="b"/>
              <a:pathLst>
                <a:path w="534" h="452" extrusionOk="0">
                  <a:moveTo>
                    <a:pt x="215" y="0"/>
                  </a:moveTo>
                  <a:cubicBezTo>
                    <a:pt x="136" y="0"/>
                    <a:pt x="60" y="44"/>
                    <a:pt x="22" y="117"/>
                  </a:cubicBezTo>
                  <a:cubicBezTo>
                    <a:pt x="0" y="175"/>
                    <a:pt x="4" y="240"/>
                    <a:pt x="36" y="295"/>
                  </a:cubicBezTo>
                  <a:cubicBezTo>
                    <a:pt x="65" y="353"/>
                    <a:pt x="116" y="396"/>
                    <a:pt x="178" y="422"/>
                  </a:cubicBezTo>
                  <a:cubicBezTo>
                    <a:pt x="218" y="440"/>
                    <a:pt x="261" y="451"/>
                    <a:pt x="309" y="451"/>
                  </a:cubicBezTo>
                  <a:cubicBezTo>
                    <a:pt x="314" y="451"/>
                    <a:pt x="320" y="451"/>
                    <a:pt x="325" y="451"/>
                  </a:cubicBezTo>
                  <a:cubicBezTo>
                    <a:pt x="403" y="451"/>
                    <a:pt x="474" y="405"/>
                    <a:pt x="508" y="334"/>
                  </a:cubicBezTo>
                  <a:cubicBezTo>
                    <a:pt x="534" y="280"/>
                    <a:pt x="530" y="215"/>
                    <a:pt x="497" y="160"/>
                  </a:cubicBezTo>
                  <a:cubicBezTo>
                    <a:pt x="465" y="102"/>
                    <a:pt x="414" y="55"/>
                    <a:pt x="356" y="30"/>
                  </a:cubicBezTo>
                  <a:cubicBezTo>
                    <a:pt x="312" y="12"/>
                    <a:pt x="269" y="1"/>
                    <a:pt x="225" y="1"/>
                  </a:cubicBezTo>
                  <a:cubicBezTo>
                    <a:pt x="222" y="1"/>
                    <a:pt x="219" y="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p:nvPr/>
          </p:nvSpPr>
          <p:spPr>
            <a:xfrm flipH="1">
              <a:off x="7716273" y="4243989"/>
              <a:ext cx="69867" cy="60253"/>
            </a:xfrm>
            <a:custGeom>
              <a:avLst/>
              <a:gdLst/>
              <a:ahLst/>
              <a:cxnLst/>
              <a:rect l="l" t="t" r="r" b="b"/>
              <a:pathLst>
                <a:path w="625" h="539" extrusionOk="0">
                  <a:moveTo>
                    <a:pt x="263" y="88"/>
                  </a:moveTo>
                  <a:cubicBezTo>
                    <a:pt x="266" y="88"/>
                    <a:pt x="270" y="88"/>
                    <a:pt x="273" y="88"/>
                  </a:cubicBezTo>
                  <a:lnTo>
                    <a:pt x="269" y="88"/>
                  </a:lnTo>
                  <a:cubicBezTo>
                    <a:pt x="309" y="88"/>
                    <a:pt x="345" y="99"/>
                    <a:pt x="382" y="114"/>
                  </a:cubicBezTo>
                  <a:cubicBezTo>
                    <a:pt x="494" y="164"/>
                    <a:pt x="552" y="273"/>
                    <a:pt x="516" y="360"/>
                  </a:cubicBezTo>
                  <a:cubicBezTo>
                    <a:pt x="485" y="419"/>
                    <a:pt x="428" y="451"/>
                    <a:pt x="363" y="451"/>
                  </a:cubicBezTo>
                  <a:cubicBezTo>
                    <a:pt x="359" y="451"/>
                    <a:pt x="356" y="451"/>
                    <a:pt x="353" y="451"/>
                  </a:cubicBezTo>
                  <a:cubicBezTo>
                    <a:pt x="316" y="451"/>
                    <a:pt x="276" y="444"/>
                    <a:pt x="244" y="429"/>
                  </a:cubicBezTo>
                  <a:cubicBezTo>
                    <a:pt x="131" y="378"/>
                    <a:pt x="70" y="266"/>
                    <a:pt x="109" y="179"/>
                  </a:cubicBezTo>
                  <a:cubicBezTo>
                    <a:pt x="141" y="124"/>
                    <a:pt x="198" y="88"/>
                    <a:pt x="263" y="88"/>
                  </a:cubicBezTo>
                  <a:close/>
                  <a:moveTo>
                    <a:pt x="263" y="1"/>
                  </a:moveTo>
                  <a:cubicBezTo>
                    <a:pt x="165" y="1"/>
                    <a:pt x="72" y="55"/>
                    <a:pt x="30" y="143"/>
                  </a:cubicBezTo>
                  <a:cubicBezTo>
                    <a:pt x="1" y="215"/>
                    <a:pt x="4" y="291"/>
                    <a:pt x="44" y="360"/>
                  </a:cubicBezTo>
                  <a:cubicBezTo>
                    <a:pt x="80" y="426"/>
                    <a:pt x="139" y="476"/>
                    <a:pt x="207" y="505"/>
                  </a:cubicBezTo>
                  <a:cubicBezTo>
                    <a:pt x="255" y="527"/>
                    <a:pt x="302" y="538"/>
                    <a:pt x="353" y="538"/>
                  </a:cubicBezTo>
                  <a:cubicBezTo>
                    <a:pt x="358" y="538"/>
                    <a:pt x="364" y="539"/>
                    <a:pt x="370" y="539"/>
                  </a:cubicBezTo>
                  <a:cubicBezTo>
                    <a:pt x="465" y="539"/>
                    <a:pt x="555" y="482"/>
                    <a:pt x="596" y="397"/>
                  </a:cubicBezTo>
                  <a:cubicBezTo>
                    <a:pt x="625" y="328"/>
                    <a:pt x="621" y="248"/>
                    <a:pt x="581" y="183"/>
                  </a:cubicBezTo>
                  <a:cubicBezTo>
                    <a:pt x="545" y="117"/>
                    <a:pt x="487" y="63"/>
                    <a:pt x="418" y="34"/>
                  </a:cubicBezTo>
                  <a:cubicBezTo>
                    <a:pt x="371" y="12"/>
                    <a:pt x="324" y="1"/>
                    <a:pt x="273" y="1"/>
                  </a:cubicBezTo>
                  <a:cubicBezTo>
                    <a:pt x="270" y="1"/>
                    <a:pt x="26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504"/>
        <p:cNvGrpSpPr/>
        <p:nvPr/>
      </p:nvGrpSpPr>
      <p:grpSpPr>
        <a:xfrm>
          <a:off x="0" y="0"/>
          <a:ext cx="0" cy="0"/>
          <a:chOff x="0" y="0"/>
          <a:chExt cx="0" cy="0"/>
        </a:xfrm>
      </p:grpSpPr>
      <p:sp>
        <p:nvSpPr>
          <p:cNvPr id="505" name="Google Shape;505;p35"/>
          <p:cNvSpPr/>
          <p:nvPr/>
        </p:nvSpPr>
        <p:spPr>
          <a:xfrm>
            <a:off x="0" y="-3750"/>
            <a:ext cx="9144000" cy="5151000"/>
          </a:xfrm>
          <a:prstGeom prst="frame">
            <a:avLst>
              <a:gd name="adj1" fmla="val 244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35"/>
          <p:cNvGrpSpPr/>
          <p:nvPr/>
        </p:nvGrpSpPr>
        <p:grpSpPr>
          <a:xfrm rot="-2372378" flipH="1">
            <a:off x="306637" y="-473881"/>
            <a:ext cx="1360857" cy="1452459"/>
            <a:chOff x="-12" y="-62386"/>
            <a:chExt cx="965386" cy="1030369"/>
          </a:xfrm>
        </p:grpSpPr>
        <p:sp>
          <p:nvSpPr>
            <p:cNvPr id="507" name="Google Shape;507;p35"/>
            <p:cNvSpPr/>
            <p:nvPr/>
          </p:nvSpPr>
          <p:spPr>
            <a:xfrm rot="8223859">
              <a:off x="178431" y="154867"/>
              <a:ext cx="638098" cy="687938"/>
            </a:xfrm>
            <a:custGeom>
              <a:avLst/>
              <a:gdLst/>
              <a:ahLst/>
              <a:cxnLst/>
              <a:rect l="l" t="t" r="r" b="b"/>
              <a:pathLst>
                <a:path w="13730" h="14803" extrusionOk="0">
                  <a:moveTo>
                    <a:pt x="10936" y="1"/>
                  </a:moveTo>
                  <a:cubicBezTo>
                    <a:pt x="10936" y="1"/>
                    <a:pt x="3578" y="2083"/>
                    <a:pt x="1423" y="6230"/>
                  </a:cubicBezTo>
                  <a:cubicBezTo>
                    <a:pt x="323" y="8346"/>
                    <a:pt x="0" y="12170"/>
                    <a:pt x="3904" y="14118"/>
                  </a:cubicBezTo>
                  <a:cubicBezTo>
                    <a:pt x="4873" y="14600"/>
                    <a:pt x="5778" y="14802"/>
                    <a:pt x="6607" y="14802"/>
                  </a:cubicBezTo>
                  <a:cubicBezTo>
                    <a:pt x="9088" y="14802"/>
                    <a:pt x="10887" y="12988"/>
                    <a:pt x="11665" y="11408"/>
                  </a:cubicBezTo>
                  <a:cubicBezTo>
                    <a:pt x="13730" y="7217"/>
                    <a:pt x="10936" y="1"/>
                    <a:pt x="10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rot="8223859">
              <a:off x="370283" y="682187"/>
              <a:ext cx="169679" cy="29417"/>
            </a:xfrm>
            <a:custGeom>
              <a:avLst/>
              <a:gdLst/>
              <a:ahLst/>
              <a:cxnLst/>
              <a:rect l="l" t="t" r="r" b="b"/>
              <a:pathLst>
                <a:path w="3651" h="633" extrusionOk="0">
                  <a:moveTo>
                    <a:pt x="26" y="1"/>
                  </a:moveTo>
                  <a:lnTo>
                    <a:pt x="0" y="269"/>
                  </a:lnTo>
                  <a:lnTo>
                    <a:pt x="3650" y="632"/>
                  </a:lnTo>
                  <a:cubicBezTo>
                    <a:pt x="3639" y="541"/>
                    <a:pt x="3625" y="451"/>
                    <a:pt x="3610" y="360"/>
                  </a:cubicBezTo>
                  <a:lnTo>
                    <a:pt x="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rot="8223859">
              <a:off x="560334" y="686540"/>
              <a:ext cx="88395" cy="92760"/>
            </a:xfrm>
            <a:custGeom>
              <a:avLst/>
              <a:gdLst/>
              <a:ahLst/>
              <a:cxnLst/>
              <a:rect l="l" t="t" r="r" b="b"/>
              <a:pathLst>
                <a:path w="1902" h="1996" extrusionOk="0">
                  <a:moveTo>
                    <a:pt x="258" y="0"/>
                  </a:moveTo>
                  <a:cubicBezTo>
                    <a:pt x="171" y="37"/>
                    <a:pt x="84" y="76"/>
                    <a:pt x="1" y="116"/>
                  </a:cubicBezTo>
                  <a:lnTo>
                    <a:pt x="1706" y="1996"/>
                  </a:lnTo>
                  <a:lnTo>
                    <a:pt x="1902" y="1814"/>
                  </a:lnTo>
                  <a:lnTo>
                    <a:pt x="2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rot="8223859">
              <a:off x="526001" y="471061"/>
              <a:ext cx="160570" cy="174041"/>
            </a:xfrm>
            <a:custGeom>
              <a:avLst/>
              <a:gdLst/>
              <a:ahLst/>
              <a:cxnLst/>
              <a:rect l="l" t="t" r="r" b="b"/>
              <a:pathLst>
                <a:path w="3455" h="3745" extrusionOk="0">
                  <a:moveTo>
                    <a:pt x="218" y="0"/>
                  </a:moveTo>
                  <a:cubicBezTo>
                    <a:pt x="146" y="51"/>
                    <a:pt x="73" y="102"/>
                    <a:pt x="1" y="156"/>
                  </a:cubicBezTo>
                  <a:lnTo>
                    <a:pt x="3255" y="3745"/>
                  </a:lnTo>
                  <a:lnTo>
                    <a:pt x="3455" y="3563"/>
                  </a:lnTo>
                  <a:lnTo>
                    <a:pt x="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rot="8223859">
              <a:off x="237407" y="524853"/>
              <a:ext cx="259236" cy="38154"/>
            </a:xfrm>
            <a:custGeom>
              <a:avLst/>
              <a:gdLst/>
              <a:ahLst/>
              <a:cxnLst/>
              <a:rect l="l" t="t" r="r" b="b"/>
              <a:pathLst>
                <a:path w="5578" h="821" extrusionOk="0">
                  <a:moveTo>
                    <a:pt x="29" y="0"/>
                  </a:moveTo>
                  <a:lnTo>
                    <a:pt x="0" y="265"/>
                  </a:lnTo>
                  <a:lnTo>
                    <a:pt x="5544" y="820"/>
                  </a:lnTo>
                  <a:cubicBezTo>
                    <a:pt x="5559" y="730"/>
                    <a:pt x="5566" y="642"/>
                    <a:pt x="5577" y="555"/>
                  </a:cubicBezTo>
                  <a:lnTo>
                    <a:pt x="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rot="8223859">
              <a:off x="430870" y="121930"/>
              <a:ext cx="165822" cy="191096"/>
            </a:xfrm>
            <a:custGeom>
              <a:avLst/>
              <a:gdLst/>
              <a:ahLst/>
              <a:cxnLst/>
              <a:rect l="l" t="t" r="r" b="b"/>
              <a:pathLst>
                <a:path w="3568" h="4112" extrusionOk="0">
                  <a:moveTo>
                    <a:pt x="1" y="0"/>
                  </a:moveTo>
                  <a:lnTo>
                    <a:pt x="1" y="0"/>
                  </a:lnTo>
                  <a:cubicBezTo>
                    <a:pt x="8" y="145"/>
                    <a:pt x="22" y="294"/>
                    <a:pt x="44" y="443"/>
                  </a:cubicBezTo>
                  <a:lnTo>
                    <a:pt x="3371" y="4111"/>
                  </a:lnTo>
                  <a:lnTo>
                    <a:pt x="3567" y="393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rot="8223859">
              <a:off x="164621" y="351137"/>
              <a:ext cx="282334" cy="39827"/>
            </a:xfrm>
            <a:custGeom>
              <a:avLst/>
              <a:gdLst/>
              <a:ahLst/>
              <a:cxnLst/>
              <a:rect l="l" t="t" r="r" b="b"/>
              <a:pathLst>
                <a:path w="6075" h="857" extrusionOk="0">
                  <a:moveTo>
                    <a:pt x="26" y="0"/>
                  </a:moveTo>
                  <a:lnTo>
                    <a:pt x="1" y="269"/>
                  </a:lnTo>
                  <a:lnTo>
                    <a:pt x="5878" y="856"/>
                  </a:lnTo>
                  <a:cubicBezTo>
                    <a:pt x="5947" y="773"/>
                    <a:pt x="6013" y="689"/>
                    <a:pt x="6074" y="606"/>
                  </a:cubicBezTo>
                  <a:lnTo>
                    <a:pt x="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rot="8223859">
              <a:off x="484258" y="271306"/>
              <a:ext cx="199516" cy="220467"/>
            </a:xfrm>
            <a:custGeom>
              <a:avLst/>
              <a:gdLst/>
              <a:ahLst/>
              <a:cxnLst/>
              <a:rect l="l" t="t" r="r" b="b"/>
              <a:pathLst>
                <a:path w="4293" h="4744" extrusionOk="0">
                  <a:moveTo>
                    <a:pt x="153" y="1"/>
                  </a:moveTo>
                  <a:cubicBezTo>
                    <a:pt x="102" y="77"/>
                    <a:pt x="52" y="153"/>
                    <a:pt x="1" y="230"/>
                  </a:cubicBezTo>
                  <a:lnTo>
                    <a:pt x="4097" y="4743"/>
                  </a:lnTo>
                  <a:lnTo>
                    <a:pt x="4293" y="4565"/>
                  </a:lnTo>
                  <a:lnTo>
                    <a:pt x="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rot="8223859">
              <a:off x="234706" y="-27635"/>
              <a:ext cx="441324" cy="862676"/>
            </a:xfrm>
            <a:custGeom>
              <a:avLst/>
              <a:gdLst/>
              <a:ahLst/>
              <a:cxnLst/>
              <a:rect l="l" t="t" r="r" b="b"/>
              <a:pathLst>
                <a:path w="9496" h="18563" extrusionOk="0">
                  <a:moveTo>
                    <a:pt x="9376" y="1"/>
                  </a:moveTo>
                  <a:lnTo>
                    <a:pt x="0" y="18113"/>
                  </a:lnTo>
                  <a:lnTo>
                    <a:pt x="904" y="18563"/>
                  </a:lnTo>
                  <a:lnTo>
                    <a:pt x="9495" y="62"/>
                  </a:lnTo>
                  <a:lnTo>
                    <a:pt x="93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35"/>
          <p:cNvSpPr/>
          <p:nvPr/>
        </p:nvSpPr>
        <p:spPr>
          <a:xfrm flipH="1">
            <a:off x="5681925" y="4142899"/>
            <a:ext cx="1181575" cy="1020808"/>
          </a:xfrm>
          <a:custGeom>
            <a:avLst/>
            <a:gdLst/>
            <a:ahLst/>
            <a:cxnLst/>
            <a:rect l="l" t="t" r="r" b="b"/>
            <a:pathLst>
              <a:path w="47263" h="37063" extrusionOk="0">
                <a:moveTo>
                  <a:pt x="23416" y="1"/>
                </a:moveTo>
                <a:cubicBezTo>
                  <a:pt x="23057" y="1"/>
                  <a:pt x="21510" y="2528"/>
                  <a:pt x="19927" y="6672"/>
                </a:cubicBezTo>
                <a:lnTo>
                  <a:pt x="19309" y="8329"/>
                </a:lnTo>
                <a:cubicBezTo>
                  <a:pt x="19123" y="8911"/>
                  <a:pt x="18925" y="9517"/>
                  <a:pt x="18727" y="10135"/>
                </a:cubicBezTo>
                <a:cubicBezTo>
                  <a:pt x="18319" y="11372"/>
                  <a:pt x="17998" y="12720"/>
                  <a:pt x="17651" y="14106"/>
                </a:cubicBezTo>
                <a:cubicBezTo>
                  <a:pt x="16971" y="17025"/>
                  <a:pt x="16501" y="19981"/>
                  <a:pt x="16229" y="22974"/>
                </a:cubicBezTo>
                <a:cubicBezTo>
                  <a:pt x="16006" y="25448"/>
                  <a:pt x="15944" y="27934"/>
                  <a:pt x="16031" y="30420"/>
                </a:cubicBezTo>
                <a:lnTo>
                  <a:pt x="15400" y="29097"/>
                </a:lnTo>
                <a:cubicBezTo>
                  <a:pt x="15239" y="28788"/>
                  <a:pt x="15103" y="28478"/>
                  <a:pt x="14980" y="28144"/>
                </a:cubicBezTo>
                <a:lnTo>
                  <a:pt x="14584" y="27180"/>
                </a:lnTo>
                <a:cubicBezTo>
                  <a:pt x="14448" y="26858"/>
                  <a:pt x="14312" y="26549"/>
                  <a:pt x="14176" y="26227"/>
                </a:cubicBezTo>
                <a:cubicBezTo>
                  <a:pt x="14052" y="25906"/>
                  <a:pt x="13953" y="25572"/>
                  <a:pt x="13829" y="25250"/>
                </a:cubicBezTo>
                <a:cubicBezTo>
                  <a:pt x="13619" y="24595"/>
                  <a:pt x="13372" y="23951"/>
                  <a:pt x="13161" y="23308"/>
                </a:cubicBezTo>
                <a:cubicBezTo>
                  <a:pt x="12963" y="22653"/>
                  <a:pt x="12790" y="22009"/>
                  <a:pt x="12605" y="21379"/>
                </a:cubicBezTo>
                <a:cubicBezTo>
                  <a:pt x="11949" y="18818"/>
                  <a:pt x="11467" y="16357"/>
                  <a:pt x="11244" y="14217"/>
                </a:cubicBezTo>
                <a:cubicBezTo>
                  <a:pt x="10749" y="9950"/>
                  <a:pt x="10910" y="6969"/>
                  <a:pt x="10502" y="6907"/>
                </a:cubicBezTo>
                <a:cubicBezTo>
                  <a:pt x="10499" y="6906"/>
                  <a:pt x="10495" y="6906"/>
                  <a:pt x="10492" y="6906"/>
                </a:cubicBezTo>
                <a:cubicBezTo>
                  <a:pt x="10306" y="6906"/>
                  <a:pt x="10026" y="7560"/>
                  <a:pt x="9686" y="8750"/>
                </a:cubicBezTo>
                <a:cubicBezTo>
                  <a:pt x="9599" y="9059"/>
                  <a:pt x="9500" y="9393"/>
                  <a:pt x="9414" y="9764"/>
                </a:cubicBezTo>
                <a:cubicBezTo>
                  <a:pt x="9352" y="10135"/>
                  <a:pt x="9277" y="10531"/>
                  <a:pt x="9203" y="10964"/>
                </a:cubicBezTo>
                <a:cubicBezTo>
                  <a:pt x="9129" y="11397"/>
                  <a:pt x="9055" y="11867"/>
                  <a:pt x="8981" y="12362"/>
                </a:cubicBezTo>
                <a:cubicBezTo>
                  <a:pt x="8906" y="12856"/>
                  <a:pt x="8894" y="13363"/>
                  <a:pt x="8845" y="13908"/>
                </a:cubicBezTo>
                <a:cubicBezTo>
                  <a:pt x="8807" y="14440"/>
                  <a:pt x="8783" y="15009"/>
                  <a:pt x="8746" y="15602"/>
                </a:cubicBezTo>
                <a:cubicBezTo>
                  <a:pt x="8758" y="16196"/>
                  <a:pt x="8770" y="16802"/>
                  <a:pt x="8770" y="17420"/>
                </a:cubicBezTo>
                <a:cubicBezTo>
                  <a:pt x="8783" y="17730"/>
                  <a:pt x="8795" y="18051"/>
                  <a:pt x="8795" y="18385"/>
                </a:cubicBezTo>
                <a:cubicBezTo>
                  <a:pt x="8795" y="18707"/>
                  <a:pt x="8845" y="19028"/>
                  <a:pt x="8869" y="19350"/>
                </a:cubicBezTo>
                <a:cubicBezTo>
                  <a:pt x="8944" y="20006"/>
                  <a:pt x="9005" y="20686"/>
                  <a:pt x="9080" y="21366"/>
                </a:cubicBezTo>
                <a:cubicBezTo>
                  <a:pt x="9141" y="22046"/>
                  <a:pt x="9302" y="22727"/>
                  <a:pt x="9426" y="23432"/>
                </a:cubicBezTo>
                <a:cubicBezTo>
                  <a:pt x="9488" y="23778"/>
                  <a:pt x="9550" y="24137"/>
                  <a:pt x="9611" y="24483"/>
                </a:cubicBezTo>
                <a:cubicBezTo>
                  <a:pt x="9698" y="24842"/>
                  <a:pt x="9785" y="25188"/>
                  <a:pt x="9871" y="25535"/>
                </a:cubicBezTo>
                <a:cubicBezTo>
                  <a:pt x="10057" y="26240"/>
                  <a:pt x="10218" y="26957"/>
                  <a:pt x="10440" y="27662"/>
                </a:cubicBezTo>
                <a:cubicBezTo>
                  <a:pt x="10613" y="28194"/>
                  <a:pt x="10799" y="28713"/>
                  <a:pt x="10972" y="29245"/>
                </a:cubicBezTo>
                <a:cubicBezTo>
                  <a:pt x="10279" y="28367"/>
                  <a:pt x="9550" y="27526"/>
                  <a:pt x="8807" y="26771"/>
                </a:cubicBezTo>
                <a:cubicBezTo>
                  <a:pt x="7583" y="25485"/>
                  <a:pt x="6247" y="24310"/>
                  <a:pt x="4837" y="23234"/>
                </a:cubicBezTo>
                <a:cubicBezTo>
                  <a:pt x="2656" y="21596"/>
                  <a:pt x="913" y="20747"/>
                  <a:pt x="384" y="20747"/>
                </a:cubicBezTo>
                <a:cubicBezTo>
                  <a:pt x="310" y="20747"/>
                  <a:pt x="260" y="20764"/>
                  <a:pt x="236" y="20797"/>
                </a:cubicBezTo>
                <a:cubicBezTo>
                  <a:pt x="1" y="21106"/>
                  <a:pt x="1262" y="22566"/>
                  <a:pt x="2994" y="24780"/>
                </a:cubicBezTo>
                <a:lnTo>
                  <a:pt x="3674" y="25634"/>
                </a:lnTo>
                <a:lnTo>
                  <a:pt x="4379" y="26574"/>
                </a:lnTo>
                <a:cubicBezTo>
                  <a:pt x="4862" y="27204"/>
                  <a:pt x="5332" y="27909"/>
                  <a:pt x="5839" y="28602"/>
                </a:cubicBezTo>
                <a:cubicBezTo>
                  <a:pt x="6816" y="30037"/>
                  <a:pt x="7830" y="31571"/>
                  <a:pt x="8746" y="33179"/>
                </a:cubicBezTo>
                <a:cubicBezTo>
                  <a:pt x="9500" y="34465"/>
                  <a:pt x="10205" y="35776"/>
                  <a:pt x="10861" y="37063"/>
                </a:cubicBezTo>
                <a:lnTo>
                  <a:pt x="23737" y="37063"/>
                </a:lnTo>
                <a:cubicBezTo>
                  <a:pt x="24021" y="36753"/>
                  <a:pt x="24294" y="36444"/>
                  <a:pt x="24590" y="36147"/>
                </a:cubicBezTo>
                <a:lnTo>
                  <a:pt x="26198" y="34564"/>
                </a:lnTo>
                <a:cubicBezTo>
                  <a:pt x="26334" y="34428"/>
                  <a:pt x="26458" y="34292"/>
                  <a:pt x="26607" y="34168"/>
                </a:cubicBezTo>
                <a:lnTo>
                  <a:pt x="27027" y="33797"/>
                </a:lnTo>
                <a:lnTo>
                  <a:pt x="27881" y="33043"/>
                </a:lnTo>
                <a:lnTo>
                  <a:pt x="28722" y="32288"/>
                </a:lnTo>
                <a:cubicBezTo>
                  <a:pt x="29006" y="32053"/>
                  <a:pt x="29315" y="31830"/>
                  <a:pt x="29600" y="31595"/>
                </a:cubicBezTo>
                <a:cubicBezTo>
                  <a:pt x="30194" y="31138"/>
                  <a:pt x="30763" y="30655"/>
                  <a:pt x="31356" y="30222"/>
                </a:cubicBezTo>
                <a:lnTo>
                  <a:pt x="33137" y="28973"/>
                </a:lnTo>
                <a:cubicBezTo>
                  <a:pt x="35525" y="27378"/>
                  <a:pt x="37862" y="26017"/>
                  <a:pt x="39978" y="25027"/>
                </a:cubicBezTo>
                <a:cubicBezTo>
                  <a:pt x="44171" y="22987"/>
                  <a:pt x="47263" y="22084"/>
                  <a:pt x="47176" y="21675"/>
                </a:cubicBezTo>
                <a:cubicBezTo>
                  <a:pt x="47146" y="21569"/>
                  <a:pt x="46844" y="21519"/>
                  <a:pt x="46300" y="21519"/>
                </a:cubicBezTo>
                <a:cubicBezTo>
                  <a:pt x="45959" y="21519"/>
                  <a:pt x="45523" y="21538"/>
                  <a:pt x="44999" y="21576"/>
                </a:cubicBezTo>
                <a:cubicBezTo>
                  <a:pt x="44665" y="21601"/>
                  <a:pt x="44294" y="21638"/>
                  <a:pt x="43886" y="21688"/>
                </a:cubicBezTo>
                <a:lnTo>
                  <a:pt x="42587" y="21923"/>
                </a:lnTo>
                <a:lnTo>
                  <a:pt x="41103" y="22220"/>
                </a:lnTo>
                <a:cubicBezTo>
                  <a:pt x="40584" y="22319"/>
                  <a:pt x="40052" y="22504"/>
                  <a:pt x="39483" y="22653"/>
                </a:cubicBezTo>
                <a:lnTo>
                  <a:pt x="37739" y="23184"/>
                </a:lnTo>
                <a:lnTo>
                  <a:pt x="35896" y="23877"/>
                </a:lnTo>
                <a:lnTo>
                  <a:pt x="34943" y="24236"/>
                </a:lnTo>
                <a:cubicBezTo>
                  <a:pt x="34622" y="24360"/>
                  <a:pt x="34312" y="24520"/>
                  <a:pt x="33979" y="24669"/>
                </a:cubicBezTo>
                <a:lnTo>
                  <a:pt x="32012" y="25596"/>
                </a:lnTo>
                <a:cubicBezTo>
                  <a:pt x="31356" y="25943"/>
                  <a:pt x="30713" y="26326"/>
                  <a:pt x="30045" y="26697"/>
                </a:cubicBezTo>
                <a:lnTo>
                  <a:pt x="29043" y="27266"/>
                </a:lnTo>
                <a:lnTo>
                  <a:pt x="28066" y="27909"/>
                </a:lnTo>
                <a:cubicBezTo>
                  <a:pt x="27423" y="28342"/>
                  <a:pt x="26755" y="28763"/>
                  <a:pt x="26124" y="29233"/>
                </a:cubicBezTo>
                <a:lnTo>
                  <a:pt x="25023" y="30099"/>
                </a:lnTo>
                <a:lnTo>
                  <a:pt x="25444" y="29023"/>
                </a:lnTo>
                <a:cubicBezTo>
                  <a:pt x="25592" y="28652"/>
                  <a:pt x="25741" y="28293"/>
                  <a:pt x="25889" y="27922"/>
                </a:cubicBezTo>
                <a:cubicBezTo>
                  <a:pt x="26025" y="27563"/>
                  <a:pt x="26211" y="27217"/>
                  <a:pt x="26372" y="26858"/>
                </a:cubicBezTo>
                <a:cubicBezTo>
                  <a:pt x="26706" y="26153"/>
                  <a:pt x="27015" y="25436"/>
                  <a:pt x="27361" y="24743"/>
                </a:cubicBezTo>
                <a:lnTo>
                  <a:pt x="28412" y="22727"/>
                </a:lnTo>
                <a:cubicBezTo>
                  <a:pt x="29724" y="20315"/>
                  <a:pt x="31195" y="17989"/>
                  <a:pt x="32803" y="15763"/>
                </a:cubicBezTo>
                <a:cubicBezTo>
                  <a:pt x="35648" y="11817"/>
                  <a:pt x="37986" y="9418"/>
                  <a:pt x="37714" y="9108"/>
                </a:cubicBezTo>
                <a:cubicBezTo>
                  <a:pt x="37697" y="9090"/>
                  <a:pt x="37670" y="9081"/>
                  <a:pt x="37632" y="9081"/>
                </a:cubicBezTo>
                <a:cubicBezTo>
                  <a:pt x="37390" y="9081"/>
                  <a:pt x="36727" y="9451"/>
                  <a:pt x="35723" y="10135"/>
                </a:cubicBezTo>
                <a:cubicBezTo>
                  <a:pt x="35426" y="10333"/>
                  <a:pt x="35104" y="10556"/>
                  <a:pt x="34758" y="10803"/>
                </a:cubicBezTo>
                <a:lnTo>
                  <a:pt x="33706" y="11669"/>
                </a:lnTo>
                <a:lnTo>
                  <a:pt x="32519" y="12683"/>
                </a:lnTo>
                <a:cubicBezTo>
                  <a:pt x="32098" y="13042"/>
                  <a:pt x="31703" y="13475"/>
                  <a:pt x="31270" y="13895"/>
                </a:cubicBezTo>
                <a:lnTo>
                  <a:pt x="29934" y="15231"/>
                </a:lnTo>
                <a:lnTo>
                  <a:pt x="28598" y="16765"/>
                </a:lnTo>
                <a:cubicBezTo>
                  <a:pt x="27658" y="17804"/>
                  <a:pt x="26817" y="19016"/>
                  <a:pt x="25889" y="20241"/>
                </a:cubicBezTo>
                <a:cubicBezTo>
                  <a:pt x="25444" y="20859"/>
                  <a:pt x="25036" y="21527"/>
                  <a:pt x="24603" y="22183"/>
                </a:cubicBezTo>
                <a:lnTo>
                  <a:pt x="23960" y="23184"/>
                </a:lnTo>
                <a:cubicBezTo>
                  <a:pt x="23762" y="23531"/>
                  <a:pt x="23564" y="23877"/>
                  <a:pt x="23366" y="24223"/>
                </a:cubicBezTo>
                <a:cubicBezTo>
                  <a:pt x="22982" y="24941"/>
                  <a:pt x="22562" y="25646"/>
                  <a:pt x="22191" y="26376"/>
                </a:cubicBezTo>
                <a:lnTo>
                  <a:pt x="21139" y="28602"/>
                </a:lnTo>
                <a:cubicBezTo>
                  <a:pt x="20892" y="29146"/>
                  <a:pt x="20657" y="29703"/>
                  <a:pt x="20434" y="30260"/>
                </a:cubicBezTo>
                <a:cubicBezTo>
                  <a:pt x="20348" y="28305"/>
                  <a:pt x="20298" y="26289"/>
                  <a:pt x="20348" y="24248"/>
                </a:cubicBezTo>
                <a:cubicBezTo>
                  <a:pt x="20422" y="21255"/>
                  <a:pt x="20595" y="18249"/>
                  <a:pt x="20929" y="15417"/>
                </a:cubicBezTo>
                <a:cubicBezTo>
                  <a:pt x="21251" y="12597"/>
                  <a:pt x="21659" y="9962"/>
                  <a:pt x="22104" y="7698"/>
                </a:cubicBezTo>
                <a:cubicBezTo>
                  <a:pt x="22982" y="3184"/>
                  <a:pt x="23811" y="153"/>
                  <a:pt x="23440" y="5"/>
                </a:cubicBezTo>
                <a:cubicBezTo>
                  <a:pt x="23433" y="2"/>
                  <a:pt x="23425" y="1"/>
                  <a:pt x="23416" y="1"/>
                </a:cubicBezTo>
                <a:close/>
              </a:path>
            </a:pathLst>
          </a:custGeom>
          <a:solidFill>
            <a:srgbClr val="B0B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6"/>
              </a:buClr>
              <a:buSzPts val="3500"/>
              <a:buFont typeface="Londrina Solid"/>
              <a:buNone/>
              <a:defRPr sz="3500">
                <a:solidFill>
                  <a:schemeClr val="accent6"/>
                </a:solidFill>
                <a:latin typeface="Londrina Solid"/>
                <a:ea typeface="Londrina Solid"/>
                <a:cs typeface="Londrina Solid"/>
                <a:sym typeface="Londrina Solid"/>
              </a:defRPr>
            </a:lvl1pPr>
            <a:lvl2pPr lvl="1">
              <a:lnSpc>
                <a:spcPct val="100000"/>
              </a:lnSpc>
              <a:spcBef>
                <a:spcPts val="0"/>
              </a:spcBef>
              <a:spcAft>
                <a:spcPts val="0"/>
              </a:spcAft>
              <a:buClr>
                <a:schemeClr val="accent6"/>
              </a:buClr>
              <a:buSzPts val="2800"/>
              <a:buNone/>
              <a:defRPr sz="2800">
                <a:solidFill>
                  <a:schemeClr val="accent6"/>
                </a:solidFill>
              </a:defRPr>
            </a:lvl2pPr>
            <a:lvl3pPr lvl="2">
              <a:lnSpc>
                <a:spcPct val="100000"/>
              </a:lnSpc>
              <a:spcBef>
                <a:spcPts val="0"/>
              </a:spcBef>
              <a:spcAft>
                <a:spcPts val="0"/>
              </a:spcAft>
              <a:buClr>
                <a:schemeClr val="accent6"/>
              </a:buClr>
              <a:buSzPts val="2800"/>
              <a:buNone/>
              <a:defRPr sz="2800">
                <a:solidFill>
                  <a:schemeClr val="accent6"/>
                </a:solidFill>
              </a:defRPr>
            </a:lvl3pPr>
            <a:lvl4pPr lvl="3">
              <a:lnSpc>
                <a:spcPct val="100000"/>
              </a:lnSpc>
              <a:spcBef>
                <a:spcPts val="0"/>
              </a:spcBef>
              <a:spcAft>
                <a:spcPts val="0"/>
              </a:spcAft>
              <a:buClr>
                <a:schemeClr val="accent6"/>
              </a:buClr>
              <a:buSzPts val="2800"/>
              <a:buNone/>
              <a:defRPr sz="2800">
                <a:solidFill>
                  <a:schemeClr val="accent6"/>
                </a:solidFill>
              </a:defRPr>
            </a:lvl4pPr>
            <a:lvl5pPr lvl="4">
              <a:lnSpc>
                <a:spcPct val="100000"/>
              </a:lnSpc>
              <a:spcBef>
                <a:spcPts val="0"/>
              </a:spcBef>
              <a:spcAft>
                <a:spcPts val="0"/>
              </a:spcAft>
              <a:buClr>
                <a:schemeClr val="accent6"/>
              </a:buClr>
              <a:buSzPts val="2800"/>
              <a:buNone/>
              <a:defRPr sz="2800">
                <a:solidFill>
                  <a:schemeClr val="accent6"/>
                </a:solidFill>
              </a:defRPr>
            </a:lvl5pPr>
            <a:lvl6pPr lvl="5">
              <a:lnSpc>
                <a:spcPct val="100000"/>
              </a:lnSpc>
              <a:spcBef>
                <a:spcPts val="0"/>
              </a:spcBef>
              <a:spcAft>
                <a:spcPts val="0"/>
              </a:spcAft>
              <a:buClr>
                <a:schemeClr val="accent6"/>
              </a:buClr>
              <a:buSzPts val="2800"/>
              <a:buNone/>
              <a:defRPr sz="2800">
                <a:solidFill>
                  <a:schemeClr val="accent6"/>
                </a:solidFill>
              </a:defRPr>
            </a:lvl6pPr>
            <a:lvl7pPr lvl="6">
              <a:lnSpc>
                <a:spcPct val="100000"/>
              </a:lnSpc>
              <a:spcBef>
                <a:spcPts val="0"/>
              </a:spcBef>
              <a:spcAft>
                <a:spcPts val="0"/>
              </a:spcAft>
              <a:buClr>
                <a:schemeClr val="accent6"/>
              </a:buClr>
              <a:buSzPts val="2800"/>
              <a:buNone/>
              <a:defRPr sz="2800">
                <a:solidFill>
                  <a:schemeClr val="accent6"/>
                </a:solidFill>
              </a:defRPr>
            </a:lvl7pPr>
            <a:lvl8pPr lvl="7">
              <a:lnSpc>
                <a:spcPct val="100000"/>
              </a:lnSpc>
              <a:spcBef>
                <a:spcPts val="0"/>
              </a:spcBef>
              <a:spcAft>
                <a:spcPts val="0"/>
              </a:spcAft>
              <a:buClr>
                <a:schemeClr val="accent6"/>
              </a:buClr>
              <a:buSzPts val="2800"/>
              <a:buNone/>
              <a:defRPr sz="2800">
                <a:solidFill>
                  <a:schemeClr val="accent6"/>
                </a:solidFill>
              </a:defRPr>
            </a:lvl8pPr>
            <a:lvl9pPr lvl="8">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1pPr>
            <a:lvl2pPr marL="914400" lvl="1"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2pPr>
            <a:lvl3pPr marL="1371600" lvl="2"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3pPr>
            <a:lvl4pPr marL="1828800" lvl="3"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4pPr>
            <a:lvl5pPr marL="2286000" lvl="4"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5pPr>
            <a:lvl6pPr marL="2743200" lvl="5"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6pPr>
            <a:lvl7pPr marL="3200400" lvl="6"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7pPr>
            <a:lvl8pPr marL="3657600" lvl="7"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8pPr>
            <a:lvl9pPr marL="4114800" lvl="8"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63" r:id="rId4"/>
    <p:sldLayoutId id="214748368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audio" Target="../media/audio4.wav"/></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6.xml"/><Relationship Id="rId5" Type="http://schemas.microsoft.com/office/2007/relationships/hdphoto" Target="../media/hdphoto2.wdp"/><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2.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3.wav"/><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3.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audio" Target="../media/audio3.wav"/><Relationship Id="rId5" Type="http://schemas.openxmlformats.org/officeDocument/2006/relationships/audio" Target="../media/audio4.wav"/><Relationship Id="rId4" Type="http://schemas.openxmlformats.org/officeDocument/2006/relationships/audio" Target="../media/audio2.wav"/><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4.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audio" Target="../media/audio3.wav"/><Relationship Id="rId5" Type="http://schemas.openxmlformats.org/officeDocument/2006/relationships/audio" Target="../media/audio4.wav"/><Relationship Id="rId4" Type="http://schemas.openxmlformats.org/officeDocument/2006/relationships/audio" Target="../media/audio2.wav"/><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1.mp3"/><Relationship Id="rId7" Type="http://schemas.microsoft.com/office/2007/relationships/hdphoto" Target="../media/hdphoto1.wdp"/><Relationship Id="rId2" Type="http://schemas.openxmlformats.org/officeDocument/2006/relationships/audio" Target="NULL" TargetMode="Externa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1.mp3"/><Relationship Id="rId7" Type="http://schemas.microsoft.com/office/2007/relationships/hdphoto" Target="../media/hdphoto1.wdp"/><Relationship Id="rId2" Type="http://schemas.openxmlformats.org/officeDocument/2006/relationships/audio" Target="NULL" TargetMode="Externa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1.mp3"/><Relationship Id="rId7" Type="http://schemas.microsoft.com/office/2007/relationships/hdphoto" Target="../media/hdphoto1.wdp"/><Relationship Id="rId2" Type="http://schemas.openxmlformats.org/officeDocument/2006/relationships/audio" Target="NULL" TargetMode="Externa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410675" y="1047750"/>
            <a:ext cx="8322650" cy="2400657"/>
          </a:xfrm>
          <a:prstGeom prst="rect">
            <a:avLst/>
          </a:prstGeom>
          <a:noFill/>
        </p:spPr>
        <p:txBody>
          <a:bodyPr wrap="square" rtlCol="0">
            <a:spAutoFit/>
          </a:bodyPr>
          <a:lstStyle/>
          <a:p>
            <a:pPr algn="ctr"/>
            <a:r>
              <a:rPr lang="en-US" sz="4500" b="1">
                <a:solidFill>
                  <a:srgbClr val="0070C0"/>
                </a:solidFill>
              </a:rPr>
              <a:t>KHỞI ĐỘNG</a:t>
            </a:r>
          </a:p>
          <a:p>
            <a:pPr algn="ctr"/>
            <a:r>
              <a:rPr lang="en-US" sz="4500" b="1">
                <a:solidFill>
                  <a:srgbClr val="FF0000"/>
                </a:solidFill>
              </a:rPr>
              <a:t>GAME: </a:t>
            </a:r>
          </a:p>
          <a:p>
            <a:pPr algn="ctr"/>
            <a:r>
              <a:rPr lang="en-US" sz="6000" b="1" i="1">
                <a:solidFill>
                  <a:srgbClr val="FF0000"/>
                </a:solidFill>
              </a:rPr>
              <a:t>GIÚP VỊT CON TÌM MẸ</a:t>
            </a:r>
            <a:endParaRPr lang="en-US" sz="4500" b="1" i="1">
              <a:solidFill>
                <a:srgbClr val="FF0000"/>
              </a:solidFill>
            </a:endParaRPr>
          </a:p>
        </p:txBody>
      </p:sp>
    </p:spTree>
    <p:custDataLst>
      <p:tags r:id="rId1"/>
    </p:custDataLst>
    <p:extLst>
      <p:ext uri="{BB962C8B-B14F-4D97-AF65-F5344CB8AC3E}">
        <p14:creationId xmlns:p14="http://schemas.microsoft.com/office/powerpoint/2010/main" val="4177906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a16="http://schemas.microsoft.com/office/drawing/2014/main" id="{D06FDEFC-11C7-EE20-9307-7E6E6846BADD}"/>
              </a:ext>
            </a:extLst>
          </p:cNvPr>
          <p:cNvSpPr txBox="1">
            <a:spLocks/>
          </p:cNvSpPr>
          <p:nvPr/>
        </p:nvSpPr>
        <p:spPr>
          <a:xfrm>
            <a:off x="457200" y="313894"/>
            <a:ext cx="8392351"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endParaRPr lang="en-US" sz="2400" b="1">
              <a:solidFill>
                <a:srgbClr val="FF0000"/>
              </a:solidFill>
              <a:latin typeface="+mj-lt"/>
            </a:endParaRPr>
          </a:p>
          <a:p>
            <a:pPr algn="just"/>
            <a:r>
              <a:rPr lang="en-US" sz="2400" b="1">
                <a:solidFill>
                  <a:srgbClr val="FF0000"/>
                </a:solidFill>
                <a:latin typeface="+mj-lt"/>
              </a:rPr>
              <a:t>1</a:t>
            </a:r>
            <a:r>
              <a:rPr lang="en-US" sz="2400">
                <a:solidFill>
                  <a:srgbClr val="000000"/>
                </a:solidFill>
                <a:latin typeface="+mj-lt"/>
              </a:rPr>
              <a:t>. Tìm các từ ngữ chỉ người thân trong đoạn văn dưới đây:</a:t>
            </a:r>
          </a:p>
        </p:txBody>
      </p:sp>
      <p:sp>
        <p:nvSpPr>
          <p:cNvPr id="2" name="TextBox 1">
            <a:extLst>
              <a:ext uri="{FF2B5EF4-FFF2-40B4-BE49-F238E27FC236}">
                <a16:creationId xmlns:a16="http://schemas.microsoft.com/office/drawing/2014/main" id="{B0D6C9F7-F72C-3247-60F6-FC401810073D}"/>
              </a:ext>
            </a:extLst>
          </p:cNvPr>
          <p:cNvSpPr txBox="1"/>
          <p:nvPr/>
        </p:nvSpPr>
        <p:spPr>
          <a:xfrm>
            <a:off x="419986" y="1123950"/>
            <a:ext cx="8392351" cy="3539430"/>
          </a:xfrm>
          <a:prstGeom prst="rect">
            <a:avLst/>
          </a:prstGeom>
          <a:noFill/>
        </p:spPr>
        <p:txBody>
          <a:bodyPr wrap="square" rtlCol="0">
            <a:spAutoFit/>
          </a:bodyPr>
          <a:lstStyle/>
          <a:p>
            <a:pPr algn="just"/>
            <a:r>
              <a:rPr lang="en-US" sz="3200"/>
              <a:t>     Bà nội của tôi là bà ngoại em Đốm. Hai chị em tôi đều rất quý bà vì cả hai đều được bà chăm sóc từ khi mới sinh. Không phải chỉ đối với tôi và Đốm, mà sau này, em My, em Chấm ra đời, bà đều nâng niu bế ẵm từ lúc lọt lòng.</a:t>
            </a:r>
          </a:p>
          <a:p>
            <a:pPr algn="r"/>
            <a:r>
              <a:rPr lang="en-US" sz="3200"/>
              <a:t>(Theo Vũ Tú Nam)</a:t>
            </a:r>
          </a:p>
        </p:txBody>
      </p:sp>
      <p:cxnSp>
        <p:nvCxnSpPr>
          <p:cNvPr id="7" name="Straight Connector 6">
            <a:extLst>
              <a:ext uri="{FF2B5EF4-FFF2-40B4-BE49-F238E27FC236}">
                <a16:creationId xmlns:a16="http://schemas.microsoft.com/office/drawing/2014/main" id="{908A70C2-BD5B-6BF2-6D13-D5911F9B7C33}"/>
              </a:ext>
            </a:extLst>
          </p:cNvPr>
          <p:cNvCxnSpPr/>
          <p:nvPr/>
        </p:nvCxnSpPr>
        <p:spPr>
          <a:xfrm>
            <a:off x="1066800" y="1646717"/>
            <a:ext cx="12170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A0D5A80-34F5-80AE-35F3-59C1FBC05DAE}"/>
              </a:ext>
            </a:extLst>
          </p:cNvPr>
          <p:cNvCxnSpPr>
            <a:cxnSpLocks/>
          </p:cNvCxnSpPr>
          <p:nvPr/>
        </p:nvCxnSpPr>
        <p:spPr>
          <a:xfrm>
            <a:off x="4419600" y="1646717"/>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864BD0D-0564-2ABB-9CBB-9AD579306325}"/>
              </a:ext>
            </a:extLst>
          </p:cNvPr>
          <p:cNvCxnSpPr>
            <a:cxnSpLocks/>
          </p:cNvCxnSpPr>
          <p:nvPr/>
        </p:nvCxnSpPr>
        <p:spPr>
          <a:xfrm>
            <a:off x="6231712" y="1646717"/>
            <a:ext cx="5667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EC16C1-9C7C-4241-B46B-6EA38A0EA939}"/>
              </a:ext>
            </a:extLst>
          </p:cNvPr>
          <p:cNvCxnSpPr/>
          <p:nvPr/>
        </p:nvCxnSpPr>
        <p:spPr>
          <a:xfrm>
            <a:off x="533400" y="2125183"/>
            <a:ext cx="12170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0E2593-21E4-E053-5F4A-30E6A978490A}"/>
              </a:ext>
            </a:extLst>
          </p:cNvPr>
          <p:cNvCxnSpPr/>
          <p:nvPr/>
        </p:nvCxnSpPr>
        <p:spPr>
          <a:xfrm>
            <a:off x="4641117" y="2103917"/>
            <a:ext cx="469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D14168-90C0-5F1A-781A-00BDEC5DC4E5}"/>
              </a:ext>
            </a:extLst>
          </p:cNvPr>
          <p:cNvCxnSpPr/>
          <p:nvPr/>
        </p:nvCxnSpPr>
        <p:spPr>
          <a:xfrm>
            <a:off x="489099" y="2591685"/>
            <a:ext cx="469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C5D2001-BE14-015F-E71E-55F4D6C2ACE9}"/>
              </a:ext>
            </a:extLst>
          </p:cNvPr>
          <p:cNvCxnSpPr/>
          <p:nvPr/>
        </p:nvCxnSpPr>
        <p:spPr>
          <a:xfrm>
            <a:off x="6627280" y="3083884"/>
            <a:ext cx="5677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8AADB23-FD02-1CAC-D8AE-850276E5C70D}"/>
              </a:ext>
            </a:extLst>
          </p:cNvPr>
          <p:cNvCxnSpPr/>
          <p:nvPr/>
        </p:nvCxnSpPr>
        <p:spPr>
          <a:xfrm>
            <a:off x="8148858" y="3098504"/>
            <a:ext cx="5677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D2B03C5-4B35-EF4A-7AB9-603A39B24292}"/>
              </a:ext>
            </a:extLst>
          </p:cNvPr>
          <p:cNvCxnSpPr/>
          <p:nvPr/>
        </p:nvCxnSpPr>
        <p:spPr>
          <a:xfrm>
            <a:off x="3071035" y="3572983"/>
            <a:ext cx="5677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6465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902;p32">
            <a:extLst>
              <a:ext uri="{FF2B5EF4-FFF2-40B4-BE49-F238E27FC236}">
                <a16:creationId xmlns:a16="http://schemas.microsoft.com/office/drawing/2014/main" id="{9869A886-328D-D568-9131-589F324127FF}"/>
              </a:ext>
            </a:extLst>
          </p:cNvPr>
          <p:cNvSpPr txBox="1">
            <a:spLocks/>
          </p:cNvSpPr>
          <p:nvPr/>
        </p:nvSpPr>
        <p:spPr>
          <a:xfrm>
            <a:off x="375824" y="191214"/>
            <a:ext cx="8392351"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2800" b="1">
                <a:solidFill>
                  <a:srgbClr val="FF0000"/>
                </a:solidFill>
                <a:latin typeface="+mj-lt"/>
              </a:rPr>
              <a:t>2</a:t>
            </a:r>
            <a:r>
              <a:rPr lang="en-US" sz="2800">
                <a:solidFill>
                  <a:srgbClr val="000000"/>
                </a:solidFill>
                <a:latin typeface="+mj-lt"/>
              </a:rPr>
              <a:t>. Tìm từ ngữ chỉ người thân bên nội và bên ngoại.</a:t>
            </a:r>
          </a:p>
        </p:txBody>
      </p:sp>
      <p:graphicFrame>
        <p:nvGraphicFramePr>
          <p:cNvPr id="2" name="Diagram 1">
            <a:extLst>
              <a:ext uri="{FF2B5EF4-FFF2-40B4-BE49-F238E27FC236}">
                <a16:creationId xmlns:a16="http://schemas.microsoft.com/office/drawing/2014/main" id="{177AC99F-507B-CD2D-ACDE-EB0EE793A189}"/>
              </a:ext>
            </a:extLst>
          </p:cNvPr>
          <p:cNvGraphicFramePr/>
          <p:nvPr>
            <p:extLst>
              <p:ext uri="{D42A27DB-BD31-4B8C-83A1-F6EECF244321}">
                <p14:modId xmlns:p14="http://schemas.microsoft.com/office/powerpoint/2010/main" val="4256979027"/>
              </p:ext>
            </p:extLst>
          </p:nvPr>
        </p:nvGraphicFramePr>
        <p:xfrm>
          <a:off x="1066800" y="1276350"/>
          <a:ext cx="4572000"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id="{EED20456-A619-0EA0-E0AB-91D310ECAD6D}"/>
              </a:ext>
            </a:extLst>
          </p:cNvPr>
          <p:cNvGraphicFramePr/>
          <p:nvPr>
            <p:extLst>
              <p:ext uri="{D42A27DB-BD31-4B8C-83A1-F6EECF244321}">
                <p14:modId xmlns:p14="http://schemas.microsoft.com/office/powerpoint/2010/main" val="1208711724"/>
              </p:ext>
            </p:extLst>
          </p:nvPr>
        </p:nvGraphicFramePr>
        <p:xfrm>
          <a:off x="4953000" y="1276350"/>
          <a:ext cx="4572000" cy="3048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3715236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902;p32">
            <a:extLst>
              <a:ext uri="{FF2B5EF4-FFF2-40B4-BE49-F238E27FC236}">
                <a16:creationId xmlns:a16="http://schemas.microsoft.com/office/drawing/2014/main" id="{9869A886-328D-D568-9131-589F324127FF}"/>
              </a:ext>
            </a:extLst>
          </p:cNvPr>
          <p:cNvSpPr txBox="1">
            <a:spLocks/>
          </p:cNvSpPr>
          <p:nvPr/>
        </p:nvSpPr>
        <p:spPr>
          <a:xfrm>
            <a:off x="375824" y="191214"/>
            <a:ext cx="8392351"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2800" b="1">
                <a:solidFill>
                  <a:srgbClr val="FF0000"/>
                </a:solidFill>
                <a:latin typeface="+mj-lt"/>
              </a:rPr>
              <a:t>2</a:t>
            </a:r>
            <a:r>
              <a:rPr lang="en-US" sz="2800">
                <a:solidFill>
                  <a:srgbClr val="000000"/>
                </a:solidFill>
                <a:latin typeface="+mj-lt"/>
              </a:rPr>
              <a:t>. Tìm từ ngữ chỉ người thân bên nội và bên ngoại.</a:t>
            </a:r>
          </a:p>
        </p:txBody>
      </p:sp>
      <p:grpSp>
        <p:nvGrpSpPr>
          <p:cNvPr id="6" name="Group 5">
            <a:extLst>
              <a:ext uri="{FF2B5EF4-FFF2-40B4-BE49-F238E27FC236}">
                <a16:creationId xmlns:a16="http://schemas.microsoft.com/office/drawing/2014/main" id="{886CBFC6-85E8-00A4-D86E-CC1C708CEDAE}"/>
              </a:ext>
            </a:extLst>
          </p:cNvPr>
          <p:cNvGrpSpPr/>
          <p:nvPr/>
        </p:nvGrpSpPr>
        <p:grpSpPr>
          <a:xfrm>
            <a:off x="1684123" y="872773"/>
            <a:ext cx="5775752" cy="4061177"/>
            <a:chOff x="1684123" y="541161"/>
            <a:chExt cx="5775752" cy="4061177"/>
          </a:xfrm>
        </p:grpSpPr>
        <p:sp>
          <p:nvSpPr>
            <p:cNvPr id="8" name="Arrow: Left 7">
              <a:extLst>
                <a:ext uri="{FF2B5EF4-FFF2-40B4-BE49-F238E27FC236}">
                  <a16:creationId xmlns:a16="http://schemas.microsoft.com/office/drawing/2014/main" id="{2750F5F9-5F1B-DB81-E5B9-7F54E3C4C2B9}"/>
                </a:ext>
              </a:extLst>
            </p:cNvPr>
            <p:cNvSpPr/>
            <p:nvPr/>
          </p:nvSpPr>
          <p:spPr>
            <a:xfrm rot="2077842">
              <a:off x="3279801" y="3108144"/>
              <a:ext cx="1510013" cy="50872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23FAABA6-F123-8427-1631-8E4FFF6B7002}"/>
                </a:ext>
              </a:extLst>
            </p:cNvPr>
            <p:cNvSpPr/>
            <p:nvPr/>
          </p:nvSpPr>
          <p:spPr>
            <a:xfrm>
              <a:off x="1684123" y="1603122"/>
              <a:ext cx="1695735" cy="1356588"/>
            </a:xfrm>
            <a:custGeom>
              <a:avLst/>
              <a:gdLst>
                <a:gd name="connsiteX0" fmla="*/ 0 w 1695735"/>
                <a:gd name="connsiteY0" fmla="*/ 135659 h 1356588"/>
                <a:gd name="connsiteX1" fmla="*/ 135659 w 1695735"/>
                <a:gd name="connsiteY1" fmla="*/ 0 h 1356588"/>
                <a:gd name="connsiteX2" fmla="*/ 1560076 w 1695735"/>
                <a:gd name="connsiteY2" fmla="*/ 0 h 1356588"/>
                <a:gd name="connsiteX3" fmla="*/ 1695735 w 1695735"/>
                <a:gd name="connsiteY3" fmla="*/ 135659 h 1356588"/>
                <a:gd name="connsiteX4" fmla="*/ 1695735 w 1695735"/>
                <a:gd name="connsiteY4" fmla="*/ 1220929 h 1356588"/>
                <a:gd name="connsiteX5" fmla="*/ 1560076 w 1695735"/>
                <a:gd name="connsiteY5" fmla="*/ 1356588 h 1356588"/>
                <a:gd name="connsiteX6" fmla="*/ 135659 w 1695735"/>
                <a:gd name="connsiteY6" fmla="*/ 1356588 h 1356588"/>
                <a:gd name="connsiteX7" fmla="*/ 0 w 1695735"/>
                <a:gd name="connsiteY7" fmla="*/ 1220929 h 1356588"/>
                <a:gd name="connsiteX8" fmla="*/ 0 w 1695735"/>
                <a:gd name="connsiteY8"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735" h="1356588">
                  <a:moveTo>
                    <a:pt x="0" y="135659"/>
                  </a:moveTo>
                  <a:cubicBezTo>
                    <a:pt x="0" y="60737"/>
                    <a:pt x="60737" y="0"/>
                    <a:pt x="135659" y="0"/>
                  </a:cubicBezTo>
                  <a:lnTo>
                    <a:pt x="1560076" y="0"/>
                  </a:lnTo>
                  <a:cubicBezTo>
                    <a:pt x="1634998" y="0"/>
                    <a:pt x="1695735" y="60737"/>
                    <a:pt x="1695735" y="135659"/>
                  </a:cubicBezTo>
                  <a:lnTo>
                    <a:pt x="1695735" y="1220929"/>
                  </a:lnTo>
                  <a:cubicBezTo>
                    <a:pt x="1695735" y="1295851"/>
                    <a:pt x="1634998" y="1356588"/>
                    <a:pt x="1560076" y="1356588"/>
                  </a:cubicBezTo>
                  <a:lnTo>
                    <a:pt x="135659" y="1356588"/>
                  </a:lnTo>
                  <a:cubicBezTo>
                    <a:pt x="60737" y="1356588"/>
                    <a:pt x="0" y="1295851"/>
                    <a:pt x="0" y="1220929"/>
                  </a:cubicBezTo>
                  <a:lnTo>
                    <a:pt x="0" y="135659"/>
                  </a:lnTo>
                  <a:close/>
                </a:path>
              </a:pathLst>
            </a:custGeom>
            <a:solidFill>
              <a:srgbClr val="FFFF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268" tIns="129268" rIns="129268" bIns="129268" numCol="1" spcCol="1270" anchor="ctr" anchorCtr="0">
              <a:noAutofit/>
            </a:bodyPr>
            <a:lstStyle/>
            <a:p>
              <a:pPr marL="0" lvl="0" indent="0" algn="ctr" defTabSz="2089150">
                <a:lnSpc>
                  <a:spcPct val="90000"/>
                </a:lnSpc>
                <a:spcBef>
                  <a:spcPct val="0"/>
                </a:spcBef>
                <a:spcAft>
                  <a:spcPct val="35000"/>
                </a:spcAft>
                <a:buNone/>
              </a:pPr>
              <a:endParaRPr lang="en-US" sz="4700" kern="1200"/>
            </a:p>
          </p:txBody>
        </p:sp>
        <p:sp>
          <p:nvSpPr>
            <p:cNvPr id="10" name="Arrow: Left 9">
              <a:extLst>
                <a:ext uri="{FF2B5EF4-FFF2-40B4-BE49-F238E27FC236}">
                  <a16:creationId xmlns:a16="http://schemas.microsoft.com/office/drawing/2014/main" id="{6CD8418B-54A8-E4D6-38AC-C39C9893EA34}"/>
                </a:ext>
              </a:extLst>
            </p:cNvPr>
            <p:cNvSpPr/>
            <p:nvPr/>
          </p:nvSpPr>
          <p:spPr>
            <a:xfrm rot="5400000">
              <a:off x="3816993" y="2462798"/>
              <a:ext cx="1510013" cy="50872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434A2F11-C2C9-0B09-AC1B-3FE90CBA3D5B}"/>
                </a:ext>
              </a:extLst>
            </p:cNvPr>
            <p:cNvSpPr/>
            <p:nvPr/>
          </p:nvSpPr>
          <p:spPr>
            <a:xfrm>
              <a:off x="3724132" y="541161"/>
              <a:ext cx="1695735" cy="1356588"/>
            </a:xfrm>
            <a:custGeom>
              <a:avLst/>
              <a:gdLst>
                <a:gd name="connsiteX0" fmla="*/ 0 w 1695735"/>
                <a:gd name="connsiteY0" fmla="*/ 135659 h 1356588"/>
                <a:gd name="connsiteX1" fmla="*/ 135659 w 1695735"/>
                <a:gd name="connsiteY1" fmla="*/ 0 h 1356588"/>
                <a:gd name="connsiteX2" fmla="*/ 1560076 w 1695735"/>
                <a:gd name="connsiteY2" fmla="*/ 0 h 1356588"/>
                <a:gd name="connsiteX3" fmla="*/ 1695735 w 1695735"/>
                <a:gd name="connsiteY3" fmla="*/ 135659 h 1356588"/>
                <a:gd name="connsiteX4" fmla="*/ 1695735 w 1695735"/>
                <a:gd name="connsiteY4" fmla="*/ 1220929 h 1356588"/>
                <a:gd name="connsiteX5" fmla="*/ 1560076 w 1695735"/>
                <a:gd name="connsiteY5" fmla="*/ 1356588 h 1356588"/>
                <a:gd name="connsiteX6" fmla="*/ 135659 w 1695735"/>
                <a:gd name="connsiteY6" fmla="*/ 1356588 h 1356588"/>
                <a:gd name="connsiteX7" fmla="*/ 0 w 1695735"/>
                <a:gd name="connsiteY7" fmla="*/ 1220929 h 1356588"/>
                <a:gd name="connsiteX8" fmla="*/ 0 w 1695735"/>
                <a:gd name="connsiteY8"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735" h="1356588">
                  <a:moveTo>
                    <a:pt x="0" y="135659"/>
                  </a:moveTo>
                  <a:cubicBezTo>
                    <a:pt x="0" y="60737"/>
                    <a:pt x="60737" y="0"/>
                    <a:pt x="135659" y="0"/>
                  </a:cubicBezTo>
                  <a:lnTo>
                    <a:pt x="1560076" y="0"/>
                  </a:lnTo>
                  <a:cubicBezTo>
                    <a:pt x="1634998" y="0"/>
                    <a:pt x="1695735" y="60737"/>
                    <a:pt x="1695735" y="135659"/>
                  </a:cubicBezTo>
                  <a:lnTo>
                    <a:pt x="1695735" y="1220929"/>
                  </a:lnTo>
                  <a:cubicBezTo>
                    <a:pt x="1695735" y="1295851"/>
                    <a:pt x="1634998" y="1356588"/>
                    <a:pt x="1560076" y="1356588"/>
                  </a:cubicBezTo>
                  <a:lnTo>
                    <a:pt x="135659" y="1356588"/>
                  </a:lnTo>
                  <a:cubicBezTo>
                    <a:pt x="60737" y="1356588"/>
                    <a:pt x="0" y="1295851"/>
                    <a:pt x="0" y="1220929"/>
                  </a:cubicBezTo>
                  <a:lnTo>
                    <a:pt x="0" y="135659"/>
                  </a:lnTo>
                  <a:close/>
                </a:path>
              </a:pathLst>
            </a:custGeom>
            <a:solidFill>
              <a:srgbClr val="FFFF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268" tIns="129268" rIns="129268" bIns="129268" numCol="1" spcCol="1270" anchor="ctr" anchorCtr="0">
              <a:noAutofit/>
            </a:bodyPr>
            <a:lstStyle/>
            <a:p>
              <a:pPr marL="0" lvl="0" indent="0" algn="ctr" defTabSz="2089150">
                <a:lnSpc>
                  <a:spcPct val="90000"/>
                </a:lnSpc>
                <a:spcBef>
                  <a:spcPct val="0"/>
                </a:spcBef>
                <a:spcAft>
                  <a:spcPct val="35000"/>
                </a:spcAft>
                <a:buNone/>
              </a:pPr>
              <a:endParaRPr lang="en-US" sz="4700" kern="1200"/>
            </a:p>
          </p:txBody>
        </p:sp>
        <p:sp>
          <p:nvSpPr>
            <p:cNvPr id="12" name="Arrow: Left 11">
              <a:extLst>
                <a:ext uri="{FF2B5EF4-FFF2-40B4-BE49-F238E27FC236}">
                  <a16:creationId xmlns:a16="http://schemas.microsoft.com/office/drawing/2014/main" id="{C39A766D-A9F9-FA98-9134-0C9B20577210}"/>
                </a:ext>
              </a:extLst>
            </p:cNvPr>
            <p:cNvSpPr/>
            <p:nvPr/>
          </p:nvSpPr>
          <p:spPr>
            <a:xfrm rot="8805057">
              <a:off x="4359255" y="3096464"/>
              <a:ext cx="1510013" cy="50872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36A13C2D-CF00-6C6C-6318-137771BE0B6F}"/>
                </a:ext>
              </a:extLst>
            </p:cNvPr>
            <p:cNvSpPr/>
            <p:nvPr/>
          </p:nvSpPr>
          <p:spPr>
            <a:xfrm>
              <a:off x="5764140" y="1603122"/>
              <a:ext cx="1695735" cy="1356588"/>
            </a:xfrm>
            <a:custGeom>
              <a:avLst/>
              <a:gdLst>
                <a:gd name="connsiteX0" fmla="*/ 0 w 1695735"/>
                <a:gd name="connsiteY0" fmla="*/ 135659 h 1356588"/>
                <a:gd name="connsiteX1" fmla="*/ 135659 w 1695735"/>
                <a:gd name="connsiteY1" fmla="*/ 0 h 1356588"/>
                <a:gd name="connsiteX2" fmla="*/ 1560076 w 1695735"/>
                <a:gd name="connsiteY2" fmla="*/ 0 h 1356588"/>
                <a:gd name="connsiteX3" fmla="*/ 1695735 w 1695735"/>
                <a:gd name="connsiteY3" fmla="*/ 135659 h 1356588"/>
                <a:gd name="connsiteX4" fmla="*/ 1695735 w 1695735"/>
                <a:gd name="connsiteY4" fmla="*/ 1220929 h 1356588"/>
                <a:gd name="connsiteX5" fmla="*/ 1560076 w 1695735"/>
                <a:gd name="connsiteY5" fmla="*/ 1356588 h 1356588"/>
                <a:gd name="connsiteX6" fmla="*/ 135659 w 1695735"/>
                <a:gd name="connsiteY6" fmla="*/ 1356588 h 1356588"/>
                <a:gd name="connsiteX7" fmla="*/ 0 w 1695735"/>
                <a:gd name="connsiteY7" fmla="*/ 1220929 h 1356588"/>
                <a:gd name="connsiteX8" fmla="*/ 0 w 1695735"/>
                <a:gd name="connsiteY8"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735" h="1356588">
                  <a:moveTo>
                    <a:pt x="0" y="135659"/>
                  </a:moveTo>
                  <a:cubicBezTo>
                    <a:pt x="0" y="60737"/>
                    <a:pt x="60737" y="0"/>
                    <a:pt x="135659" y="0"/>
                  </a:cubicBezTo>
                  <a:lnTo>
                    <a:pt x="1560076" y="0"/>
                  </a:lnTo>
                  <a:cubicBezTo>
                    <a:pt x="1634998" y="0"/>
                    <a:pt x="1695735" y="60737"/>
                    <a:pt x="1695735" y="135659"/>
                  </a:cubicBezTo>
                  <a:lnTo>
                    <a:pt x="1695735" y="1220929"/>
                  </a:lnTo>
                  <a:cubicBezTo>
                    <a:pt x="1695735" y="1295851"/>
                    <a:pt x="1634998" y="1356588"/>
                    <a:pt x="1560076" y="1356588"/>
                  </a:cubicBezTo>
                  <a:lnTo>
                    <a:pt x="135659" y="1356588"/>
                  </a:lnTo>
                  <a:cubicBezTo>
                    <a:pt x="60737" y="1356588"/>
                    <a:pt x="0" y="1295851"/>
                    <a:pt x="0" y="1220929"/>
                  </a:cubicBezTo>
                  <a:lnTo>
                    <a:pt x="0" y="135659"/>
                  </a:lnTo>
                  <a:close/>
                </a:path>
              </a:pathLst>
            </a:custGeom>
            <a:solidFill>
              <a:srgbClr val="FFFF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268" tIns="129268" rIns="129268" bIns="129268" numCol="1" spcCol="1270" anchor="ctr" anchorCtr="0">
              <a:noAutofit/>
            </a:bodyPr>
            <a:lstStyle/>
            <a:p>
              <a:pPr marL="0" lvl="0" indent="0" algn="ctr" defTabSz="2089150">
                <a:lnSpc>
                  <a:spcPct val="90000"/>
                </a:lnSpc>
                <a:spcBef>
                  <a:spcPct val="0"/>
                </a:spcBef>
                <a:spcAft>
                  <a:spcPct val="35000"/>
                </a:spcAft>
                <a:buNone/>
              </a:pPr>
              <a:endParaRPr lang="en-US" sz="4700" kern="1200"/>
            </a:p>
          </p:txBody>
        </p:sp>
        <p:sp>
          <p:nvSpPr>
            <p:cNvPr id="7" name="Freeform: Shape 6">
              <a:extLst>
                <a:ext uri="{FF2B5EF4-FFF2-40B4-BE49-F238E27FC236}">
                  <a16:creationId xmlns:a16="http://schemas.microsoft.com/office/drawing/2014/main" id="{C62AF07C-A163-9994-D778-6FD502482306}"/>
                </a:ext>
              </a:extLst>
            </p:cNvPr>
            <p:cNvSpPr/>
            <p:nvPr/>
          </p:nvSpPr>
          <p:spPr>
            <a:xfrm>
              <a:off x="3679507" y="2817353"/>
              <a:ext cx="1784985" cy="1784985"/>
            </a:xfrm>
            <a:custGeom>
              <a:avLst/>
              <a:gdLst>
                <a:gd name="connsiteX0" fmla="*/ 0 w 1784985"/>
                <a:gd name="connsiteY0" fmla="*/ 892493 h 1784985"/>
                <a:gd name="connsiteX1" fmla="*/ 892493 w 1784985"/>
                <a:gd name="connsiteY1" fmla="*/ 0 h 1784985"/>
                <a:gd name="connsiteX2" fmla="*/ 1784986 w 1784985"/>
                <a:gd name="connsiteY2" fmla="*/ 892493 h 1784985"/>
                <a:gd name="connsiteX3" fmla="*/ 892493 w 1784985"/>
                <a:gd name="connsiteY3" fmla="*/ 1784986 h 1784985"/>
                <a:gd name="connsiteX4" fmla="*/ 0 w 1784985"/>
                <a:gd name="connsiteY4" fmla="*/ 892493 h 1784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985" h="1784985">
                  <a:moveTo>
                    <a:pt x="0" y="892493"/>
                  </a:moveTo>
                  <a:cubicBezTo>
                    <a:pt x="0" y="399583"/>
                    <a:pt x="399583" y="0"/>
                    <a:pt x="892493" y="0"/>
                  </a:cubicBezTo>
                  <a:cubicBezTo>
                    <a:pt x="1385403" y="0"/>
                    <a:pt x="1784986" y="399583"/>
                    <a:pt x="1784986" y="892493"/>
                  </a:cubicBezTo>
                  <a:cubicBezTo>
                    <a:pt x="1784986" y="1385403"/>
                    <a:pt x="1385403" y="1784986"/>
                    <a:pt x="892493" y="1784986"/>
                  </a:cubicBezTo>
                  <a:cubicBezTo>
                    <a:pt x="399583" y="1784986"/>
                    <a:pt x="0" y="1385403"/>
                    <a:pt x="0" y="892493"/>
                  </a:cubicBezTo>
                  <a:close/>
                </a:path>
              </a:pathLst>
            </a:custGeom>
            <a:solidFill>
              <a:srgbClr val="FFFF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6170" tIns="286170" rIns="286170" bIns="286170" numCol="1" spcCol="1270" anchor="ctr" anchorCtr="0">
              <a:noAutofit/>
            </a:bodyPr>
            <a:lstStyle/>
            <a:p>
              <a:pPr marL="0" lvl="0" indent="0" algn="ctr" defTabSz="1733550">
                <a:lnSpc>
                  <a:spcPct val="90000"/>
                </a:lnSpc>
                <a:spcBef>
                  <a:spcPct val="0"/>
                </a:spcBef>
                <a:spcAft>
                  <a:spcPct val="35000"/>
                </a:spcAft>
                <a:buNone/>
              </a:pPr>
              <a:endParaRPr lang="en-US" sz="3900" kern="1200"/>
            </a:p>
          </p:txBody>
        </p:sp>
      </p:grpSp>
    </p:spTree>
    <p:custDataLst>
      <p:tags r:id="rId1"/>
    </p:custDataLst>
    <p:extLst>
      <p:ext uri="{BB962C8B-B14F-4D97-AF65-F5344CB8AC3E}">
        <p14:creationId xmlns:p14="http://schemas.microsoft.com/office/powerpoint/2010/main" val="426582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a16="http://schemas.microsoft.com/office/drawing/2014/main" id="{D06FDEFC-11C7-EE20-9307-7E6E6846BADD}"/>
              </a:ext>
            </a:extLst>
          </p:cNvPr>
          <p:cNvSpPr txBox="1">
            <a:spLocks/>
          </p:cNvSpPr>
          <p:nvPr/>
        </p:nvSpPr>
        <p:spPr>
          <a:xfrm>
            <a:off x="375824" y="191214"/>
            <a:ext cx="8392351"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2800" b="1">
                <a:solidFill>
                  <a:srgbClr val="FF0000"/>
                </a:solidFill>
                <a:latin typeface="+mj-lt"/>
              </a:rPr>
              <a:t>2</a:t>
            </a:r>
            <a:r>
              <a:rPr lang="en-US" sz="2800">
                <a:solidFill>
                  <a:srgbClr val="000000"/>
                </a:solidFill>
                <a:latin typeface="+mj-lt"/>
              </a:rPr>
              <a:t>. Tìm từ ngữ chỉ người thân bên nội và bên ngoại.</a:t>
            </a:r>
          </a:p>
        </p:txBody>
      </p:sp>
      <p:sp>
        <p:nvSpPr>
          <p:cNvPr id="4" name="TextBox 3">
            <a:extLst>
              <a:ext uri="{FF2B5EF4-FFF2-40B4-BE49-F238E27FC236}">
                <a16:creationId xmlns:a16="http://schemas.microsoft.com/office/drawing/2014/main" id="{E843E53B-4387-6F15-3110-7B5E7205A925}"/>
              </a:ext>
            </a:extLst>
          </p:cNvPr>
          <p:cNvSpPr txBox="1"/>
          <p:nvPr/>
        </p:nvSpPr>
        <p:spPr>
          <a:xfrm>
            <a:off x="290925" y="1581150"/>
            <a:ext cx="4052475" cy="3371136"/>
          </a:xfrm>
          <a:prstGeom prst="roundRect">
            <a:avLst/>
          </a:prstGeom>
          <a:solidFill>
            <a:schemeClr val="tx2">
              <a:lumMod val="60000"/>
              <a:lumOff val="40000"/>
            </a:schemeClr>
          </a:solidFill>
        </p:spPr>
        <p:txBody>
          <a:bodyPr wrap="square" rtlCol="0">
            <a:spAutoFit/>
          </a:bodyPr>
          <a:lstStyle/>
          <a:p>
            <a:pPr algn="just"/>
            <a:endParaRPr lang="en-US" sz="3200" kern="1200">
              <a:solidFill>
                <a:prstClr val="black"/>
              </a:solidFill>
              <a:latin typeface="+mn-lt"/>
              <a:cs typeface="Calibri" panose="020F0502020204030204" pitchFamily="34" charset="0"/>
            </a:endParaRPr>
          </a:p>
          <a:p>
            <a:pPr algn="just"/>
            <a:endParaRPr lang="en-US" sz="3200" kern="1200">
              <a:solidFill>
                <a:prstClr val="black"/>
              </a:solidFill>
              <a:latin typeface="+mn-lt"/>
              <a:cs typeface="Calibri" panose="020F0502020204030204" pitchFamily="34" charset="0"/>
            </a:endParaRPr>
          </a:p>
          <a:p>
            <a:pPr algn="just"/>
            <a:endParaRPr lang="en-US" sz="3200" kern="1200">
              <a:solidFill>
                <a:prstClr val="black"/>
              </a:solidFill>
              <a:latin typeface="+mn-lt"/>
              <a:cs typeface="Calibri" panose="020F0502020204030204" pitchFamily="34" charset="0"/>
            </a:endParaRPr>
          </a:p>
          <a:p>
            <a:pPr algn="just"/>
            <a:endParaRPr lang="en-US" sz="3200" kern="1200">
              <a:solidFill>
                <a:prstClr val="black"/>
              </a:solidFill>
              <a:latin typeface="+mn-lt"/>
              <a:cs typeface="Calibri" panose="020F0502020204030204" pitchFamily="34" charset="0"/>
            </a:endParaRPr>
          </a:p>
          <a:p>
            <a:pPr algn="just"/>
            <a:endParaRPr lang="en-US" sz="3200" kern="1200">
              <a:solidFill>
                <a:prstClr val="black"/>
              </a:solidFill>
              <a:latin typeface="+mn-lt"/>
              <a:cs typeface="Calibri" panose="020F0502020204030204" pitchFamily="34" charset="0"/>
            </a:endParaRPr>
          </a:p>
          <a:p>
            <a:pPr algn="just"/>
            <a:endParaRPr lang="en-US" sz="3200" kern="1200" dirty="0">
              <a:solidFill>
                <a:prstClr val="black"/>
              </a:solidFill>
              <a:latin typeface="+mn-lt"/>
              <a:cs typeface="Calibri" panose="020F0502020204030204" pitchFamily="34" charset="0"/>
            </a:endParaRPr>
          </a:p>
        </p:txBody>
      </p:sp>
      <p:sp>
        <p:nvSpPr>
          <p:cNvPr id="6" name="Google Shape;7902;p32">
            <a:extLst>
              <a:ext uri="{FF2B5EF4-FFF2-40B4-BE49-F238E27FC236}">
                <a16:creationId xmlns:a16="http://schemas.microsoft.com/office/drawing/2014/main" id="{2CFC0826-0404-D51C-7848-803909E0ACDD}"/>
              </a:ext>
            </a:extLst>
          </p:cNvPr>
          <p:cNvSpPr txBox="1">
            <a:spLocks/>
          </p:cNvSpPr>
          <p:nvPr/>
        </p:nvSpPr>
        <p:spPr>
          <a:xfrm>
            <a:off x="4810951" y="886182"/>
            <a:ext cx="40386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ctr"/>
            <a:r>
              <a:rPr lang="en-US" sz="2800" b="1">
                <a:solidFill>
                  <a:srgbClr val="000000"/>
                </a:solidFill>
                <a:latin typeface="+mj-lt"/>
              </a:rPr>
              <a:t>Người thân bên ngoại</a:t>
            </a:r>
          </a:p>
        </p:txBody>
      </p:sp>
      <p:sp>
        <p:nvSpPr>
          <p:cNvPr id="8" name="Google Shape;7902;p32">
            <a:extLst>
              <a:ext uri="{FF2B5EF4-FFF2-40B4-BE49-F238E27FC236}">
                <a16:creationId xmlns:a16="http://schemas.microsoft.com/office/drawing/2014/main" id="{4F5084A7-16C4-6940-76D2-F6696AC49020}"/>
              </a:ext>
            </a:extLst>
          </p:cNvPr>
          <p:cNvSpPr txBox="1">
            <a:spLocks/>
          </p:cNvSpPr>
          <p:nvPr/>
        </p:nvSpPr>
        <p:spPr>
          <a:xfrm>
            <a:off x="457200" y="920472"/>
            <a:ext cx="3501676"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ctr"/>
            <a:r>
              <a:rPr lang="en-US" sz="2800" b="1">
                <a:solidFill>
                  <a:srgbClr val="000000"/>
                </a:solidFill>
                <a:latin typeface="+mj-lt"/>
              </a:rPr>
              <a:t>Người thân bên nội</a:t>
            </a:r>
          </a:p>
        </p:txBody>
      </p:sp>
      <p:sp>
        <p:nvSpPr>
          <p:cNvPr id="9" name="TextBox 8">
            <a:extLst>
              <a:ext uri="{FF2B5EF4-FFF2-40B4-BE49-F238E27FC236}">
                <a16:creationId xmlns:a16="http://schemas.microsoft.com/office/drawing/2014/main" id="{60DC176C-F5F4-5DD9-65E3-23EB1D17905C}"/>
              </a:ext>
            </a:extLst>
          </p:cNvPr>
          <p:cNvSpPr txBox="1"/>
          <p:nvPr/>
        </p:nvSpPr>
        <p:spPr>
          <a:xfrm>
            <a:off x="4797076" y="1581150"/>
            <a:ext cx="4052475" cy="3371136"/>
          </a:xfrm>
          <a:prstGeom prst="roundRect">
            <a:avLst/>
          </a:prstGeom>
          <a:solidFill>
            <a:schemeClr val="tx2">
              <a:lumMod val="60000"/>
              <a:lumOff val="40000"/>
            </a:schemeClr>
          </a:solidFill>
        </p:spPr>
        <p:txBody>
          <a:bodyPr wrap="square" rtlCol="0">
            <a:spAutoFit/>
          </a:bodyPr>
          <a:lstStyle/>
          <a:p>
            <a:pPr algn="just"/>
            <a:endParaRPr lang="en-US" sz="3200" kern="1200">
              <a:solidFill>
                <a:prstClr val="black"/>
              </a:solidFill>
              <a:latin typeface="+mn-lt"/>
              <a:cs typeface="Calibri" panose="020F0502020204030204" pitchFamily="34" charset="0"/>
            </a:endParaRPr>
          </a:p>
          <a:p>
            <a:pPr algn="just"/>
            <a:endParaRPr lang="en-US" sz="3200" kern="1200">
              <a:solidFill>
                <a:prstClr val="black"/>
              </a:solidFill>
              <a:latin typeface="+mn-lt"/>
              <a:cs typeface="Calibri" panose="020F0502020204030204" pitchFamily="34" charset="0"/>
            </a:endParaRPr>
          </a:p>
          <a:p>
            <a:pPr algn="just"/>
            <a:endParaRPr lang="en-US" sz="3200" kern="1200">
              <a:solidFill>
                <a:prstClr val="black"/>
              </a:solidFill>
              <a:latin typeface="+mn-lt"/>
              <a:cs typeface="Calibri" panose="020F0502020204030204" pitchFamily="34" charset="0"/>
            </a:endParaRPr>
          </a:p>
          <a:p>
            <a:pPr algn="just"/>
            <a:endParaRPr lang="en-US" sz="3200" kern="1200">
              <a:solidFill>
                <a:prstClr val="black"/>
              </a:solidFill>
              <a:latin typeface="+mn-lt"/>
              <a:cs typeface="Calibri" panose="020F0502020204030204" pitchFamily="34" charset="0"/>
            </a:endParaRPr>
          </a:p>
          <a:p>
            <a:pPr algn="just"/>
            <a:endParaRPr lang="en-US" sz="3200" kern="1200">
              <a:solidFill>
                <a:prstClr val="black"/>
              </a:solidFill>
              <a:latin typeface="+mn-lt"/>
              <a:cs typeface="Calibri" panose="020F0502020204030204" pitchFamily="34" charset="0"/>
            </a:endParaRPr>
          </a:p>
          <a:p>
            <a:pPr algn="just"/>
            <a:endParaRPr lang="en-US" sz="3200" kern="1200" dirty="0">
              <a:solidFill>
                <a:prstClr val="black"/>
              </a:solidFill>
              <a:latin typeface="+mn-lt"/>
              <a:cs typeface="Calibri" panose="020F0502020204030204" pitchFamily="34" charset="0"/>
            </a:endParaRPr>
          </a:p>
        </p:txBody>
      </p:sp>
      <p:sp>
        <p:nvSpPr>
          <p:cNvPr id="10" name="Google Shape;7902;p32">
            <a:extLst>
              <a:ext uri="{FF2B5EF4-FFF2-40B4-BE49-F238E27FC236}">
                <a16:creationId xmlns:a16="http://schemas.microsoft.com/office/drawing/2014/main" id="{35D9AAFE-9F74-A544-AA88-13910801359C}"/>
              </a:ext>
            </a:extLst>
          </p:cNvPr>
          <p:cNvSpPr txBox="1">
            <a:spLocks/>
          </p:cNvSpPr>
          <p:nvPr/>
        </p:nvSpPr>
        <p:spPr>
          <a:xfrm>
            <a:off x="566324" y="2022220"/>
            <a:ext cx="957676"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cô,</a:t>
            </a:r>
          </a:p>
        </p:txBody>
      </p:sp>
      <p:sp>
        <p:nvSpPr>
          <p:cNvPr id="11" name="Google Shape;7902;p32">
            <a:extLst>
              <a:ext uri="{FF2B5EF4-FFF2-40B4-BE49-F238E27FC236}">
                <a16:creationId xmlns:a16="http://schemas.microsoft.com/office/drawing/2014/main" id="{68F41120-45B9-14D2-D926-1F27CB0BC07A}"/>
              </a:ext>
            </a:extLst>
          </p:cNvPr>
          <p:cNvSpPr txBox="1">
            <a:spLocks/>
          </p:cNvSpPr>
          <p:nvPr/>
        </p:nvSpPr>
        <p:spPr>
          <a:xfrm>
            <a:off x="1201802" y="2022220"/>
            <a:ext cx="14478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thím,</a:t>
            </a:r>
          </a:p>
        </p:txBody>
      </p:sp>
      <p:sp>
        <p:nvSpPr>
          <p:cNvPr id="12" name="Google Shape;7902;p32">
            <a:extLst>
              <a:ext uri="{FF2B5EF4-FFF2-40B4-BE49-F238E27FC236}">
                <a16:creationId xmlns:a16="http://schemas.microsoft.com/office/drawing/2014/main" id="{01EAB5C9-BCB1-DDF8-238C-63BE9250112F}"/>
              </a:ext>
            </a:extLst>
          </p:cNvPr>
          <p:cNvSpPr txBox="1">
            <a:spLocks/>
          </p:cNvSpPr>
          <p:nvPr/>
        </p:nvSpPr>
        <p:spPr>
          <a:xfrm>
            <a:off x="2208038" y="2022220"/>
            <a:ext cx="14478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chị,</a:t>
            </a:r>
          </a:p>
        </p:txBody>
      </p:sp>
      <p:sp>
        <p:nvSpPr>
          <p:cNvPr id="13" name="Google Shape;7902;p32">
            <a:extLst>
              <a:ext uri="{FF2B5EF4-FFF2-40B4-BE49-F238E27FC236}">
                <a16:creationId xmlns:a16="http://schemas.microsoft.com/office/drawing/2014/main" id="{1E871C59-82CC-B57B-4AD4-FFF66502B0F7}"/>
              </a:ext>
            </a:extLst>
          </p:cNvPr>
          <p:cNvSpPr txBox="1">
            <a:spLocks/>
          </p:cNvSpPr>
          <p:nvPr/>
        </p:nvSpPr>
        <p:spPr>
          <a:xfrm>
            <a:off x="2980674" y="2022220"/>
            <a:ext cx="14478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em,</a:t>
            </a:r>
          </a:p>
        </p:txBody>
      </p:sp>
      <p:sp>
        <p:nvSpPr>
          <p:cNvPr id="14" name="Google Shape;7902;p32">
            <a:extLst>
              <a:ext uri="{FF2B5EF4-FFF2-40B4-BE49-F238E27FC236}">
                <a16:creationId xmlns:a16="http://schemas.microsoft.com/office/drawing/2014/main" id="{93D423CD-510C-1C18-3309-1DFD0986802F}"/>
              </a:ext>
            </a:extLst>
          </p:cNvPr>
          <p:cNvSpPr txBox="1">
            <a:spLocks/>
          </p:cNvSpPr>
          <p:nvPr/>
        </p:nvSpPr>
        <p:spPr>
          <a:xfrm>
            <a:off x="548134" y="2758801"/>
            <a:ext cx="14478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bác,</a:t>
            </a:r>
          </a:p>
        </p:txBody>
      </p:sp>
      <p:sp>
        <p:nvSpPr>
          <p:cNvPr id="16" name="Google Shape;7902;p32">
            <a:extLst>
              <a:ext uri="{FF2B5EF4-FFF2-40B4-BE49-F238E27FC236}">
                <a16:creationId xmlns:a16="http://schemas.microsoft.com/office/drawing/2014/main" id="{069CB9F7-F355-C79C-0CBD-BF8210319158}"/>
              </a:ext>
            </a:extLst>
          </p:cNvPr>
          <p:cNvSpPr txBox="1">
            <a:spLocks/>
          </p:cNvSpPr>
          <p:nvPr/>
        </p:nvSpPr>
        <p:spPr>
          <a:xfrm>
            <a:off x="1484138" y="2758801"/>
            <a:ext cx="1944862"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ông nội,</a:t>
            </a:r>
          </a:p>
        </p:txBody>
      </p:sp>
      <p:sp>
        <p:nvSpPr>
          <p:cNvPr id="25" name="Google Shape;7902;p32">
            <a:extLst>
              <a:ext uri="{FF2B5EF4-FFF2-40B4-BE49-F238E27FC236}">
                <a16:creationId xmlns:a16="http://schemas.microsoft.com/office/drawing/2014/main" id="{767D9FC4-DBCB-97A7-D773-5E9248210985}"/>
              </a:ext>
            </a:extLst>
          </p:cNvPr>
          <p:cNvSpPr txBox="1">
            <a:spLocks/>
          </p:cNvSpPr>
          <p:nvPr/>
        </p:nvSpPr>
        <p:spPr>
          <a:xfrm>
            <a:off x="3115071" y="2758801"/>
            <a:ext cx="1313403"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chú,</a:t>
            </a:r>
          </a:p>
        </p:txBody>
      </p:sp>
      <p:sp>
        <p:nvSpPr>
          <p:cNvPr id="26" name="Google Shape;7902;p32">
            <a:extLst>
              <a:ext uri="{FF2B5EF4-FFF2-40B4-BE49-F238E27FC236}">
                <a16:creationId xmlns:a16="http://schemas.microsoft.com/office/drawing/2014/main" id="{0559BECF-A0D3-C2FC-84A9-637ABB48919E}"/>
              </a:ext>
            </a:extLst>
          </p:cNvPr>
          <p:cNvSpPr txBox="1">
            <a:spLocks/>
          </p:cNvSpPr>
          <p:nvPr/>
        </p:nvSpPr>
        <p:spPr>
          <a:xfrm>
            <a:off x="548134" y="3454066"/>
            <a:ext cx="14478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mợ,…</a:t>
            </a:r>
          </a:p>
        </p:txBody>
      </p:sp>
      <p:sp>
        <p:nvSpPr>
          <p:cNvPr id="27" name="Google Shape;7902;p32">
            <a:extLst>
              <a:ext uri="{FF2B5EF4-FFF2-40B4-BE49-F238E27FC236}">
                <a16:creationId xmlns:a16="http://schemas.microsoft.com/office/drawing/2014/main" id="{78BC06C6-F4DF-8D51-171A-4E60D6EF1B33}"/>
              </a:ext>
            </a:extLst>
          </p:cNvPr>
          <p:cNvSpPr txBox="1">
            <a:spLocks/>
          </p:cNvSpPr>
          <p:nvPr/>
        </p:nvSpPr>
        <p:spPr>
          <a:xfrm>
            <a:off x="5082540" y="2022220"/>
            <a:ext cx="957676"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dì,</a:t>
            </a:r>
          </a:p>
        </p:txBody>
      </p:sp>
      <p:sp>
        <p:nvSpPr>
          <p:cNvPr id="28" name="Google Shape;7902;p32">
            <a:extLst>
              <a:ext uri="{FF2B5EF4-FFF2-40B4-BE49-F238E27FC236}">
                <a16:creationId xmlns:a16="http://schemas.microsoft.com/office/drawing/2014/main" id="{FF3984E1-5650-4728-A533-A7E16927F28D}"/>
              </a:ext>
            </a:extLst>
          </p:cNvPr>
          <p:cNvSpPr txBox="1">
            <a:spLocks/>
          </p:cNvSpPr>
          <p:nvPr/>
        </p:nvSpPr>
        <p:spPr>
          <a:xfrm>
            <a:off x="5718018" y="2022220"/>
            <a:ext cx="1901982"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dượng,</a:t>
            </a:r>
          </a:p>
        </p:txBody>
      </p:sp>
      <p:sp>
        <p:nvSpPr>
          <p:cNvPr id="30" name="Google Shape;7902;p32">
            <a:extLst>
              <a:ext uri="{FF2B5EF4-FFF2-40B4-BE49-F238E27FC236}">
                <a16:creationId xmlns:a16="http://schemas.microsoft.com/office/drawing/2014/main" id="{89E50E3A-DB1C-3047-F936-47581B26D6AF}"/>
              </a:ext>
            </a:extLst>
          </p:cNvPr>
          <p:cNvSpPr txBox="1">
            <a:spLocks/>
          </p:cNvSpPr>
          <p:nvPr/>
        </p:nvSpPr>
        <p:spPr>
          <a:xfrm>
            <a:off x="7264702" y="2022220"/>
            <a:ext cx="14478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mợ,</a:t>
            </a:r>
          </a:p>
        </p:txBody>
      </p:sp>
      <p:sp>
        <p:nvSpPr>
          <p:cNvPr id="31" name="Google Shape;7902;p32">
            <a:extLst>
              <a:ext uri="{FF2B5EF4-FFF2-40B4-BE49-F238E27FC236}">
                <a16:creationId xmlns:a16="http://schemas.microsoft.com/office/drawing/2014/main" id="{4C4174BF-A814-F3E4-B670-14C885601154}"/>
              </a:ext>
            </a:extLst>
          </p:cNvPr>
          <p:cNvSpPr txBox="1">
            <a:spLocks/>
          </p:cNvSpPr>
          <p:nvPr/>
        </p:nvSpPr>
        <p:spPr>
          <a:xfrm>
            <a:off x="5081066" y="2758801"/>
            <a:ext cx="14478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cậu,</a:t>
            </a:r>
          </a:p>
        </p:txBody>
      </p:sp>
      <p:sp>
        <p:nvSpPr>
          <p:cNvPr id="32" name="Google Shape;7902;p32">
            <a:extLst>
              <a:ext uri="{FF2B5EF4-FFF2-40B4-BE49-F238E27FC236}">
                <a16:creationId xmlns:a16="http://schemas.microsoft.com/office/drawing/2014/main" id="{68D7D986-1DBF-9AC4-B16E-4E6F06187D03}"/>
              </a:ext>
            </a:extLst>
          </p:cNvPr>
          <p:cNvSpPr txBox="1">
            <a:spLocks/>
          </p:cNvSpPr>
          <p:nvPr/>
        </p:nvSpPr>
        <p:spPr>
          <a:xfrm>
            <a:off x="6017069" y="2758801"/>
            <a:ext cx="2751105"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ông ngoại,</a:t>
            </a:r>
          </a:p>
        </p:txBody>
      </p:sp>
      <p:sp>
        <p:nvSpPr>
          <p:cNvPr id="33" name="Google Shape;7902;p32">
            <a:extLst>
              <a:ext uri="{FF2B5EF4-FFF2-40B4-BE49-F238E27FC236}">
                <a16:creationId xmlns:a16="http://schemas.microsoft.com/office/drawing/2014/main" id="{25DCAA97-331C-F9DB-2642-7BF564B709B2}"/>
              </a:ext>
            </a:extLst>
          </p:cNvPr>
          <p:cNvSpPr txBox="1">
            <a:spLocks/>
          </p:cNvSpPr>
          <p:nvPr/>
        </p:nvSpPr>
        <p:spPr>
          <a:xfrm>
            <a:off x="5081067" y="3324285"/>
            <a:ext cx="1091134"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em,</a:t>
            </a:r>
          </a:p>
        </p:txBody>
      </p:sp>
      <p:sp>
        <p:nvSpPr>
          <p:cNvPr id="34" name="Google Shape;7902;p32">
            <a:extLst>
              <a:ext uri="{FF2B5EF4-FFF2-40B4-BE49-F238E27FC236}">
                <a16:creationId xmlns:a16="http://schemas.microsoft.com/office/drawing/2014/main" id="{7B591B61-8780-C9AD-AAA9-E0704D7E8F18}"/>
              </a:ext>
            </a:extLst>
          </p:cNvPr>
          <p:cNvSpPr txBox="1">
            <a:spLocks/>
          </p:cNvSpPr>
          <p:nvPr/>
        </p:nvSpPr>
        <p:spPr>
          <a:xfrm>
            <a:off x="5965020" y="3327854"/>
            <a:ext cx="1091134"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chị,</a:t>
            </a:r>
          </a:p>
        </p:txBody>
      </p:sp>
      <p:sp>
        <p:nvSpPr>
          <p:cNvPr id="35" name="Google Shape;7902;p32">
            <a:extLst>
              <a:ext uri="{FF2B5EF4-FFF2-40B4-BE49-F238E27FC236}">
                <a16:creationId xmlns:a16="http://schemas.microsoft.com/office/drawing/2014/main" id="{AEA8DAC0-1A8D-65A9-6F29-49E60F600AB6}"/>
              </a:ext>
            </a:extLst>
          </p:cNvPr>
          <p:cNvSpPr txBox="1">
            <a:spLocks/>
          </p:cNvSpPr>
          <p:nvPr/>
        </p:nvSpPr>
        <p:spPr>
          <a:xfrm>
            <a:off x="6848972" y="3331423"/>
            <a:ext cx="1533027"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anh,…</a:t>
            </a:r>
          </a:p>
        </p:txBody>
      </p:sp>
    </p:spTree>
    <p:custDataLst>
      <p:tags r:id="rId1"/>
    </p:custDataLst>
    <p:extLst>
      <p:ext uri="{BB962C8B-B14F-4D97-AF65-F5344CB8AC3E}">
        <p14:creationId xmlns:p14="http://schemas.microsoft.com/office/powerpoint/2010/main" val="303543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9" grpId="0" animBg="1"/>
      <p:bldP spid="10" grpId="0"/>
      <p:bldP spid="11" grpId="0"/>
      <p:bldP spid="12" grpId="0"/>
      <p:bldP spid="13" grpId="0"/>
      <p:bldP spid="14" grpId="0"/>
      <p:bldP spid="16" grpId="0"/>
      <p:bldP spid="25" grpId="0"/>
      <p:bldP spid="26" grpId="0"/>
      <p:bldP spid="27" grpId="0"/>
      <p:bldP spid="28" grpId="0"/>
      <p:bldP spid="30" grpId="0"/>
      <p:bldP spid="31" grpId="0"/>
      <p:bldP spid="32"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a16="http://schemas.microsoft.com/office/drawing/2014/main" id="{D06FDEFC-11C7-EE20-9307-7E6E6846BADD}"/>
              </a:ext>
            </a:extLst>
          </p:cNvPr>
          <p:cNvSpPr txBox="1">
            <a:spLocks/>
          </p:cNvSpPr>
          <p:nvPr/>
        </p:nvSpPr>
        <p:spPr>
          <a:xfrm>
            <a:off x="375824" y="191214"/>
            <a:ext cx="8392351"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2800" b="1">
                <a:solidFill>
                  <a:srgbClr val="FF0000"/>
                </a:solidFill>
                <a:latin typeface="+mj-lt"/>
              </a:rPr>
              <a:t>3</a:t>
            </a:r>
            <a:r>
              <a:rPr lang="en-US" sz="2800">
                <a:solidFill>
                  <a:srgbClr val="000000"/>
                </a:solidFill>
                <a:latin typeface="+mj-lt"/>
              </a:rPr>
              <a:t>. </a:t>
            </a:r>
            <a:r>
              <a:rPr lang="en-US" sz="2800" i="1">
                <a:solidFill>
                  <a:srgbClr val="000000"/>
                </a:solidFill>
                <a:latin typeface="+mj-lt"/>
              </a:rPr>
              <a:t>Dấu hai chấm </a:t>
            </a:r>
            <a:r>
              <a:rPr lang="en-US" sz="2800">
                <a:solidFill>
                  <a:srgbClr val="000000"/>
                </a:solidFill>
                <a:latin typeface="+mj-lt"/>
              </a:rPr>
              <a:t>trong câu sau dùng để làm gì?</a:t>
            </a:r>
          </a:p>
        </p:txBody>
      </p:sp>
      <p:sp>
        <p:nvSpPr>
          <p:cNvPr id="6" name="Google Shape;7902;p32">
            <a:extLst>
              <a:ext uri="{FF2B5EF4-FFF2-40B4-BE49-F238E27FC236}">
                <a16:creationId xmlns:a16="http://schemas.microsoft.com/office/drawing/2014/main" id="{2CFC0826-0404-D51C-7848-803909E0ACDD}"/>
              </a:ext>
            </a:extLst>
          </p:cNvPr>
          <p:cNvSpPr txBox="1">
            <a:spLocks/>
          </p:cNvSpPr>
          <p:nvPr/>
        </p:nvSpPr>
        <p:spPr>
          <a:xfrm>
            <a:off x="762000" y="2724150"/>
            <a:ext cx="72390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a. Để báo hiệu lời nói trực tiếp.</a:t>
            </a:r>
          </a:p>
        </p:txBody>
      </p:sp>
      <p:sp>
        <p:nvSpPr>
          <p:cNvPr id="2" name="Google Shape;7902;p32">
            <a:extLst>
              <a:ext uri="{FF2B5EF4-FFF2-40B4-BE49-F238E27FC236}">
                <a16:creationId xmlns:a16="http://schemas.microsoft.com/office/drawing/2014/main" id="{FD1FFA7E-5173-2E48-EE82-A1AC322512FB}"/>
              </a:ext>
            </a:extLst>
          </p:cNvPr>
          <p:cNvSpPr txBox="1">
            <a:spLocks/>
          </p:cNvSpPr>
          <p:nvPr/>
        </p:nvSpPr>
        <p:spPr>
          <a:xfrm>
            <a:off x="375824" y="1979596"/>
            <a:ext cx="8392351"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600">
                <a:solidFill>
                  <a:srgbClr val="000000"/>
                </a:solidFill>
                <a:latin typeface="+mj-lt"/>
              </a:rPr>
              <a:t>      Cảnh vật xung quanh tôi đều thay đổi, vì chính lòng tôi đang có sự thay đổi lớn: hôm nay tôi đi học.</a:t>
            </a:r>
          </a:p>
        </p:txBody>
      </p:sp>
      <p:sp>
        <p:nvSpPr>
          <p:cNvPr id="3" name="Google Shape;7902;p32">
            <a:extLst>
              <a:ext uri="{FF2B5EF4-FFF2-40B4-BE49-F238E27FC236}">
                <a16:creationId xmlns:a16="http://schemas.microsoft.com/office/drawing/2014/main" id="{D34ED7F8-7BD1-F293-1128-C5AF6D18264C}"/>
              </a:ext>
            </a:extLst>
          </p:cNvPr>
          <p:cNvSpPr txBox="1">
            <a:spLocks/>
          </p:cNvSpPr>
          <p:nvPr/>
        </p:nvSpPr>
        <p:spPr>
          <a:xfrm>
            <a:off x="762000" y="3371850"/>
            <a:ext cx="72390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b. Để báo hiệu phần giải thích.</a:t>
            </a:r>
          </a:p>
        </p:txBody>
      </p:sp>
      <p:sp>
        <p:nvSpPr>
          <p:cNvPr id="7" name="Google Shape;7902;p32">
            <a:extLst>
              <a:ext uri="{FF2B5EF4-FFF2-40B4-BE49-F238E27FC236}">
                <a16:creationId xmlns:a16="http://schemas.microsoft.com/office/drawing/2014/main" id="{4789FD53-50C7-E587-2F5A-AB50A086AAFE}"/>
              </a:ext>
            </a:extLst>
          </p:cNvPr>
          <p:cNvSpPr txBox="1">
            <a:spLocks/>
          </p:cNvSpPr>
          <p:nvPr/>
        </p:nvSpPr>
        <p:spPr>
          <a:xfrm>
            <a:off x="762000" y="4019550"/>
            <a:ext cx="72390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c. Để báo hiệu phần liệt kê.</a:t>
            </a:r>
          </a:p>
        </p:txBody>
      </p:sp>
    </p:spTree>
    <p:custDataLst>
      <p:tags r:id="rId1"/>
    </p:custDataLst>
    <p:extLst>
      <p:ext uri="{BB962C8B-B14F-4D97-AF65-F5344CB8AC3E}">
        <p14:creationId xmlns:p14="http://schemas.microsoft.com/office/powerpoint/2010/main" val="262574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1" nodeType="clickEffect">
                                  <p:stCondLst>
                                    <p:cond delay="0"/>
                                  </p:stCondLst>
                                  <p:childTnLst>
                                    <p:animClr clrSpc="rgb" dir="cw">
                                      <p:cBhvr override="childStyle">
                                        <p:cTn id="21" dur="2000" fill="hold"/>
                                        <p:tgtEl>
                                          <p:spTgt spid="3"/>
                                        </p:tgtEl>
                                        <p:attrNameLst>
                                          <p:attrName>style.color</p:attrName>
                                        </p:attrNameLst>
                                      </p:cBhvr>
                                      <p:to>
                                        <a:srgbClr val="C00000"/>
                                      </p:to>
                                    </p:animClr>
                                  </p:childTnLst>
                                  <p:subTnLst>
                                    <p:audio>
                                      <p:cMediaNode>
                                        <p:cTn display="0" masterRel="sameClick">
                                          <p:stCondLst>
                                            <p:cond evt="begin" delay="0">
                                              <p:tn val="2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a16="http://schemas.microsoft.com/office/drawing/2014/main" id="{D06FDEFC-11C7-EE20-9307-7E6E6846BADD}"/>
              </a:ext>
            </a:extLst>
          </p:cNvPr>
          <p:cNvSpPr txBox="1">
            <a:spLocks/>
          </p:cNvSpPr>
          <p:nvPr/>
        </p:nvSpPr>
        <p:spPr>
          <a:xfrm>
            <a:off x="375824" y="583136"/>
            <a:ext cx="8392351"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2800" b="1">
                <a:solidFill>
                  <a:srgbClr val="FF0000"/>
                </a:solidFill>
                <a:latin typeface="+mj-lt"/>
              </a:rPr>
              <a:t>4</a:t>
            </a:r>
            <a:r>
              <a:rPr lang="en-US" sz="2800">
                <a:solidFill>
                  <a:srgbClr val="000000"/>
                </a:solidFill>
                <a:latin typeface="+mj-lt"/>
              </a:rPr>
              <a:t>. Xác định công dụng của </a:t>
            </a:r>
            <a:r>
              <a:rPr lang="en-US" sz="2800" i="1">
                <a:solidFill>
                  <a:srgbClr val="000000"/>
                </a:solidFill>
                <a:latin typeface="+mj-lt"/>
              </a:rPr>
              <a:t>dấu hai chấm </a:t>
            </a:r>
            <a:r>
              <a:rPr lang="en-US" sz="2800">
                <a:solidFill>
                  <a:srgbClr val="000000"/>
                </a:solidFill>
                <a:latin typeface="+mj-lt"/>
              </a:rPr>
              <a:t>trong mỗi câu văn dưới đây:</a:t>
            </a:r>
          </a:p>
        </p:txBody>
      </p:sp>
      <p:pic>
        <p:nvPicPr>
          <p:cNvPr id="8" name="Picture 7">
            <a:extLst>
              <a:ext uri="{FF2B5EF4-FFF2-40B4-BE49-F238E27FC236}">
                <a16:creationId xmlns:a16="http://schemas.microsoft.com/office/drawing/2014/main" id="{A91439B9-CCC9-4D96-155F-01DB6B6B644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273699" y="1084053"/>
            <a:ext cx="6596601" cy="4059447"/>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825983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a16="http://schemas.microsoft.com/office/drawing/2014/main" id="{D06FDEFC-11C7-EE20-9307-7E6E6846BADD}"/>
              </a:ext>
            </a:extLst>
          </p:cNvPr>
          <p:cNvSpPr txBox="1">
            <a:spLocks/>
          </p:cNvSpPr>
          <p:nvPr/>
        </p:nvSpPr>
        <p:spPr>
          <a:xfrm>
            <a:off x="375824" y="583136"/>
            <a:ext cx="8392351"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2800" b="1">
                <a:solidFill>
                  <a:srgbClr val="FF0000"/>
                </a:solidFill>
                <a:latin typeface="+mj-lt"/>
              </a:rPr>
              <a:t>4</a:t>
            </a:r>
            <a:r>
              <a:rPr lang="en-US" sz="2800">
                <a:solidFill>
                  <a:srgbClr val="000000"/>
                </a:solidFill>
                <a:latin typeface="+mj-lt"/>
              </a:rPr>
              <a:t>. Xác định công dụng của </a:t>
            </a:r>
            <a:r>
              <a:rPr lang="en-US" sz="2800" i="1">
                <a:solidFill>
                  <a:srgbClr val="000000"/>
                </a:solidFill>
                <a:latin typeface="+mj-lt"/>
              </a:rPr>
              <a:t>dấu hai chấm </a:t>
            </a:r>
            <a:r>
              <a:rPr lang="en-US" sz="2800">
                <a:solidFill>
                  <a:srgbClr val="000000"/>
                </a:solidFill>
                <a:latin typeface="+mj-lt"/>
              </a:rPr>
              <a:t>trong mỗi câu văn dưới đây:</a:t>
            </a:r>
          </a:p>
        </p:txBody>
      </p:sp>
      <p:sp>
        <p:nvSpPr>
          <p:cNvPr id="2" name="Google Shape;7902;p32">
            <a:extLst>
              <a:ext uri="{FF2B5EF4-FFF2-40B4-BE49-F238E27FC236}">
                <a16:creationId xmlns:a16="http://schemas.microsoft.com/office/drawing/2014/main" id="{FD1FFA7E-5173-2E48-EE82-A1AC322512FB}"/>
              </a:ext>
            </a:extLst>
          </p:cNvPr>
          <p:cNvSpPr txBox="1">
            <a:spLocks/>
          </p:cNvSpPr>
          <p:nvPr/>
        </p:nvSpPr>
        <p:spPr>
          <a:xfrm>
            <a:off x="375824" y="1478502"/>
            <a:ext cx="5307508" cy="3074687"/>
          </a:xfrm>
          <a:prstGeom prst="rect">
            <a:avLst/>
          </a:prstGeom>
          <a:solidFill>
            <a:srgbClr val="FFFF99"/>
          </a:solidFill>
          <a:ln>
            <a:solidFill>
              <a:srgbClr val="000000"/>
            </a:solid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a.  Trong cái túi vải thô của bà có đủ thứ quà, mùa nào thức nấy: nhãn tháng Sáu, na tháng Bảy, roi mùa hạ, gương sen mùa thu.</a:t>
            </a:r>
          </a:p>
          <a:p>
            <a:pPr algn="r"/>
            <a:r>
              <a:rPr lang="en-US" sz="3200">
                <a:solidFill>
                  <a:srgbClr val="000000"/>
                </a:solidFill>
                <a:latin typeface="+mj-lt"/>
              </a:rPr>
              <a:t>(</a:t>
            </a:r>
            <a:r>
              <a:rPr lang="en-US" sz="3200" i="1">
                <a:solidFill>
                  <a:srgbClr val="000000"/>
                </a:solidFill>
                <a:latin typeface="+mj-lt"/>
              </a:rPr>
              <a:t>Theo</a:t>
            </a:r>
            <a:r>
              <a:rPr lang="en-US" sz="3200">
                <a:solidFill>
                  <a:srgbClr val="000000"/>
                </a:solidFill>
                <a:latin typeface="+mj-lt"/>
              </a:rPr>
              <a:t> Ma Văn Kháng)</a:t>
            </a:r>
          </a:p>
        </p:txBody>
      </p:sp>
      <p:sp>
        <p:nvSpPr>
          <p:cNvPr id="4" name="1">
            <a:extLst>
              <a:ext uri="{FF2B5EF4-FFF2-40B4-BE49-F238E27FC236}">
                <a16:creationId xmlns:a16="http://schemas.microsoft.com/office/drawing/2014/main" id="{33A7A083-3F19-CF55-F45F-133BE6F4C195}"/>
              </a:ext>
            </a:extLst>
          </p:cNvPr>
          <p:cNvSpPr/>
          <p:nvPr/>
        </p:nvSpPr>
        <p:spPr>
          <a:xfrm>
            <a:off x="5867400" y="1581150"/>
            <a:ext cx="3017520" cy="1089660"/>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Báo hiệu </a:t>
            </a:r>
          </a:p>
          <a:p>
            <a:pPr algn="ctr"/>
            <a:r>
              <a:rPr lang="en-US" sz="3200"/>
              <a:t>phần giải thích</a:t>
            </a:r>
          </a:p>
        </p:txBody>
      </p:sp>
      <p:sp>
        <p:nvSpPr>
          <p:cNvPr id="6" name="2">
            <a:extLst>
              <a:ext uri="{FF2B5EF4-FFF2-40B4-BE49-F238E27FC236}">
                <a16:creationId xmlns:a16="http://schemas.microsoft.com/office/drawing/2014/main" id="{253BF7B7-7CF4-EE74-ACEF-15DC40663EA4}"/>
              </a:ext>
            </a:extLst>
          </p:cNvPr>
          <p:cNvSpPr/>
          <p:nvPr/>
        </p:nvSpPr>
        <p:spPr>
          <a:xfrm>
            <a:off x="5867400" y="3181350"/>
            <a:ext cx="3017520" cy="1089660"/>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Báo hiệu </a:t>
            </a:r>
          </a:p>
          <a:p>
            <a:pPr algn="ctr"/>
            <a:r>
              <a:rPr lang="en-US" sz="3200"/>
              <a:t>phần liệt kê</a:t>
            </a:r>
          </a:p>
        </p:txBody>
      </p:sp>
      <p:pic>
        <p:nvPicPr>
          <p:cNvPr id="7" name="Picture 6">
            <a:extLst>
              <a:ext uri="{FF2B5EF4-FFF2-40B4-BE49-F238E27FC236}">
                <a16:creationId xmlns:a16="http://schemas.microsoft.com/office/drawing/2014/main" id="{2F65FFE6-CC8B-4ADA-460E-DF61749628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1079" y="2887822"/>
            <a:ext cx="598573" cy="587056"/>
          </a:xfrm>
          <a:prstGeom prst="rect">
            <a:avLst/>
          </a:prstGeom>
          <a:noFill/>
        </p:spPr>
      </p:pic>
      <p:pic>
        <p:nvPicPr>
          <p:cNvPr id="8" name="Picture 7">
            <a:extLst>
              <a:ext uri="{FF2B5EF4-FFF2-40B4-BE49-F238E27FC236}">
                <a16:creationId xmlns:a16="http://schemas.microsoft.com/office/drawing/2014/main" id="{E2B2A06A-587D-2AFB-0EC6-8F23A7D943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8693" y="1364138"/>
            <a:ext cx="605667" cy="583764"/>
          </a:xfrm>
          <a:prstGeom prst="rect">
            <a:avLst/>
          </a:prstGeom>
          <a:noFill/>
        </p:spPr>
      </p:pic>
      <p:pic>
        <p:nvPicPr>
          <p:cNvPr id="10" name="Picture 9">
            <a:extLst>
              <a:ext uri="{FF2B5EF4-FFF2-40B4-BE49-F238E27FC236}">
                <a16:creationId xmlns:a16="http://schemas.microsoft.com/office/drawing/2014/main" id="{B3F40C0B-16EE-D374-DFEB-2D26368651FC}"/>
              </a:ext>
            </a:extLst>
          </p:cNvPr>
          <p:cNvPicPr>
            <a:picLocks noChangeAspect="1"/>
          </p:cNvPicPr>
          <p:nvPr/>
        </p:nvPicPr>
        <p:blipFill>
          <a:blip r:embed="rId9"/>
          <a:stretch>
            <a:fillRect/>
          </a:stretch>
        </p:blipFill>
        <p:spPr>
          <a:xfrm>
            <a:off x="6629400" y="4095750"/>
            <a:ext cx="1053082" cy="1047750"/>
          </a:xfrm>
          <a:prstGeom prst="rect">
            <a:avLst/>
          </a:prstGeom>
        </p:spPr>
      </p:pic>
    </p:spTree>
    <p:custDataLst>
      <p:tags r:id="rId1"/>
    </p:custDataLst>
    <p:extLst>
      <p:ext uri="{BB962C8B-B14F-4D97-AF65-F5344CB8AC3E}">
        <p14:creationId xmlns:p14="http://schemas.microsoft.com/office/powerpoint/2010/main" val="17188555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strVal val="4*#ppt_w"/>
                                          </p:val>
                                        </p:tav>
                                        <p:tav tm="100000">
                                          <p:val>
                                            <p:strVal val="#ppt_w"/>
                                          </p:val>
                                        </p:tav>
                                      </p:tavLst>
                                    </p:anim>
                                    <p:anim calcmode="lin" valueType="num">
                                      <p:cBhvr>
                                        <p:cTn id="8"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250" fill="hold"/>
                                        <p:tgtEl>
                                          <p:spTgt spid="7"/>
                                        </p:tgtEl>
                                        <p:attrNameLst>
                                          <p:attrName>ppt_w</p:attrName>
                                        </p:attrNameLst>
                                      </p:cBhvr>
                                      <p:tavLst>
                                        <p:tav tm="0">
                                          <p:val>
                                            <p:strVal val="4*#ppt_w"/>
                                          </p:val>
                                        </p:tav>
                                        <p:tav tm="100000">
                                          <p:val>
                                            <p:strVal val="#ppt_w"/>
                                          </p:val>
                                        </p:tav>
                                      </p:tavLst>
                                    </p:anim>
                                    <p:anim calcmode="lin" valueType="num">
                                      <p:cBhvr>
                                        <p:cTn id="15"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5" name="Check mark.wav"/>
                                        </p:tgtEl>
                                      </p:cMediaNode>
                                    </p:audio>
                                  </p:subTnLst>
                                </p:cTn>
                              </p:par>
                            </p:childTnLst>
                          </p:cTn>
                        </p:par>
                        <p:par>
                          <p:cTn id="16" fill="hold">
                            <p:stCondLst>
                              <p:cond delay="75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a16="http://schemas.microsoft.com/office/drawing/2014/main" id="{D06FDEFC-11C7-EE20-9307-7E6E6846BADD}"/>
              </a:ext>
            </a:extLst>
          </p:cNvPr>
          <p:cNvSpPr txBox="1">
            <a:spLocks/>
          </p:cNvSpPr>
          <p:nvPr/>
        </p:nvSpPr>
        <p:spPr>
          <a:xfrm>
            <a:off x="375824" y="583136"/>
            <a:ext cx="8392351"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2800" b="1">
                <a:solidFill>
                  <a:srgbClr val="FF0000"/>
                </a:solidFill>
                <a:latin typeface="+mj-lt"/>
              </a:rPr>
              <a:t>4</a:t>
            </a:r>
            <a:r>
              <a:rPr lang="en-US" sz="2800">
                <a:solidFill>
                  <a:srgbClr val="000000"/>
                </a:solidFill>
                <a:latin typeface="+mj-lt"/>
              </a:rPr>
              <a:t>. Xác định công dụng của </a:t>
            </a:r>
            <a:r>
              <a:rPr lang="en-US" sz="2800" i="1">
                <a:solidFill>
                  <a:srgbClr val="000000"/>
                </a:solidFill>
                <a:latin typeface="+mj-lt"/>
              </a:rPr>
              <a:t>dấu hai chấm </a:t>
            </a:r>
            <a:r>
              <a:rPr lang="en-US" sz="2800">
                <a:solidFill>
                  <a:srgbClr val="000000"/>
                </a:solidFill>
                <a:latin typeface="+mj-lt"/>
              </a:rPr>
              <a:t>trong mỗi câu văn dưới đây:</a:t>
            </a:r>
          </a:p>
        </p:txBody>
      </p:sp>
      <p:sp>
        <p:nvSpPr>
          <p:cNvPr id="2" name="Google Shape;7902;p32">
            <a:extLst>
              <a:ext uri="{FF2B5EF4-FFF2-40B4-BE49-F238E27FC236}">
                <a16:creationId xmlns:a16="http://schemas.microsoft.com/office/drawing/2014/main" id="{FD1FFA7E-5173-2E48-EE82-A1AC322512FB}"/>
              </a:ext>
            </a:extLst>
          </p:cNvPr>
          <p:cNvSpPr txBox="1">
            <a:spLocks/>
          </p:cNvSpPr>
          <p:nvPr/>
        </p:nvSpPr>
        <p:spPr>
          <a:xfrm>
            <a:off x="259080" y="1432898"/>
            <a:ext cx="5303519" cy="2909848"/>
          </a:xfrm>
          <a:prstGeom prst="rect">
            <a:avLst/>
          </a:prstGeom>
          <a:solidFill>
            <a:srgbClr val="FFFF99"/>
          </a:solidFill>
          <a:ln>
            <a:solidFill>
              <a:srgbClr val="000000"/>
            </a:solid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600">
                <a:solidFill>
                  <a:srgbClr val="000000"/>
                </a:solidFill>
                <a:latin typeface="+mj-lt"/>
              </a:rPr>
              <a:t>b.  Hoa giấy có một đặc điểm khác với nhiều loài hoa: hoa rụng mà vẫn còn tươi nguyên.</a:t>
            </a:r>
          </a:p>
          <a:p>
            <a:pPr algn="r"/>
            <a:r>
              <a:rPr lang="en-US" sz="3600">
                <a:solidFill>
                  <a:srgbClr val="000000"/>
                </a:solidFill>
                <a:latin typeface="+mj-lt"/>
              </a:rPr>
              <a:t>(</a:t>
            </a:r>
            <a:r>
              <a:rPr lang="en-US" sz="3600" i="1">
                <a:solidFill>
                  <a:srgbClr val="000000"/>
                </a:solidFill>
                <a:latin typeface="+mj-lt"/>
              </a:rPr>
              <a:t>Theo</a:t>
            </a:r>
            <a:r>
              <a:rPr lang="en-US" sz="3600">
                <a:solidFill>
                  <a:srgbClr val="000000"/>
                </a:solidFill>
                <a:latin typeface="+mj-lt"/>
              </a:rPr>
              <a:t> Trần Hoài Dương)</a:t>
            </a:r>
          </a:p>
        </p:txBody>
      </p:sp>
      <p:sp>
        <p:nvSpPr>
          <p:cNvPr id="4" name="1">
            <a:extLst>
              <a:ext uri="{FF2B5EF4-FFF2-40B4-BE49-F238E27FC236}">
                <a16:creationId xmlns:a16="http://schemas.microsoft.com/office/drawing/2014/main" id="{33A7A083-3F19-CF55-F45F-133BE6F4C195}"/>
              </a:ext>
            </a:extLst>
          </p:cNvPr>
          <p:cNvSpPr/>
          <p:nvPr/>
        </p:nvSpPr>
        <p:spPr>
          <a:xfrm>
            <a:off x="5867400" y="1581150"/>
            <a:ext cx="3017520" cy="1089660"/>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Báo hiệu </a:t>
            </a:r>
          </a:p>
          <a:p>
            <a:pPr algn="ctr"/>
            <a:r>
              <a:rPr lang="en-US" sz="3200"/>
              <a:t>phần giải thích</a:t>
            </a:r>
          </a:p>
        </p:txBody>
      </p:sp>
      <p:sp>
        <p:nvSpPr>
          <p:cNvPr id="6" name="2">
            <a:extLst>
              <a:ext uri="{FF2B5EF4-FFF2-40B4-BE49-F238E27FC236}">
                <a16:creationId xmlns:a16="http://schemas.microsoft.com/office/drawing/2014/main" id="{253BF7B7-7CF4-EE74-ACEF-15DC40663EA4}"/>
              </a:ext>
            </a:extLst>
          </p:cNvPr>
          <p:cNvSpPr/>
          <p:nvPr/>
        </p:nvSpPr>
        <p:spPr>
          <a:xfrm>
            <a:off x="5867400" y="3181350"/>
            <a:ext cx="3017520" cy="1089660"/>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Báo hiệu </a:t>
            </a:r>
          </a:p>
          <a:p>
            <a:pPr algn="ctr"/>
            <a:r>
              <a:rPr lang="en-US" sz="3200"/>
              <a:t>phần liệt kê</a:t>
            </a:r>
          </a:p>
        </p:txBody>
      </p:sp>
      <p:pic>
        <p:nvPicPr>
          <p:cNvPr id="7" name="Picture 6">
            <a:extLst>
              <a:ext uri="{FF2B5EF4-FFF2-40B4-BE49-F238E27FC236}">
                <a16:creationId xmlns:a16="http://schemas.microsoft.com/office/drawing/2014/main" id="{2F65FFE6-CC8B-4ADA-460E-DF61749628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9753" y="1152430"/>
            <a:ext cx="598573" cy="587056"/>
          </a:xfrm>
          <a:prstGeom prst="rect">
            <a:avLst/>
          </a:prstGeom>
          <a:noFill/>
        </p:spPr>
      </p:pic>
      <p:pic>
        <p:nvPicPr>
          <p:cNvPr id="8" name="Picture 7">
            <a:extLst>
              <a:ext uri="{FF2B5EF4-FFF2-40B4-BE49-F238E27FC236}">
                <a16:creationId xmlns:a16="http://schemas.microsoft.com/office/drawing/2014/main" id="{E2B2A06A-587D-2AFB-0EC6-8F23A7D943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6008" y="2830413"/>
            <a:ext cx="605667" cy="583764"/>
          </a:xfrm>
          <a:prstGeom prst="rect">
            <a:avLst/>
          </a:prstGeom>
          <a:noFill/>
        </p:spPr>
      </p:pic>
      <p:pic>
        <p:nvPicPr>
          <p:cNvPr id="10" name="Picture 9">
            <a:extLst>
              <a:ext uri="{FF2B5EF4-FFF2-40B4-BE49-F238E27FC236}">
                <a16:creationId xmlns:a16="http://schemas.microsoft.com/office/drawing/2014/main" id="{B3F40C0B-16EE-D374-DFEB-2D26368651FC}"/>
              </a:ext>
            </a:extLst>
          </p:cNvPr>
          <p:cNvPicPr>
            <a:picLocks noChangeAspect="1"/>
          </p:cNvPicPr>
          <p:nvPr/>
        </p:nvPicPr>
        <p:blipFill>
          <a:blip r:embed="rId9"/>
          <a:stretch>
            <a:fillRect/>
          </a:stretch>
        </p:blipFill>
        <p:spPr>
          <a:xfrm>
            <a:off x="6662150" y="674496"/>
            <a:ext cx="1053082" cy="1047750"/>
          </a:xfrm>
          <a:prstGeom prst="rect">
            <a:avLst/>
          </a:prstGeom>
        </p:spPr>
      </p:pic>
      <p:pic>
        <p:nvPicPr>
          <p:cNvPr id="3" name="Picture 2">
            <a:extLst>
              <a:ext uri="{FF2B5EF4-FFF2-40B4-BE49-F238E27FC236}">
                <a16:creationId xmlns:a16="http://schemas.microsoft.com/office/drawing/2014/main" id="{03705D50-6340-1678-806C-7716B8E6747C}"/>
              </a:ext>
            </a:extLst>
          </p:cNvPr>
          <p:cNvPicPr>
            <a:picLocks noChangeAspect="1"/>
          </p:cNvPicPr>
          <p:nvPr/>
        </p:nvPicPr>
        <p:blipFill>
          <a:blip r:embed="rId9"/>
          <a:stretch>
            <a:fillRect/>
          </a:stretch>
        </p:blipFill>
        <p:spPr>
          <a:xfrm>
            <a:off x="7378436" y="658124"/>
            <a:ext cx="1053082" cy="1047750"/>
          </a:xfrm>
          <a:prstGeom prst="rect">
            <a:avLst/>
          </a:prstGeom>
        </p:spPr>
      </p:pic>
    </p:spTree>
    <p:custDataLst>
      <p:tags r:id="rId1"/>
    </p:custDataLst>
    <p:extLst>
      <p:ext uri="{BB962C8B-B14F-4D97-AF65-F5344CB8AC3E}">
        <p14:creationId xmlns:p14="http://schemas.microsoft.com/office/powerpoint/2010/main" val="3906726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4*#ppt_w"/>
                                          </p:val>
                                        </p:tav>
                                        <p:tav tm="100000">
                                          <p:val>
                                            <p:strVal val="#ppt_w"/>
                                          </p:val>
                                        </p:tav>
                                      </p:tavLst>
                                    </p:anim>
                                    <p:anim calcmode="lin" valueType="num">
                                      <p:cBhvr>
                                        <p:cTn id="8"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Check mark.wav"/>
                                        </p:tgtEl>
                                      </p:cMediaNode>
                                    </p:audio>
                                  </p:sub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5" name="applause.wav"/>
                                        </p:tgtEl>
                                      </p:cMediaNode>
                                    </p:audio>
                                  </p:sub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indefinite"/>
                      </p:stCondLst>
                      <p:childTnLst>
                        <p:par>
                          <p:cTn id="22" fill="hold">
                            <p:stCondLst>
                              <p:cond delay="0"/>
                            </p:stCondLst>
                            <p:childTnLst>
                              <p:par>
                                <p:cTn id="23" presetID="23" presetClass="entr" presetSubtype="32" fill="hold" nodeType="clickEffect">
                                  <p:stCondLst>
                                    <p:cond delay="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250" fill="hold"/>
                                        <p:tgtEl>
                                          <p:spTgt spid="8"/>
                                        </p:tgtEl>
                                        <p:attrNameLst>
                                          <p:attrName>ppt_w</p:attrName>
                                        </p:attrNameLst>
                                      </p:cBhvr>
                                      <p:tavLst>
                                        <p:tav tm="0">
                                          <p:val>
                                            <p:strVal val="4*#ppt_w"/>
                                          </p:val>
                                        </p:tav>
                                        <p:tav tm="100000">
                                          <p:val>
                                            <p:strVal val="#ppt_w"/>
                                          </p:val>
                                        </p:tav>
                                      </p:tavLst>
                                    </p:anim>
                                    <p:anim calcmode="lin" valueType="num">
                                      <p:cBhvr>
                                        <p:cTn id="26"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a16="http://schemas.microsoft.com/office/drawing/2014/main" id="{D06FDEFC-11C7-EE20-9307-7E6E6846BADD}"/>
              </a:ext>
            </a:extLst>
          </p:cNvPr>
          <p:cNvSpPr txBox="1">
            <a:spLocks/>
          </p:cNvSpPr>
          <p:nvPr/>
        </p:nvSpPr>
        <p:spPr>
          <a:xfrm>
            <a:off x="375824" y="583136"/>
            <a:ext cx="8392351"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2800" b="1">
                <a:solidFill>
                  <a:srgbClr val="FF0000"/>
                </a:solidFill>
                <a:latin typeface="+mj-lt"/>
              </a:rPr>
              <a:t>4</a:t>
            </a:r>
            <a:r>
              <a:rPr lang="en-US" sz="2800">
                <a:solidFill>
                  <a:srgbClr val="000000"/>
                </a:solidFill>
                <a:latin typeface="+mj-lt"/>
              </a:rPr>
              <a:t>. Xác định công dụng của </a:t>
            </a:r>
            <a:r>
              <a:rPr lang="en-US" sz="2800" i="1">
                <a:solidFill>
                  <a:srgbClr val="000000"/>
                </a:solidFill>
                <a:latin typeface="+mj-lt"/>
              </a:rPr>
              <a:t>dấu hai chấm </a:t>
            </a:r>
            <a:r>
              <a:rPr lang="en-US" sz="2800">
                <a:solidFill>
                  <a:srgbClr val="000000"/>
                </a:solidFill>
                <a:latin typeface="+mj-lt"/>
              </a:rPr>
              <a:t>trong mỗi câu văn dưới đây:</a:t>
            </a:r>
          </a:p>
        </p:txBody>
      </p:sp>
      <p:sp>
        <p:nvSpPr>
          <p:cNvPr id="2" name="Google Shape;7902;p32">
            <a:extLst>
              <a:ext uri="{FF2B5EF4-FFF2-40B4-BE49-F238E27FC236}">
                <a16:creationId xmlns:a16="http://schemas.microsoft.com/office/drawing/2014/main" id="{FD1FFA7E-5173-2E48-EE82-A1AC322512FB}"/>
              </a:ext>
            </a:extLst>
          </p:cNvPr>
          <p:cNvSpPr txBox="1">
            <a:spLocks/>
          </p:cNvSpPr>
          <p:nvPr/>
        </p:nvSpPr>
        <p:spPr>
          <a:xfrm>
            <a:off x="259080" y="1432898"/>
            <a:ext cx="5303519" cy="2909848"/>
          </a:xfrm>
          <a:prstGeom prst="rect">
            <a:avLst/>
          </a:prstGeom>
          <a:solidFill>
            <a:srgbClr val="FFFF99"/>
          </a:solidFill>
          <a:ln>
            <a:solidFill>
              <a:srgbClr val="000000"/>
            </a:solid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600">
                <a:solidFill>
                  <a:srgbClr val="000000"/>
                </a:solidFill>
                <a:latin typeface="+mj-lt"/>
              </a:rPr>
              <a:t>c.  Chú sóc có bộ lông khá đẹp: lưng xám nhưng bụng và chóp đuôi lại đỏ rực.</a:t>
            </a:r>
          </a:p>
          <a:p>
            <a:pPr algn="r"/>
            <a:r>
              <a:rPr lang="en-US" sz="3600">
                <a:solidFill>
                  <a:srgbClr val="000000"/>
                </a:solidFill>
                <a:latin typeface="+mj-lt"/>
              </a:rPr>
              <a:t>(</a:t>
            </a:r>
            <a:r>
              <a:rPr lang="en-US" sz="3600" i="1">
                <a:solidFill>
                  <a:srgbClr val="000000"/>
                </a:solidFill>
                <a:latin typeface="+mj-lt"/>
              </a:rPr>
              <a:t>Theo</a:t>
            </a:r>
            <a:r>
              <a:rPr lang="en-US" sz="3600">
                <a:solidFill>
                  <a:srgbClr val="000000"/>
                </a:solidFill>
                <a:latin typeface="+mj-lt"/>
              </a:rPr>
              <a:t> Ngô Quân Miện)</a:t>
            </a:r>
          </a:p>
        </p:txBody>
      </p:sp>
      <p:sp>
        <p:nvSpPr>
          <p:cNvPr id="4" name="1">
            <a:extLst>
              <a:ext uri="{FF2B5EF4-FFF2-40B4-BE49-F238E27FC236}">
                <a16:creationId xmlns:a16="http://schemas.microsoft.com/office/drawing/2014/main" id="{33A7A083-3F19-CF55-F45F-133BE6F4C195}"/>
              </a:ext>
            </a:extLst>
          </p:cNvPr>
          <p:cNvSpPr/>
          <p:nvPr/>
        </p:nvSpPr>
        <p:spPr>
          <a:xfrm>
            <a:off x="5867400" y="1581150"/>
            <a:ext cx="3017520" cy="1089660"/>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Báo hiệu </a:t>
            </a:r>
          </a:p>
          <a:p>
            <a:pPr algn="ctr"/>
            <a:r>
              <a:rPr lang="en-US" sz="3200"/>
              <a:t>phần giải thích</a:t>
            </a:r>
          </a:p>
        </p:txBody>
      </p:sp>
      <p:sp>
        <p:nvSpPr>
          <p:cNvPr id="6" name="2">
            <a:extLst>
              <a:ext uri="{FF2B5EF4-FFF2-40B4-BE49-F238E27FC236}">
                <a16:creationId xmlns:a16="http://schemas.microsoft.com/office/drawing/2014/main" id="{253BF7B7-7CF4-EE74-ACEF-15DC40663EA4}"/>
              </a:ext>
            </a:extLst>
          </p:cNvPr>
          <p:cNvSpPr/>
          <p:nvPr/>
        </p:nvSpPr>
        <p:spPr>
          <a:xfrm>
            <a:off x="5867400" y="3181350"/>
            <a:ext cx="3017520" cy="1089660"/>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Báo hiệu </a:t>
            </a:r>
          </a:p>
          <a:p>
            <a:pPr algn="ctr"/>
            <a:r>
              <a:rPr lang="en-US" sz="3200"/>
              <a:t>phần liệt kê</a:t>
            </a:r>
          </a:p>
        </p:txBody>
      </p:sp>
      <p:pic>
        <p:nvPicPr>
          <p:cNvPr id="7" name="Picture 6">
            <a:extLst>
              <a:ext uri="{FF2B5EF4-FFF2-40B4-BE49-F238E27FC236}">
                <a16:creationId xmlns:a16="http://schemas.microsoft.com/office/drawing/2014/main" id="{2F65FFE6-CC8B-4ADA-460E-DF61749628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9753" y="1152430"/>
            <a:ext cx="598573" cy="587056"/>
          </a:xfrm>
          <a:prstGeom prst="rect">
            <a:avLst/>
          </a:prstGeom>
          <a:noFill/>
        </p:spPr>
      </p:pic>
      <p:pic>
        <p:nvPicPr>
          <p:cNvPr id="8" name="Picture 7">
            <a:extLst>
              <a:ext uri="{FF2B5EF4-FFF2-40B4-BE49-F238E27FC236}">
                <a16:creationId xmlns:a16="http://schemas.microsoft.com/office/drawing/2014/main" id="{E2B2A06A-587D-2AFB-0EC6-8F23A7D943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6008" y="2830413"/>
            <a:ext cx="605667" cy="583764"/>
          </a:xfrm>
          <a:prstGeom prst="rect">
            <a:avLst/>
          </a:prstGeom>
          <a:noFill/>
        </p:spPr>
      </p:pic>
      <p:pic>
        <p:nvPicPr>
          <p:cNvPr id="3" name="Picture 2">
            <a:extLst>
              <a:ext uri="{FF2B5EF4-FFF2-40B4-BE49-F238E27FC236}">
                <a16:creationId xmlns:a16="http://schemas.microsoft.com/office/drawing/2014/main" id="{03705D50-6340-1678-806C-7716B8E6747C}"/>
              </a:ext>
            </a:extLst>
          </p:cNvPr>
          <p:cNvPicPr>
            <a:picLocks noChangeAspect="1"/>
          </p:cNvPicPr>
          <p:nvPr/>
        </p:nvPicPr>
        <p:blipFill>
          <a:blip r:embed="rId9"/>
          <a:srcRect/>
          <a:stretch/>
        </p:blipFill>
        <p:spPr>
          <a:xfrm>
            <a:off x="6944576" y="627557"/>
            <a:ext cx="1432999" cy="1474657"/>
          </a:xfrm>
          <a:prstGeom prst="rect">
            <a:avLst/>
          </a:prstGeom>
        </p:spPr>
      </p:pic>
    </p:spTree>
    <p:custDataLst>
      <p:tags r:id="rId1"/>
    </p:custDataLst>
    <p:extLst>
      <p:ext uri="{BB962C8B-B14F-4D97-AF65-F5344CB8AC3E}">
        <p14:creationId xmlns:p14="http://schemas.microsoft.com/office/powerpoint/2010/main" val="4506744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4*#ppt_w"/>
                                          </p:val>
                                        </p:tav>
                                        <p:tav tm="100000">
                                          <p:val>
                                            <p:strVal val="#ppt_w"/>
                                          </p:val>
                                        </p:tav>
                                      </p:tavLst>
                                    </p:anim>
                                    <p:anim calcmode="lin" valueType="num">
                                      <p:cBhvr>
                                        <p:cTn id="8"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Check mark.wav"/>
                                        </p:tgtEl>
                                      </p:cMediaNode>
                                    </p:audio>
                                  </p:sub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4"/>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indefinite"/>
                      </p:stCondLst>
                      <p:childTnLst>
                        <p:par>
                          <p:cTn id="17" fill="hold">
                            <p:stCondLst>
                              <p:cond delay="0"/>
                            </p:stCondLst>
                            <p:childTnLst>
                              <p:par>
                                <p:cTn id="18" presetID="23" presetClass="entr" presetSubtype="32" fill="hold" nodeType="clickEffect">
                                  <p:stCondLst>
                                    <p:cond delay="500"/>
                                  </p:stCondLst>
                                  <p:childTnLst>
                                    <p:set>
                                      <p:cBhvr>
                                        <p:cTn id="19" dur="1" fill="hold">
                                          <p:stCondLst>
                                            <p:cond delay="0"/>
                                          </p:stCondLst>
                                        </p:cTn>
                                        <p:tgtEl>
                                          <p:spTgt spid="8"/>
                                        </p:tgtEl>
                                        <p:attrNameLst>
                                          <p:attrName>style.visibility</p:attrName>
                                        </p:attrNameLst>
                                      </p:cBhvr>
                                      <p:to>
                                        <p:strVal val="visible"/>
                                      </p:to>
                                    </p:set>
                                    <p:anim calcmode="lin" valueType="num">
                                      <p:cBhvr>
                                        <p:cTn id="20" dur="250" fill="hold"/>
                                        <p:tgtEl>
                                          <p:spTgt spid="8"/>
                                        </p:tgtEl>
                                        <p:attrNameLst>
                                          <p:attrName>ppt_w</p:attrName>
                                        </p:attrNameLst>
                                      </p:cBhvr>
                                      <p:tavLst>
                                        <p:tav tm="0">
                                          <p:val>
                                            <p:strVal val="4*#ppt_w"/>
                                          </p:val>
                                        </p:tav>
                                        <p:tav tm="100000">
                                          <p:val>
                                            <p:strVal val="#ppt_w"/>
                                          </p:val>
                                        </p:tav>
                                      </p:tavLst>
                                    </p:anim>
                                    <p:anim calcmode="lin" valueType="num">
                                      <p:cBhvr>
                                        <p:cTn id="21"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94"/>
        <p:cNvGrpSpPr/>
        <p:nvPr/>
      </p:nvGrpSpPr>
      <p:grpSpPr>
        <a:xfrm>
          <a:off x="0" y="0"/>
          <a:ext cx="0" cy="0"/>
          <a:chOff x="0" y="0"/>
          <a:chExt cx="0" cy="0"/>
        </a:xfrm>
      </p:grpSpPr>
      <p:sp>
        <p:nvSpPr>
          <p:cNvPr id="3" name="1">
            <a:extLst>
              <a:ext uri="{FF2B5EF4-FFF2-40B4-BE49-F238E27FC236}">
                <a16:creationId xmlns:a16="http://schemas.microsoft.com/office/drawing/2014/main" id="{53007B4C-285C-D232-BA4D-D8B615495082}"/>
              </a:ext>
            </a:extLst>
          </p:cNvPr>
          <p:cNvSpPr/>
          <p:nvPr/>
        </p:nvSpPr>
        <p:spPr>
          <a:xfrm>
            <a:off x="304800" y="438150"/>
            <a:ext cx="3886200" cy="1089660"/>
          </a:xfrm>
          <a:prstGeom prst="roundRect">
            <a:avLst/>
          </a:prstGeom>
          <a:solidFill>
            <a:srgbClr val="FF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Từ ngữ </a:t>
            </a:r>
          </a:p>
          <a:p>
            <a:pPr algn="ctr"/>
            <a:r>
              <a:rPr lang="en-US" sz="3200">
                <a:solidFill>
                  <a:srgbClr val="000000"/>
                </a:solidFill>
              </a:rPr>
              <a:t>về người thân</a:t>
            </a:r>
          </a:p>
        </p:txBody>
      </p:sp>
      <p:sp>
        <p:nvSpPr>
          <p:cNvPr id="4" name="1">
            <a:extLst>
              <a:ext uri="{FF2B5EF4-FFF2-40B4-BE49-F238E27FC236}">
                <a16:creationId xmlns:a16="http://schemas.microsoft.com/office/drawing/2014/main" id="{C6094A5D-7A46-6C37-0585-B95352B13F99}"/>
              </a:ext>
            </a:extLst>
          </p:cNvPr>
          <p:cNvSpPr/>
          <p:nvPr/>
        </p:nvSpPr>
        <p:spPr>
          <a:xfrm>
            <a:off x="4953000" y="438150"/>
            <a:ext cx="3886200" cy="1089660"/>
          </a:xfrm>
          <a:prstGeom prst="roundRect">
            <a:avLst/>
          </a:prstGeom>
          <a:solidFill>
            <a:srgbClr val="DD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Dấu hai chấm</a:t>
            </a:r>
          </a:p>
        </p:txBody>
      </p:sp>
      <p:sp>
        <p:nvSpPr>
          <p:cNvPr id="5" name="Arrow: Down 4">
            <a:extLst>
              <a:ext uri="{FF2B5EF4-FFF2-40B4-BE49-F238E27FC236}">
                <a16:creationId xmlns:a16="http://schemas.microsoft.com/office/drawing/2014/main" id="{1F8236B9-87D9-08E2-4B17-4FEAE52428A0}"/>
              </a:ext>
            </a:extLst>
          </p:cNvPr>
          <p:cNvSpPr/>
          <p:nvPr/>
        </p:nvSpPr>
        <p:spPr>
          <a:xfrm>
            <a:off x="914400" y="1581912"/>
            <a:ext cx="484632" cy="532638"/>
          </a:xfrm>
          <a:prstGeom prst="downArrow">
            <a:avLst/>
          </a:prstGeom>
          <a:solidFill>
            <a:srgbClr val="FF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
            <a:extLst>
              <a:ext uri="{FF2B5EF4-FFF2-40B4-BE49-F238E27FC236}">
                <a16:creationId xmlns:a16="http://schemas.microsoft.com/office/drawing/2014/main" id="{1E587986-078C-E2AC-6B41-59A8F1AAB882}"/>
              </a:ext>
            </a:extLst>
          </p:cNvPr>
          <p:cNvSpPr/>
          <p:nvPr/>
        </p:nvSpPr>
        <p:spPr>
          <a:xfrm>
            <a:off x="306324" y="2157984"/>
            <a:ext cx="1700784" cy="2657856"/>
          </a:xfrm>
          <a:prstGeom prst="roundRect">
            <a:avLst/>
          </a:prstGeom>
          <a:solidFill>
            <a:srgbClr val="FF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Người thân bên nội:</a:t>
            </a:r>
          </a:p>
          <a:p>
            <a:pPr algn="ctr"/>
            <a:r>
              <a:rPr lang="en-US" sz="2000">
                <a:solidFill>
                  <a:srgbClr val="000000"/>
                </a:solidFill>
              </a:rPr>
              <a:t>ông nội, bà nội, chú, mợ, thím, anh, em, chị,…</a:t>
            </a:r>
          </a:p>
        </p:txBody>
      </p:sp>
      <p:sp>
        <p:nvSpPr>
          <p:cNvPr id="7" name="1">
            <a:extLst>
              <a:ext uri="{FF2B5EF4-FFF2-40B4-BE49-F238E27FC236}">
                <a16:creationId xmlns:a16="http://schemas.microsoft.com/office/drawing/2014/main" id="{935498EF-5C9F-E5AD-32F5-A23268923E68}"/>
              </a:ext>
            </a:extLst>
          </p:cNvPr>
          <p:cNvSpPr/>
          <p:nvPr/>
        </p:nvSpPr>
        <p:spPr>
          <a:xfrm>
            <a:off x="2490216" y="2157984"/>
            <a:ext cx="1700784" cy="2657856"/>
          </a:xfrm>
          <a:prstGeom prst="roundRect">
            <a:avLst/>
          </a:prstGeom>
          <a:solidFill>
            <a:srgbClr val="FF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Người thân bên ngoại:</a:t>
            </a:r>
          </a:p>
          <a:p>
            <a:pPr algn="ctr"/>
            <a:r>
              <a:rPr lang="en-US" sz="2000">
                <a:solidFill>
                  <a:srgbClr val="000000"/>
                </a:solidFill>
              </a:rPr>
              <a:t>ông ngoại, bà ngoại, cậu, dì, thím, mợ, dượng, anh, chị,…</a:t>
            </a:r>
          </a:p>
        </p:txBody>
      </p:sp>
      <p:sp>
        <p:nvSpPr>
          <p:cNvPr id="8" name="Arrow: Down 7">
            <a:extLst>
              <a:ext uri="{FF2B5EF4-FFF2-40B4-BE49-F238E27FC236}">
                <a16:creationId xmlns:a16="http://schemas.microsoft.com/office/drawing/2014/main" id="{93463EE7-D0C3-CA1F-32B5-8DEAEE010FE4}"/>
              </a:ext>
            </a:extLst>
          </p:cNvPr>
          <p:cNvSpPr/>
          <p:nvPr/>
        </p:nvSpPr>
        <p:spPr>
          <a:xfrm>
            <a:off x="3098292" y="1581912"/>
            <a:ext cx="484632" cy="532638"/>
          </a:xfrm>
          <a:prstGeom prst="downArrow">
            <a:avLst/>
          </a:prstGeom>
          <a:solidFill>
            <a:srgbClr val="FF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6F8B3947-CCE6-C9BD-DED4-9952CA980627}"/>
              </a:ext>
            </a:extLst>
          </p:cNvPr>
          <p:cNvSpPr/>
          <p:nvPr/>
        </p:nvSpPr>
        <p:spPr>
          <a:xfrm>
            <a:off x="5318762" y="1581912"/>
            <a:ext cx="484632" cy="532638"/>
          </a:xfrm>
          <a:prstGeom prst="downArrow">
            <a:avLst/>
          </a:prstGeom>
          <a:solidFill>
            <a:srgbClr val="DD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
            <a:extLst>
              <a:ext uri="{FF2B5EF4-FFF2-40B4-BE49-F238E27FC236}">
                <a16:creationId xmlns:a16="http://schemas.microsoft.com/office/drawing/2014/main" id="{E9E903D2-58E9-B386-1D77-FA8352C69B0A}"/>
              </a:ext>
            </a:extLst>
          </p:cNvPr>
          <p:cNvSpPr/>
          <p:nvPr/>
        </p:nvSpPr>
        <p:spPr>
          <a:xfrm>
            <a:off x="4961382" y="2157984"/>
            <a:ext cx="1058418" cy="2657856"/>
          </a:xfrm>
          <a:prstGeom prst="roundRect">
            <a:avLst/>
          </a:prstGeom>
          <a:solidFill>
            <a:srgbClr val="DD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Báo hiệu phần liệt kê</a:t>
            </a:r>
          </a:p>
          <a:p>
            <a:pPr algn="ctr"/>
            <a:endParaRPr lang="en-US" sz="2000">
              <a:solidFill>
                <a:srgbClr val="000000"/>
              </a:solidFill>
            </a:endParaRPr>
          </a:p>
        </p:txBody>
      </p:sp>
      <p:sp>
        <p:nvSpPr>
          <p:cNvPr id="14" name="1">
            <a:extLst>
              <a:ext uri="{FF2B5EF4-FFF2-40B4-BE49-F238E27FC236}">
                <a16:creationId xmlns:a16="http://schemas.microsoft.com/office/drawing/2014/main" id="{2DF43E96-E693-3483-D962-05DF594B09CD}"/>
              </a:ext>
            </a:extLst>
          </p:cNvPr>
          <p:cNvSpPr/>
          <p:nvPr/>
        </p:nvSpPr>
        <p:spPr>
          <a:xfrm>
            <a:off x="6366891" y="2157984"/>
            <a:ext cx="1058418" cy="2657856"/>
          </a:xfrm>
          <a:prstGeom prst="roundRect">
            <a:avLst/>
          </a:prstGeom>
          <a:solidFill>
            <a:srgbClr val="DD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Báo hiệu phần giải thích</a:t>
            </a:r>
          </a:p>
        </p:txBody>
      </p:sp>
      <p:sp>
        <p:nvSpPr>
          <p:cNvPr id="15" name="1">
            <a:extLst>
              <a:ext uri="{FF2B5EF4-FFF2-40B4-BE49-F238E27FC236}">
                <a16:creationId xmlns:a16="http://schemas.microsoft.com/office/drawing/2014/main" id="{01200FC6-B716-9AFF-6A2C-A5DECA68E2B7}"/>
              </a:ext>
            </a:extLst>
          </p:cNvPr>
          <p:cNvSpPr/>
          <p:nvPr/>
        </p:nvSpPr>
        <p:spPr>
          <a:xfrm>
            <a:off x="7772400" y="2157984"/>
            <a:ext cx="1058418" cy="2657856"/>
          </a:xfrm>
          <a:prstGeom prst="roundRect">
            <a:avLst/>
          </a:prstGeom>
          <a:solidFill>
            <a:srgbClr val="DD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Báo hiệu lời nói trực tiếp</a:t>
            </a:r>
          </a:p>
        </p:txBody>
      </p:sp>
      <p:sp>
        <p:nvSpPr>
          <p:cNvPr id="16" name="Arrow: Down 15">
            <a:extLst>
              <a:ext uri="{FF2B5EF4-FFF2-40B4-BE49-F238E27FC236}">
                <a16:creationId xmlns:a16="http://schemas.microsoft.com/office/drawing/2014/main" id="{FAB286F4-C628-9B91-634A-FACABD9D5E36}"/>
              </a:ext>
            </a:extLst>
          </p:cNvPr>
          <p:cNvSpPr/>
          <p:nvPr/>
        </p:nvSpPr>
        <p:spPr>
          <a:xfrm>
            <a:off x="6653784" y="1581912"/>
            <a:ext cx="484632" cy="532638"/>
          </a:xfrm>
          <a:prstGeom prst="downArrow">
            <a:avLst/>
          </a:prstGeom>
          <a:solidFill>
            <a:srgbClr val="DD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D891D574-F8D7-532A-DBD8-7DF7B5CEAF66}"/>
              </a:ext>
            </a:extLst>
          </p:cNvPr>
          <p:cNvSpPr/>
          <p:nvPr/>
        </p:nvSpPr>
        <p:spPr>
          <a:xfrm>
            <a:off x="8059293" y="1581912"/>
            <a:ext cx="484632" cy="532638"/>
          </a:xfrm>
          <a:prstGeom prst="downArrow">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8460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up)">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3" grpId="0" animBg="1"/>
      <p:bldP spid="14" grpId="0" animBg="1"/>
      <p:bldP spid="15" grpId="0" animBg="1"/>
      <p:bldP spid="16"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EABE-8565-9EEC-75D7-32C96416884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F9CA2B4-B9AC-F406-1C17-E1332879FFD9}"/>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76C26695-3C48-E68A-5121-70E0B99A86FC}"/>
              </a:ext>
            </a:extLst>
          </p:cNvPr>
          <p:cNvPicPr>
            <a:picLocks noChangeAspect="1"/>
          </p:cNvPicPr>
          <p:nvPr/>
        </p:nvPicPr>
        <p:blipFill rotWithShape="1">
          <a:blip r:embed="rId5"/>
          <a:srcRect b="9999"/>
          <a:stretch/>
        </p:blipFill>
        <p:spPr>
          <a:xfrm>
            <a:off x="0" y="-19050"/>
            <a:ext cx="9144000" cy="5162550"/>
          </a:xfrm>
          <a:prstGeom prst="rect">
            <a:avLst/>
          </a:prstGeom>
        </p:spPr>
      </p:pic>
      <p:pic>
        <p:nvPicPr>
          <p:cNvPr id="6" name="Picture 6" descr="Duck Gif Clipart Ducks Hugging Funny - Animated Duck Clipart Gif Emoji,Duck  Emojis - Free Emoji PNG Images - EmojiSky.com">
            <a:extLst>
              <a:ext uri="{FF2B5EF4-FFF2-40B4-BE49-F238E27FC236}">
                <a16:creationId xmlns:a16="http://schemas.microsoft.com/office/drawing/2014/main" id="{01CCF0B4-1FCF-52A2-869F-40B0E38CE09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835" b="99083" l="5556" r="94222">
                        <a14:foregroundMark x1="9444" y1="79161" x2="9333" y2="84273"/>
                        <a14:foregroundMark x1="20444" y1="86501" x2="22111" y2="87156"/>
                        <a14:foregroundMark x1="44778" y1="86894" x2="64556" y2="86894"/>
                        <a14:foregroundMark x1="85000" y1="83617" x2="76000" y2="87942"/>
                        <a14:foregroundMark x1="91222" y1="82176" x2="85778" y2="87156"/>
                        <a14:foregroundMark x1="70556" y1="91743" x2="75222" y2="91350"/>
                        <a14:foregroundMark x1="60778" y1="89515" x2="64889" y2="90039"/>
                        <a14:foregroundMark x1="38667" y1="93316" x2="47222" y2="93054"/>
                        <a14:foregroundMark x1="81444" y1="72477" x2="82444" y2="73788"/>
                        <a14:foregroundMark x1="79778" y1="79554" x2="80000" y2="82045"/>
                        <a14:foregroundMark x1="15000" y1="78637" x2="15556" y2="77064"/>
                        <a14:foregroundMark x1="22111" y1="76671" x2="22111" y2="77720"/>
                        <a14:foregroundMark x1="28889" y1="84928" x2="36222" y2="87156"/>
                        <a14:foregroundMark x1="58889" y1="89777" x2="61444" y2="89777"/>
                        <a14:foregroundMark x1="46444" y1="93578" x2="48444" y2="94495"/>
                        <a14:foregroundMark x1="35111" y1="93054" x2="38111" y2="93840"/>
                        <a14:foregroundMark x1="33222" y1="17300" x2="31889" y2="20839"/>
                      </a14:backgroundRemoval>
                    </a14:imgEffect>
                  </a14:imgLayer>
                </a14:imgProps>
              </a:ext>
              <a:ext uri="{28A0092B-C50C-407E-A947-70E740481C1C}">
                <a14:useLocalDpi xmlns:a14="http://schemas.microsoft.com/office/drawing/2010/main" val="0"/>
              </a:ext>
            </a:extLst>
          </a:blip>
          <a:srcRect/>
          <a:stretch>
            <a:fillRect/>
          </a:stretch>
        </p:blipFill>
        <p:spPr bwMode="auto">
          <a:xfrm>
            <a:off x="8625840" y="3479650"/>
            <a:ext cx="457200" cy="3875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uck Gif Clipart Ducks Hugging Funny - Animated Duck Clipart Gif Emoji,Duck  Emojis - Free Emoji PNG Images - EmojiSky.com">
            <a:extLst>
              <a:ext uri="{FF2B5EF4-FFF2-40B4-BE49-F238E27FC236}">
                <a16:creationId xmlns:a16="http://schemas.microsoft.com/office/drawing/2014/main" id="{200A7752-68C1-5F84-8775-8CAC7975367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835" b="99083" l="5556" r="94222">
                        <a14:foregroundMark x1="9444" y1="79161" x2="9333" y2="84273"/>
                        <a14:foregroundMark x1="20444" y1="86501" x2="22111" y2="87156"/>
                        <a14:foregroundMark x1="44778" y1="86894" x2="64556" y2="86894"/>
                        <a14:foregroundMark x1="85000" y1="83617" x2="76000" y2="87942"/>
                        <a14:foregroundMark x1="91222" y1="82176" x2="85778" y2="87156"/>
                        <a14:foregroundMark x1="70556" y1="91743" x2="75222" y2="91350"/>
                        <a14:foregroundMark x1="60778" y1="89515" x2="64889" y2="90039"/>
                        <a14:foregroundMark x1="38667" y1="93316" x2="47222" y2="93054"/>
                        <a14:foregroundMark x1="81444" y1="72477" x2="82444" y2="73788"/>
                        <a14:foregroundMark x1="79778" y1="79554" x2="80000" y2="82045"/>
                        <a14:foregroundMark x1="15000" y1="78637" x2="15556" y2="77064"/>
                        <a14:foregroundMark x1="22111" y1="76671" x2="22111" y2="77720"/>
                        <a14:foregroundMark x1="28889" y1="84928" x2="36222" y2="87156"/>
                        <a14:foregroundMark x1="58889" y1="89777" x2="61444" y2="89777"/>
                        <a14:foregroundMark x1="46444" y1="93578" x2="48444" y2="94495"/>
                        <a14:foregroundMark x1="35111" y1="93054" x2="38111" y2="93840"/>
                        <a14:foregroundMark x1="33222" y1="17300" x2="31889" y2="2083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0960" y="3416675"/>
            <a:ext cx="585642" cy="4964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uck Gif Clipart Ducks Hugging Funny - Animated Duck Clipart Gif Emoji,Duck  Emojis - Free Emoji PNG Images - EmojiSky.com">
            <a:extLst>
              <a:ext uri="{FF2B5EF4-FFF2-40B4-BE49-F238E27FC236}">
                <a16:creationId xmlns:a16="http://schemas.microsoft.com/office/drawing/2014/main" id="{4115AE41-C02C-7C01-AB7C-D967188170C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835" b="99083" l="5556" r="94222">
                        <a14:foregroundMark x1="9444" y1="79161" x2="9333" y2="84273"/>
                        <a14:foregroundMark x1="20444" y1="86501" x2="22111" y2="87156"/>
                        <a14:foregroundMark x1="44778" y1="86894" x2="64556" y2="86894"/>
                        <a14:foregroundMark x1="85000" y1="83617" x2="76000" y2="87942"/>
                        <a14:foregroundMark x1="91222" y1="82176" x2="85778" y2="87156"/>
                        <a14:foregroundMark x1="70556" y1="91743" x2="75222" y2="91350"/>
                        <a14:foregroundMark x1="60778" y1="89515" x2="64889" y2="90039"/>
                        <a14:foregroundMark x1="38667" y1="93316" x2="47222" y2="93054"/>
                        <a14:foregroundMark x1="81444" y1="72477" x2="82444" y2="73788"/>
                        <a14:foregroundMark x1="79778" y1="79554" x2="80000" y2="82045"/>
                        <a14:foregroundMark x1="15000" y1="78637" x2="15556" y2="77064"/>
                        <a14:foregroundMark x1="22111" y1="76671" x2="22111" y2="77720"/>
                        <a14:foregroundMark x1="28889" y1="84928" x2="36222" y2="87156"/>
                        <a14:foregroundMark x1="58889" y1="89777" x2="61444" y2="89777"/>
                        <a14:foregroundMark x1="46444" y1="93578" x2="48444" y2="94495"/>
                        <a14:foregroundMark x1="35111" y1="93054" x2="38111" y2="93840"/>
                        <a14:foregroundMark x1="33222" y1="17300" x2="31889" y2="20839"/>
                      </a14:backgroundRemoval>
                    </a14:imgEffect>
                  </a14:imgLayer>
                </a14:imgProps>
              </a:ext>
              <a:ext uri="{28A0092B-C50C-407E-A947-70E740481C1C}">
                <a14:useLocalDpi xmlns:a14="http://schemas.microsoft.com/office/drawing/2010/main" val="0"/>
              </a:ext>
            </a:extLst>
          </a:blip>
          <a:srcRect/>
          <a:stretch>
            <a:fillRect/>
          </a:stretch>
        </p:blipFill>
        <p:spPr bwMode="auto">
          <a:xfrm>
            <a:off x="3348880" y="3673439"/>
            <a:ext cx="457200" cy="38757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ownload home clipart duck - cartoon duck png - Free PNG Images | TOPpng">
            <a:extLst>
              <a:ext uri="{FF2B5EF4-FFF2-40B4-BE49-F238E27FC236}">
                <a16:creationId xmlns:a16="http://schemas.microsoft.com/office/drawing/2014/main" id="{74BF2B1B-D8FA-C658-9778-5AC0F6CE74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364723"/>
            <a:ext cx="1761159" cy="1698260"/>
          </a:xfrm>
          <a:prstGeom prst="rect">
            <a:avLst/>
          </a:prstGeom>
          <a:noFill/>
          <a:extLst>
            <a:ext uri="{909E8E84-426E-40DD-AFC4-6F175D3DCCD1}">
              <a14:hiddenFill xmlns:a14="http://schemas.microsoft.com/office/drawing/2010/main">
                <a:solidFill>
                  <a:srgbClr val="FFFFFF"/>
                </a:solidFill>
              </a14:hiddenFill>
            </a:ext>
          </a:extLst>
        </p:spPr>
      </p:pic>
      <p:pic>
        <p:nvPicPr>
          <p:cNvPr id="9" name="Tieng-vit-keu-www_nhacchuongvui_com (1)">
            <a:hlinkClick r:id="" action="ppaction://media"/>
            <a:extLst>
              <a:ext uri="{FF2B5EF4-FFF2-40B4-BE49-F238E27FC236}">
                <a16:creationId xmlns:a16="http://schemas.microsoft.com/office/drawing/2014/main" id="{A9D68417-4FDC-CB8B-FCF8-54D1883EEE76}"/>
              </a:ext>
            </a:extLst>
          </p:cNvPr>
          <p:cNvPicPr>
            <a:picLocks noChangeAspect="1"/>
          </p:cNvPicPr>
          <p:nvPr>
            <a:audioFile r:link="rId2"/>
            <p:extLst>
              <p:ext uri="{DAA4B4D4-6D71-4841-9C94-3DE7FCFB9230}">
                <p14:media xmlns:p14="http://schemas.microsoft.com/office/powerpoint/2010/main" r:embed="rId3">
                  <p14:trim st="2212"/>
                </p14:media>
              </p:ext>
            </p:extLst>
          </p:nvPr>
        </p:nvPicPr>
        <p:blipFill>
          <a:blip r:embed="rId9"/>
          <a:stretch>
            <a:fillRect/>
          </a:stretch>
        </p:blipFill>
        <p:spPr>
          <a:xfrm>
            <a:off x="9276520" y="4758183"/>
            <a:ext cx="609600" cy="609600"/>
          </a:xfrm>
          <a:prstGeom prst="rect">
            <a:avLst/>
          </a:prstGeom>
        </p:spPr>
      </p:pic>
    </p:spTree>
    <p:custDataLst>
      <p:tags r:id="rId1"/>
    </p:custDataLst>
    <p:extLst>
      <p:ext uri="{BB962C8B-B14F-4D97-AF65-F5344CB8AC3E}">
        <p14:creationId xmlns:p14="http://schemas.microsoft.com/office/powerpoint/2010/main" val="369195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39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4848">
                <p:cTn id="7"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8583" y="2800556"/>
            <a:ext cx="6172200" cy="919939"/>
          </a:xfrm>
          <a:prstGeom prst="rect">
            <a:avLst/>
          </a:prstGeom>
          <a:solidFill>
            <a:srgbClr val="FFE285"/>
          </a:solidFill>
          <a:ln w="28575" cap="flat" cmpd="sng" algn="ctr">
            <a:noFill/>
            <a:prstDash val="solid"/>
            <a:miter lim="800000"/>
          </a:ln>
          <a:effectLst/>
        </p:spPr>
        <p:txBody>
          <a:bodyPr lIns="91294" tIns="45647" rIns="91294" bIns="45647" rtlCol="0" anchor="ctr"/>
          <a:lstStyle/>
          <a:p>
            <a:pPr lvl="0">
              <a:buClrTx/>
              <a:defRPr/>
            </a:pPr>
            <a:r>
              <a:rPr lang="en-US" sz="3300">
                <a:latin typeface="+mj-lt"/>
                <a:ea typeface="Arial-Rounded" pitchFamily="34" charset="0"/>
                <a:cs typeface="Arial-Rounded" pitchFamily="34" charset="0"/>
              </a:rPr>
              <a:t>B. chịu khó</a:t>
            </a:r>
            <a:endParaRPr lang="vi-VN" sz="3300" dirty="0">
              <a:latin typeface="+mj-lt"/>
              <a:ea typeface="Arial-Rounded" pitchFamily="34" charset="0"/>
              <a:cs typeface="Arial-Rounded" pitchFamily="34" charset="0"/>
            </a:endParaRPr>
          </a:p>
        </p:txBody>
      </p:sp>
      <p:sp>
        <p:nvSpPr>
          <p:cNvPr id="3" name="Rectangle 2"/>
          <p:cNvSpPr/>
          <p:nvPr/>
        </p:nvSpPr>
        <p:spPr>
          <a:xfrm>
            <a:off x="1518583" y="1695579"/>
            <a:ext cx="6172200" cy="943468"/>
          </a:xfrm>
          <a:prstGeom prst="rect">
            <a:avLst/>
          </a:prstGeom>
          <a:solidFill>
            <a:srgbClr val="FFE285"/>
          </a:solidFill>
          <a:ln w="28575" cap="flat" cmpd="sng" algn="ctr">
            <a:noFill/>
            <a:prstDash val="solid"/>
            <a:miter lim="800000"/>
          </a:ln>
          <a:effectLst/>
        </p:spPr>
        <p:txBody>
          <a:bodyPr lIns="91294" tIns="45647" rIns="91294" bIns="45647" rtlCol="0" anchor="ctr"/>
          <a:lstStyle/>
          <a:p>
            <a:pPr algn="just"/>
            <a:r>
              <a:rPr lang="en-US" sz="3300">
                <a:latin typeface="+mj-lt"/>
                <a:ea typeface="Arial-Rounded" pitchFamily="34" charset="0"/>
                <a:cs typeface="Arial-Rounded" pitchFamily="34" charset="0"/>
              </a:rPr>
              <a:t>A. xe máy</a:t>
            </a:r>
            <a:endParaRPr lang="en-US" sz="3300" dirty="0">
              <a:latin typeface="+mj-lt"/>
              <a:ea typeface="Arial-Rounded" pitchFamily="34" charset="0"/>
              <a:cs typeface="Arial-Rounded"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87944" y="2936652"/>
            <a:ext cx="598573" cy="587056"/>
          </a:xfrm>
          <a:prstGeom prst="rect">
            <a:avLst/>
          </a:prstGeom>
          <a:noFill/>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34785" y="1857758"/>
            <a:ext cx="605667" cy="583764"/>
          </a:xfrm>
          <a:prstGeom prst="rect">
            <a:avLst/>
          </a:prstGeom>
          <a:noFill/>
        </p:spPr>
      </p:pic>
      <p:sp>
        <p:nvSpPr>
          <p:cNvPr id="6" name="Rectangle 5"/>
          <p:cNvSpPr/>
          <p:nvPr/>
        </p:nvSpPr>
        <p:spPr>
          <a:xfrm>
            <a:off x="1518583" y="3882003"/>
            <a:ext cx="6172200" cy="917013"/>
          </a:xfrm>
          <a:prstGeom prst="rect">
            <a:avLst/>
          </a:prstGeom>
          <a:solidFill>
            <a:srgbClr val="FFE285"/>
          </a:solidFill>
          <a:ln w="28575" cap="flat" cmpd="sng" algn="ctr">
            <a:noFill/>
            <a:prstDash val="solid"/>
            <a:miter lim="800000"/>
          </a:ln>
          <a:effectLst/>
        </p:spPr>
        <p:txBody>
          <a:bodyPr lIns="91294" tIns="45647" rIns="91294" bIns="45647" rtlCol="0" anchor="ctr"/>
          <a:lstStyle/>
          <a:p>
            <a:pPr algn="just"/>
            <a:r>
              <a:rPr lang="en-US" sz="3300">
                <a:latin typeface="+mj-lt"/>
                <a:ea typeface="Arial-Rounded" pitchFamily="34" charset="0"/>
                <a:cs typeface="Arial-Rounded" pitchFamily="34" charset="0"/>
              </a:rPr>
              <a:t>C. cấy lúa</a:t>
            </a:r>
            <a:endParaRPr lang="en-US" sz="3300" dirty="0">
              <a:latin typeface="+mj-lt"/>
              <a:ea typeface="Arial-Rounded" pitchFamily="34" charset="0"/>
              <a:cs typeface="Arial-Rounded"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5417" y="4023399"/>
            <a:ext cx="605667" cy="583764"/>
          </a:xfrm>
          <a:prstGeom prst="rect">
            <a:avLst/>
          </a:prstGeom>
          <a:noFill/>
        </p:spPr>
      </p:pic>
      <p:sp>
        <p:nvSpPr>
          <p:cNvPr id="8" name="Rectangle 7"/>
          <p:cNvSpPr/>
          <p:nvPr/>
        </p:nvSpPr>
        <p:spPr>
          <a:xfrm>
            <a:off x="837819" y="445979"/>
            <a:ext cx="7468362" cy="646183"/>
          </a:xfrm>
          <a:prstGeom prst="rect">
            <a:avLst/>
          </a:prstGeom>
          <a:solidFill>
            <a:schemeClr val="accent2">
              <a:lumMod val="40000"/>
              <a:lumOff val="60000"/>
            </a:schemeClr>
          </a:solidFill>
        </p:spPr>
        <p:txBody>
          <a:bodyPr wrap="square" lIns="91294" tIns="45647" rIns="91294" bIns="45647">
            <a:spAutoFit/>
          </a:bodyPr>
          <a:lstStyle/>
          <a:p>
            <a:pPr algn="ctr"/>
            <a:r>
              <a:rPr lang="en-US" sz="3600" b="1">
                <a:ea typeface="Arial-Rounded" pitchFamily="34" charset="0"/>
                <a:cs typeface="Arial-Rounded" pitchFamily="34" charset="0"/>
              </a:rPr>
              <a:t>Đâu là từ ngữ chỉ đặc điểm?</a:t>
            </a:r>
            <a:endParaRPr lang="en-US" sz="4400" b="1" i="1" dirty="0">
              <a:ea typeface="Arial-Rounded" pitchFamily="34" charset="0"/>
              <a:cs typeface="Arial-Rounded" pitchFamily="34" charset="0"/>
            </a:endParaRPr>
          </a:p>
        </p:txBody>
      </p:sp>
      <p:pic>
        <p:nvPicPr>
          <p:cNvPr id="9" name="Picture 8">
            <a:extLst>
              <a:ext uri="{FF2B5EF4-FFF2-40B4-BE49-F238E27FC236}">
                <a16:creationId xmlns:a16="http://schemas.microsoft.com/office/drawing/2014/main" id="{5E12011F-B368-5A1E-B70E-752B0ADAF224}"/>
              </a:ext>
            </a:extLst>
          </p:cNvPr>
          <p:cNvPicPr>
            <a:picLocks noChangeAspect="1"/>
          </p:cNvPicPr>
          <p:nvPr/>
        </p:nvPicPr>
        <p:blipFill>
          <a:blip r:embed="rId9"/>
          <a:srcRect/>
          <a:stretch/>
        </p:blipFill>
        <p:spPr>
          <a:xfrm>
            <a:off x="8077200" y="2982615"/>
            <a:ext cx="741689" cy="776453"/>
          </a:xfrm>
          <a:prstGeom prst="rect">
            <a:avLst/>
          </a:prstGeom>
        </p:spPr>
      </p:pic>
      <p:pic>
        <p:nvPicPr>
          <p:cNvPr id="10" name="Picture 9">
            <a:extLst>
              <a:ext uri="{FF2B5EF4-FFF2-40B4-BE49-F238E27FC236}">
                <a16:creationId xmlns:a16="http://schemas.microsoft.com/office/drawing/2014/main" id="{E7F0B740-C332-CDC9-F20F-0CD3421462BD}"/>
              </a:ext>
            </a:extLst>
          </p:cNvPr>
          <p:cNvPicPr>
            <a:picLocks noChangeAspect="1"/>
          </p:cNvPicPr>
          <p:nvPr/>
        </p:nvPicPr>
        <p:blipFill>
          <a:blip r:embed="rId9"/>
          <a:srcRect/>
          <a:stretch/>
        </p:blipFill>
        <p:spPr>
          <a:xfrm>
            <a:off x="8039100" y="2476261"/>
            <a:ext cx="741689" cy="776453"/>
          </a:xfrm>
          <a:prstGeom prst="rect">
            <a:avLst/>
          </a:prstGeom>
        </p:spPr>
      </p:pic>
    </p:spTree>
    <p:custDataLst>
      <p:tags r:id="rId1"/>
    </p:custDataLst>
    <p:extLst>
      <p:ext uri="{BB962C8B-B14F-4D97-AF65-F5344CB8AC3E}">
        <p14:creationId xmlns:p14="http://schemas.microsoft.com/office/powerpoint/2010/main" val="184146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2"/>
                                        </p:tgtEl>
                                        <p:attrNameLst>
                                          <p:attrName>fillcolor</p:attrName>
                                        </p:attrNameLst>
                                      </p:cBhvr>
                                      <p:to>
                                        <a:schemeClr val="bg2"/>
                                      </p:to>
                                    </p:animClr>
                                    <p:set>
                                      <p:cBhvr>
                                        <p:cTn id="28" dur="250" fill="hold"/>
                                        <p:tgtEl>
                                          <p:spTgt spid="2"/>
                                        </p:tgtEl>
                                        <p:attrNameLst>
                                          <p:attrName>fill.type</p:attrName>
                                        </p:attrNameLst>
                                      </p:cBhvr>
                                      <p:to>
                                        <p:strVal val="solid"/>
                                      </p:to>
                                    </p:set>
                                    <p:set>
                                      <p:cBhvr>
                                        <p:cTn id="29" dur="250" fill="hold"/>
                                        <p:tgtEl>
                                          <p:spTgt spid="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par>
                                <p:cTn id="30" presetID="1" presetClass="emph" presetSubtype="2" fill="hold" nodeType="withEffect">
                                  <p:stCondLst>
                                    <p:cond delay="500"/>
                                  </p:stCondLst>
                                  <p:childTnLst>
                                    <p:animClr clrSpc="rgb" dir="cw">
                                      <p:cBhvr>
                                        <p:cTn id="31" dur="250" fill="hold"/>
                                        <p:tgtEl>
                                          <p:spTgt spid="2"/>
                                        </p:tgtEl>
                                        <p:attrNameLst>
                                          <p:attrName>fillcolor</p:attrName>
                                        </p:attrNameLst>
                                      </p:cBhvr>
                                      <p:to>
                                        <a:srgbClr val="FFFF00"/>
                                      </p:to>
                                    </p:animClr>
                                    <p:set>
                                      <p:cBhvr>
                                        <p:cTn id="32" dur="250" fill="hold"/>
                                        <p:tgtEl>
                                          <p:spTgt spid="2"/>
                                        </p:tgtEl>
                                        <p:attrNameLst>
                                          <p:attrName>fill.type</p:attrName>
                                        </p:attrNameLst>
                                      </p:cBhvr>
                                      <p:to>
                                        <p:strVal val="solid"/>
                                      </p:to>
                                    </p:set>
                                    <p:set>
                                      <p:cBhvr>
                                        <p:cTn id="33" dur="250" fill="hold"/>
                                        <p:tgtEl>
                                          <p:spTgt spid="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4"/>
                                        </p:tgtEl>
                                        <p:attrNameLst>
                                          <p:attrName>style.visibility</p:attrName>
                                        </p:attrNameLst>
                                      </p:cBhvr>
                                      <p:to>
                                        <p:strVal val="visible"/>
                                      </p:to>
                                    </p:set>
                                    <p:anim calcmode="lin" valueType="num">
                                      <p:cBhvr>
                                        <p:cTn id="36" dur="250" fill="hold"/>
                                        <p:tgtEl>
                                          <p:spTgt spid="4"/>
                                        </p:tgtEl>
                                        <p:attrNameLst>
                                          <p:attrName>ppt_w</p:attrName>
                                        </p:attrNameLst>
                                      </p:cBhvr>
                                      <p:tavLst>
                                        <p:tav tm="0">
                                          <p:val>
                                            <p:strVal val="4*#ppt_w"/>
                                          </p:val>
                                        </p:tav>
                                        <p:tav tm="100000">
                                          <p:val>
                                            <p:strVal val="#ppt_w"/>
                                          </p:val>
                                        </p:tav>
                                      </p:tavLst>
                                    </p:anim>
                                    <p:anim calcmode="lin" valueType="num">
                                      <p:cBhvr>
                                        <p:cTn id="37"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5" name="Check mark.wav"/>
                                        </p:tgtEl>
                                      </p:cMediaNode>
                                    </p:audio>
                                  </p:subTnLst>
                                </p:cTn>
                              </p:par>
                              <p:par>
                                <p:cTn id="38" presetID="10" presetClass="entr" presetSubtype="0" fill="hold" nodeType="withEffect">
                                  <p:stCondLst>
                                    <p:cond delay="5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childTnLst>
              </p:cTn>
              <p:nextCondLst>
                <p:cond evt="onClick" delay="0">
                  <p:tgtEl>
                    <p:spTgt spid="2"/>
                  </p:tgtEl>
                </p:cond>
              </p:nextCondLst>
            </p:seq>
            <p:seq concurrent="1" nextAc="seek">
              <p:cTn id="45" restart="whenNotActive" fill="hold" evtFilter="cancelBubble" nodeType="interactiveSeq">
                <p:stCondLst>
                  <p:cond evt="onClick" delay="0">
                    <p:tgtEl>
                      <p:spTgt spid="3"/>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withEffect">
                                  <p:stCondLst>
                                    <p:cond delay="0"/>
                                  </p:stCondLst>
                                  <p:childTnLst>
                                    <p:animClr clrSpc="rgb" dir="cw">
                                      <p:cBhvr>
                                        <p:cTn id="49" dur="250" fill="hold"/>
                                        <p:tgtEl>
                                          <p:spTgt spid="3"/>
                                        </p:tgtEl>
                                        <p:attrNameLst>
                                          <p:attrName>fillcolor</p:attrName>
                                        </p:attrNameLst>
                                      </p:cBhvr>
                                      <p:to>
                                        <a:schemeClr val="accent1"/>
                                      </p:to>
                                    </p:animClr>
                                    <p:set>
                                      <p:cBhvr>
                                        <p:cTn id="50" dur="250" fill="hold"/>
                                        <p:tgtEl>
                                          <p:spTgt spid="3"/>
                                        </p:tgtEl>
                                        <p:attrNameLst>
                                          <p:attrName>fill.type</p:attrName>
                                        </p:attrNameLst>
                                      </p:cBhvr>
                                      <p:to>
                                        <p:strVal val="solid"/>
                                      </p:to>
                                    </p:set>
                                    <p:set>
                                      <p:cBhvr>
                                        <p:cTn id="51" dur="250" fill="hold"/>
                                        <p:tgtEl>
                                          <p:spTgt spid="3"/>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par>
                                <p:cTn id="52" presetID="1" presetClass="emph" presetSubtype="2" fill="hold" nodeType="withEffect">
                                  <p:stCondLst>
                                    <p:cond delay="500"/>
                                  </p:stCondLst>
                                  <p:childTnLst>
                                    <p:animClr clrSpc="rgb" dir="cw">
                                      <p:cBhvr>
                                        <p:cTn id="53" dur="250" fill="hold"/>
                                        <p:tgtEl>
                                          <p:spTgt spid="3"/>
                                        </p:tgtEl>
                                        <p:attrNameLst>
                                          <p:attrName>fillcolor</p:attrName>
                                        </p:attrNameLst>
                                      </p:cBhvr>
                                      <p:to>
                                        <a:schemeClr val="accent1"/>
                                      </p:to>
                                    </p:animClr>
                                    <p:set>
                                      <p:cBhvr>
                                        <p:cTn id="54" dur="250" fill="hold"/>
                                        <p:tgtEl>
                                          <p:spTgt spid="3"/>
                                        </p:tgtEl>
                                        <p:attrNameLst>
                                          <p:attrName>fill.type</p:attrName>
                                        </p:attrNameLst>
                                      </p:cBhvr>
                                      <p:to>
                                        <p:strVal val="solid"/>
                                      </p:to>
                                    </p:set>
                                    <p:set>
                                      <p:cBhvr>
                                        <p:cTn id="55" dur="250" fill="hold"/>
                                        <p:tgtEl>
                                          <p:spTgt spid="3"/>
                                        </p:tgtEl>
                                        <p:attrNameLst>
                                          <p:attrName>fill.on</p:attrName>
                                        </p:attrNameLst>
                                      </p:cBhvr>
                                      <p:to>
                                        <p:strVal val="true"/>
                                      </p:to>
                                    </p:set>
                                  </p:childTnLst>
                                </p:cTn>
                              </p:par>
                              <p:par>
                                <p:cTn id="56" presetID="23" presetClass="entr" presetSubtype="32" fill="hold" nodeType="withEffect">
                                  <p:stCondLst>
                                    <p:cond delay="500"/>
                                  </p:stCondLst>
                                  <p:childTnLst>
                                    <p:set>
                                      <p:cBhvr>
                                        <p:cTn id="57" dur="1" fill="hold">
                                          <p:stCondLst>
                                            <p:cond delay="0"/>
                                          </p:stCondLst>
                                        </p:cTn>
                                        <p:tgtEl>
                                          <p:spTgt spid="5"/>
                                        </p:tgtEl>
                                        <p:attrNameLst>
                                          <p:attrName>style.visibility</p:attrName>
                                        </p:attrNameLst>
                                      </p:cBhvr>
                                      <p:to>
                                        <p:strVal val="visible"/>
                                      </p:to>
                                    </p:set>
                                    <p:anim calcmode="lin" valueType="num">
                                      <p:cBhvr>
                                        <p:cTn id="58" dur="250" fill="hold"/>
                                        <p:tgtEl>
                                          <p:spTgt spid="5"/>
                                        </p:tgtEl>
                                        <p:attrNameLst>
                                          <p:attrName>ppt_w</p:attrName>
                                        </p:attrNameLst>
                                      </p:cBhvr>
                                      <p:tavLst>
                                        <p:tav tm="0">
                                          <p:val>
                                            <p:strVal val="4*#ppt_w"/>
                                          </p:val>
                                        </p:tav>
                                        <p:tav tm="100000">
                                          <p:val>
                                            <p:strVal val="#ppt_w"/>
                                          </p:val>
                                        </p:tav>
                                      </p:tavLst>
                                    </p:anim>
                                    <p:anim calcmode="lin" valueType="num">
                                      <p:cBhvr>
                                        <p:cTn id="59"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3"/>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withEffect">
                                  <p:stCondLst>
                                    <p:cond delay="0"/>
                                  </p:stCondLst>
                                  <p:childTnLst>
                                    <p:animClr clrSpc="rgb" dir="cw">
                                      <p:cBhvr>
                                        <p:cTn id="64" dur="250" fill="hold"/>
                                        <p:tgtEl>
                                          <p:spTgt spid="6"/>
                                        </p:tgtEl>
                                        <p:attrNameLst>
                                          <p:attrName>fillcolor</p:attrName>
                                        </p:attrNameLst>
                                      </p:cBhvr>
                                      <p:to>
                                        <a:schemeClr val="accent1"/>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4" name="click.wav"/>
                                        </p:tgtEl>
                                      </p:cMediaNode>
                                    </p:audio>
                                  </p:subTnLst>
                                </p:cTn>
                              </p:par>
                              <p:par>
                                <p:cTn id="67" presetID="1" presetClass="emph" presetSubtype="2" fill="hold" nodeType="withEffect">
                                  <p:stCondLst>
                                    <p:cond delay="500"/>
                                  </p:stCondLst>
                                  <p:childTnLst>
                                    <p:animClr clrSpc="rgb" dir="cw">
                                      <p:cBhvr>
                                        <p:cTn id="68" dur="250" fill="hold"/>
                                        <p:tgtEl>
                                          <p:spTgt spid="6"/>
                                        </p:tgtEl>
                                        <p:attrNameLst>
                                          <p:attrName>fillcolor</p:attrName>
                                        </p:attrNameLst>
                                      </p:cBhvr>
                                      <p:to>
                                        <a:schemeClr val="accent1"/>
                                      </p:to>
                                    </p:animClr>
                                    <p:set>
                                      <p:cBhvr>
                                        <p:cTn id="69" dur="250" fill="hold"/>
                                        <p:tgtEl>
                                          <p:spTgt spid="6"/>
                                        </p:tgtEl>
                                        <p:attrNameLst>
                                          <p:attrName>fill.type</p:attrName>
                                        </p:attrNameLst>
                                      </p:cBhvr>
                                      <p:to>
                                        <p:strVal val="solid"/>
                                      </p:to>
                                    </p:set>
                                    <p:set>
                                      <p:cBhvr>
                                        <p:cTn id="70" dur="250" fill="hold"/>
                                        <p:tgtEl>
                                          <p:spTgt spid="6"/>
                                        </p:tgtEl>
                                        <p:attrNameLst>
                                          <p:attrName>fill.on</p:attrName>
                                        </p:attrNameLst>
                                      </p:cBhvr>
                                      <p:to>
                                        <p:strVal val="true"/>
                                      </p:to>
                                    </p:set>
                                  </p:childTnLst>
                                </p:cTn>
                              </p:par>
                              <p:par>
                                <p:cTn id="71" presetID="23" presetClass="entr" presetSubtype="32" fill="hold" nodeType="withEffect">
                                  <p:stCondLst>
                                    <p:cond delay="500"/>
                                  </p:stCondLst>
                                  <p:childTnLst>
                                    <p:set>
                                      <p:cBhvr>
                                        <p:cTn id="72" dur="1" fill="hold">
                                          <p:stCondLst>
                                            <p:cond delay="0"/>
                                          </p:stCondLst>
                                        </p:cTn>
                                        <p:tgtEl>
                                          <p:spTgt spid="7"/>
                                        </p:tgtEl>
                                        <p:attrNameLst>
                                          <p:attrName>style.visibility</p:attrName>
                                        </p:attrNameLst>
                                      </p:cBhvr>
                                      <p:to>
                                        <p:strVal val="visible"/>
                                      </p:to>
                                    </p:set>
                                    <p:anim calcmode="lin" valueType="num">
                                      <p:cBhvr>
                                        <p:cTn id="73" dur="250" fill="hold"/>
                                        <p:tgtEl>
                                          <p:spTgt spid="7"/>
                                        </p:tgtEl>
                                        <p:attrNameLst>
                                          <p:attrName>ppt_w</p:attrName>
                                        </p:attrNameLst>
                                      </p:cBhvr>
                                      <p:tavLst>
                                        <p:tav tm="0">
                                          <p:val>
                                            <p:strVal val="4*#ppt_w"/>
                                          </p:val>
                                        </p:tav>
                                        <p:tav tm="100000">
                                          <p:val>
                                            <p:strVal val="#ppt_w"/>
                                          </p:val>
                                        </p:tav>
                                      </p:tavLst>
                                    </p:anim>
                                    <p:anim calcmode="lin" valueType="num">
                                      <p:cBhvr>
                                        <p:cTn id="74"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EABE-8565-9EEC-75D7-32C96416884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F9CA2B4-B9AC-F406-1C17-E1332879FFD9}"/>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76C26695-3C48-E68A-5121-70E0B99A86FC}"/>
              </a:ext>
            </a:extLst>
          </p:cNvPr>
          <p:cNvPicPr>
            <a:picLocks noChangeAspect="1"/>
          </p:cNvPicPr>
          <p:nvPr/>
        </p:nvPicPr>
        <p:blipFill rotWithShape="1">
          <a:blip r:embed="rId5"/>
          <a:srcRect b="9999"/>
          <a:stretch/>
        </p:blipFill>
        <p:spPr>
          <a:xfrm>
            <a:off x="0" y="-19050"/>
            <a:ext cx="9144000" cy="5162550"/>
          </a:xfrm>
          <a:prstGeom prst="rect">
            <a:avLst/>
          </a:prstGeom>
        </p:spPr>
      </p:pic>
      <p:pic>
        <p:nvPicPr>
          <p:cNvPr id="6" name="Picture 6" descr="Duck Gif Clipart Ducks Hugging Funny - Animated Duck Clipart Gif Emoji,Duck  Emojis - Free Emoji PNG Images - EmojiSky.com">
            <a:extLst>
              <a:ext uri="{FF2B5EF4-FFF2-40B4-BE49-F238E27FC236}">
                <a16:creationId xmlns:a16="http://schemas.microsoft.com/office/drawing/2014/main" id="{01CCF0B4-1FCF-52A2-869F-40B0E38CE09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835" b="99083" l="5556" r="94222">
                        <a14:foregroundMark x1="9444" y1="79161" x2="9333" y2="84273"/>
                        <a14:foregroundMark x1="20444" y1="86501" x2="22111" y2="87156"/>
                        <a14:foregroundMark x1="44778" y1="86894" x2="64556" y2="86894"/>
                        <a14:foregroundMark x1="85000" y1="83617" x2="76000" y2="87942"/>
                        <a14:foregroundMark x1="91222" y1="82176" x2="85778" y2="87156"/>
                        <a14:foregroundMark x1="70556" y1="91743" x2="75222" y2="91350"/>
                        <a14:foregroundMark x1="60778" y1="89515" x2="64889" y2="90039"/>
                        <a14:foregroundMark x1="38667" y1="93316" x2="47222" y2="93054"/>
                        <a14:foregroundMark x1="81444" y1="72477" x2="82444" y2="73788"/>
                        <a14:foregroundMark x1="79778" y1="79554" x2="80000" y2="82045"/>
                        <a14:foregroundMark x1="15000" y1="78637" x2="15556" y2="77064"/>
                        <a14:foregroundMark x1="22111" y1="76671" x2="22111" y2="77720"/>
                        <a14:foregroundMark x1="28889" y1="84928" x2="36222" y2="87156"/>
                        <a14:foregroundMark x1="58889" y1="89777" x2="61444" y2="89777"/>
                        <a14:foregroundMark x1="46444" y1="93578" x2="48444" y2="94495"/>
                        <a14:foregroundMark x1="35111" y1="93054" x2="38111" y2="93840"/>
                        <a14:foregroundMark x1="33222" y1="17300" x2="31889" y2="20839"/>
                      </a14:backgroundRemoval>
                    </a14:imgEffect>
                  </a14:imgLayer>
                </a14:imgProps>
              </a:ext>
              <a:ext uri="{28A0092B-C50C-407E-A947-70E740481C1C}">
                <a14:useLocalDpi xmlns:a14="http://schemas.microsoft.com/office/drawing/2010/main" val="0"/>
              </a:ext>
            </a:extLst>
          </a:blip>
          <a:srcRect/>
          <a:stretch>
            <a:fillRect/>
          </a:stretch>
        </p:blipFill>
        <p:spPr bwMode="auto">
          <a:xfrm>
            <a:off x="8625840" y="3479650"/>
            <a:ext cx="457200" cy="3875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uck Gif Clipart Ducks Hugging Funny - Animated Duck Clipart Gif Emoji,Duck  Emojis - Free Emoji PNG Images - EmojiSky.com">
            <a:extLst>
              <a:ext uri="{FF2B5EF4-FFF2-40B4-BE49-F238E27FC236}">
                <a16:creationId xmlns:a16="http://schemas.microsoft.com/office/drawing/2014/main" id="{200A7752-68C1-5F84-8775-8CAC7975367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835" b="99083" l="5556" r="94222">
                        <a14:foregroundMark x1="9444" y1="79161" x2="9333" y2="84273"/>
                        <a14:foregroundMark x1="20444" y1="86501" x2="22111" y2="87156"/>
                        <a14:foregroundMark x1="44778" y1="86894" x2="64556" y2="86894"/>
                        <a14:foregroundMark x1="85000" y1="83617" x2="76000" y2="87942"/>
                        <a14:foregroundMark x1="91222" y1="82176" x2="85778" y2="87156"/>
                        <a14:foregroundMark x1="70556" y1="91743" x2="75222" y2="91350"/>
                        <a14:foregroundMark x1="60778" y1="89515" x2="64889" y2="90039"/>
                        <a14:foregroundMark x1="38667" y1="93316" x2="47222" y2="93054"/>
                        <a14:foregroundMark x1="81444" y1="72477" x2="82444" y2="73788"/>
                        <a14:foregroundMark x1="79778" y1="79554" x2="80000" y2="82045"/>
                        <a14:foregroundMark x1="15000" y1="78637" x2="15556" y2="77064"/>
                        <a14:foregroundMark x1="22111" y1="76671" x2="22111" y2="77720"/>
                        <a14:foregroundMark x1="28889" y1="84928" x2="36222" y2="87156"/>
                        <a14:foregroundMark x1="58889" y1="89777" x2="61444" y2="89777"/>
                        <a14:foregroundMark x1="46444" y1="93578" x2="48444" y2="94495"/>
                        <a14:foregroundMark x1="35111" y1="93054" x2="38111" y2="93840"/>
                        <a14:foregroundMark x1="33222" y1="17300" x2="31889" y2="2083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0960" y="3416675"/>
            <a:ext cx="585642" cy="4964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uck Gif Clipart Ducks Hugging Funny - Animated Duck Clipart Gif Emoji,Duck  Emojis - Free Emoji PNG Images - EmojiSky.com">
            <a:extLst>
              <a:ext uri="{FF2B5EF4-FFF2-40B4-BE49-F238E27FC236}">
                <a16:creationId xmlns:a16="http://schemas.microsoft.com/office/drawing/2014/main" id="{4115AE41-C02C-7C01-AB7C-D967188170C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835" b="99083" l="5556" r="94222">
                        <a14:foregroundMark x1="9444" y1="79161" x2="9333" y2="84273"/>
                        <a14:foregroundMark x1="20444" y1="86501" x2="22111" y2="87156"/>
                        <a14:foregroundMark x1="44778" y1="86894" x2="64556" y2="86894"/>
                        <a14:foregroundMark x1="85000" y1="83617" x2="76000" y2="87942"/>
                        <a14:foregroundMark x1="91222" y1="82176" x2="85778" y2="87156"/>
                        <a14:foregroundMark x1="70556" y1="91743" x2="75222" y2="91350"/>
                        <a14:foregroundMark x1="60778" y1="89515" x2="64889" y2="90039"/>
                        <a14:foregroundMark x1="38667" y1="93316" x2="47222" y2="93054"/>
                        <a14:foregroundMark x1="81444" y1="72477" x2="82444" y2="73788"/>
                        <a14:foregroundMark x1="79778" y1="79554" x2="80000" y2="82045"/>
                        <a14:foregroundMark x1="15000" y1="78637" x2="15556" y2="77064"/>
                        <a14:foregroundMark x1="22111" y1="76671" x2="22111" y2="77720"/>
                        <a14:foregroundMark x1="28889" y1="84928" x2="36222" y2="87156"/>
                        <a14:foregroundMark x1="58889" y1="89777" x2="61444" y2="89777"/>
                        <a14:foregroundMark x1="46444" y1="93578" x2="48444" y2="94495"/>
                        <a14:foregroundMark x1="35111" y1="93054" x2="38111" y2="93840"/>
                        <a14:foregroundMark x1="33222" y1="17300" x2="31889" y2="20839"/>
                      </a14:backgroundRemoval>
                    </a14:imgEffect>
                  </a14:imgLayer>
                </a14:imgProps>
              </a:ext>
              <a:ext uri="{28A0092B-C50C-407E-A947-70E740481C1C}">
                <a14:useLocalDpi xmlns:a14="http://schemas.microsoft.com/office/drawing/2010/main" val="0"/>
              </a:ext>
            </a:extLst>
          </a:blip>
          <a:srcRect/>
          <a:stretch>
            <a:fillRect/>
          </a:stretch>
        </p:blipFill>
        <p:spPr bwMode="auto">
          <a:xfrm>
            <a:off x="3320283" y="3540766"/>
            <a:ext cx="457200" cy="387579"/>
          </a:xfrm>
          <a:prstGeom prst="rect">
            <a:avLst/>
          </a:prstGeom>
          <a:noFill/>
          <a:extLst>
            <a:ext uri="{909E8E84-426E-40DD-AFC4-6F175D3DCCD1}">
              <a14:hiddenFill xmlns:a14="http://schemas.microsoft.com/office/drawing/2010/main">
                <a:solidFill>
                  <a:srgbClr val="FFFFFF"/>
                </a:solidFill>
              </a14:hiddenFill>
            </a:ext>
          </a:extLst>
        </p:spPr>
      </p:pic>
      <p:pic>
        <p:nvPicPr>
          <p:cNvPr id="9" name="Tieng-vit-keu-www_nhacchuongvui_com (1)">
            <a:hlinkClick r:id="" action="ppaction://media"/>
            <a:extLst>
              <a:ext uri="{FF2B5EF4-FFF2-40B4-BE49-F238E27FC236}">
                <a16:creationId xmlns:a16="http://schemas.microsoft.com/office/drawing/2014/main" id="{A9D68417-4FDC-CB8B-FCF8-54D1883EEE76}"/>
              </a:ext>
            </a:extLst>
          </p:cNvPr>
          <p:cNvPicPr>
            <a:picLocks noChangeAspect="1"/>
          </p:cNvPicPr>
          <p:nvPr>
            <a:audioFile r:link="rId2"/>
            <p:extLst>
              <p:ext uri="{DAA4B4D4-6D71-4841-9C94-3DE7FCFB9230}">
                <p14:media xmlns:p14="http://schemas.microsoft.com/office/powerpoint/2010/main" r:embed="rId3">
                  <p14:trim st="2452"/>
                </p14:media>
              </p:ext>
            </p:extLst>
          </p:nvPr>
        </p:nvPicPr>
        <p:blipFill>
          <a:blip r:embed="rId8"/>
          <a:stretch>
            <a:fillRect/>
          </a:stretch>
        </p:blipFill>
        <p:spPr>
          <a:xfrm>
            <a:off x="9276520" y="4758183"/>
            <a:ext cx="609600" cy="609600"/>
          </a:xfrm>
          <a:prstGeom prst="rect">
            <a:avLst/>
          </a:prstGeom>
        </p:spPr>
      </p:pic>
      <p:pic>
        <p:nvPicPr>
          <p:cNvPr id="2056" name="Picture 8" descr="Download home clipart duck - cartoon duck png - Free PNG Images | TOPpng">
            <a:extLst>
              <a:ext uri="{FF2B5EF4-FFF2-40B4-BE49-F238E27FC236}">
                <a16:creationId xmlns:a16="http://schemas.microsoft.com/office/drawing/2014/main" id="{74BF2B1B-D8FA-C658-9778-5AC0F6CE74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3364723"/>
            <a:ext cx="1761159" cy="16982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197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158" fill="hold"/>
                                        <p:tgtEl>
                                          <p:spTgt spid="9"/>
                                        </p:tgtEl>
                                      </p:cBhvr>
                                    </p:cmd>
                                  </p:childTnLst>
                                </p:cTn>
                              </p:par>
                              <p:par>
                                <p:cTn id="7" presetID="42" presetClass="path" presetSubtype="0" accel="50000" decel="50000" fill="hold" nodeType="withEffect">
                                  <p:stCondLst>
                                    <p:cond delay="0"/>
                                  </p:stCondLst>
                                  <p:childTnLst>
                                    <p:animMotion origin="layout" path="M -4.44444E-6 4.07407E-6 L 0.26268 0.12963 " pathEditMode="relative" rAng="0" ptsTypes="AA">
                                      <p:cBhvr>
                                        <p:cTn id="8" dur="2000" fill="hold"/>
                                        <p:tgtEl>
                                          <p:spTgt spid="8"/>
                                        </p:tgtEl>
                                        <p:attrNameLst>
                                          <p:attrName>ppt_x</p:attrName>
                                          <p:attrName>ppt_y</p:attrName>
                                        </p:attrNameLst>
                                      </p:cBhvr>
                                      <p:rCtr x="13125" y="6481"/>
                                    </p:animMotion>
                                  </p:childTnLst>
                                </p:cTn>
                              </p:par>
                            </p:childTnLst>
                          </p:cTn>
                        </p:par>
                      </p:childTnLst>
                    </p:cTn>
                  </p:par>
                </p:childTnLst>
              </p:cTn>
              <p:prevCondLst>
                <p:cond evt="onPrev" delay="0">
                  <p:tgtEl>
                    <p:sldTgt/>
                  </p:tgtEl>
                </p:cond>
              </p:prevCondLst>
              <p:nextCondLst>
                <p:cond evt="onNext" delay="0">
                  <p:tgtEl>
                    <p:sldTgt/>
                  </p:tgtEl>
                </p:cond>
              </p:nextCondLst>
            </p:seq>
            <p:audio>
              <p:cMediaNode vol="22727">
                <p:cTn id="9"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313" y="1510475"/>
            <a:ext cx="5959374" cy="919939"/>
          </a:xfrm>
          <a:prstGeom prst="rect">
            <a:avLst/>
          </a:prstGeom>
          <a:solidFill>
            <a:srgbClr val="FFE285"/>
          </a:solidFill>
          <a:ln w="28575" cap="flat" cmpd="sng" algn="ctr">
            <a:noFill/>
            <a:prstDash val="solid"/>
            <a:miter lim="800000"/>
          </a:ln>
          <a:effectLst/>
        </p:spPr>
        <p:txBody>
          <a:bodyPr lIns="91294" tIns="45647" rIns="91294" bIns="45647" rtlCol="0" anchor="ctr"/>
          <a:lstStyle/>
          <a:p>
            <a:pPr lvl="0">
              <a:buClrTx/>
              <a:defRPr/>
            </a:pPr>
            <a:r>
              <a:rPr lang="en-US" sz="3600">
                <a:latin typeface="+mj-lt"/>
                <a:ea typeface="Arial-Rounded" pitchFamily="34" charset="0"/>
                <a:cs typeface="Arial-Rounded" pitchFamily="34" charset="0"/>
              </a:rPr>
              <a:t>A. lười biếng</a:t>
            </a:r>
            <a:endParaRPr lang="vi-VN" sz="3600" dirty="0">
              <a:latin typeface="+mj-lt"/>
              <a:ea typeface="Arial-Rounded" pitchFamily="34" charset="0"/>
              <a:cs typeface="Arial-Rounded" pitchFamily="34" charset="0"/>
            </a:endParaRPr>
          </a:p>
        </p:txBody>
      </p:sp>
      <p:sp>
        <p:nvSpPr>
          <p:cNvPr id="3" name="Rectangle 2"/>
          <p:cNvSpPr/>
          <p:nvPr/>
        </p:nvSpPr>
        <p:spPr>
          <a:xfrm>
            <a:off x="1592313" y="3764283"/>
            <a:ext cx="5959374" cy="943468"/>
          </a:xfrm>
          <a:prstGeom prst="rect">
            <a:avLst/>
          </a:prstGeom>
          <a:solidFill>
            <a:srgbClr val="FFE285"/>
          </a:solidFill>
          <a:ln w="28575" cap="flat" cmpd="sng" algn="ctr">
            <a:noFill/>
            <a:prstDash val="solid"/>
            <a:miter lim="800000"/>
          </a:ln>
          <a:effectLst/>
        </p:spPr>
        <p:txBody>
          <a:bodyPr lIns="91294" tIns="45647" rIns="91294" bIns="45647" rtlCol="0" anchor="ctr"/>
          <a:lstStyle/>
          <a:p>
            <a:r>
              <a:rPr lang="en-US" sz="3600">
                <a:latin typeface="+mj-lt"/>
                <a:ea typeface="Arial-Rounded" pitchFamily="34" charset="0"/>
                <a:cs typeface="Arial-Rounded" pitchFamily="34" charset="0"/>
              </a:rPr>
              <a:t>C. đi chợ</a:t>
            </a:r>
            <a:endParaRPr lang="en-US" sz="3600" dirty="0">
              <a:latin typeface="+mj-lt"/>
              <a:ea typeface="Arial-Rounded" pitchFamily="34" charset="0"/>
              <a:cs typeface="Arial-Rounded"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52810" y="1614945"/>
            <a:ext cx="598573" cy="587056"/>
          </a:xfrm>
          <a:prstGeom prst="rect">
            <a:avLst/>
          </a:prstGeom>
          <a:noFill/>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99650" y="3894836"/>
            <a:ext cx="605667" cy="583764"/>
          </a:xfrm>
          <a:prstGeom prst="rect">
            <a:avLst/>
          </a:prstGeom>
          <a:noFill/>
        </p:spPr>
      </p:pic>
      <p:sp>
        <p:nvSpPr>
          <p:cNvPr id="6" name="Rectangle 5"/>
          <p:cNvSpPr/>
          <p:nvPr/>
        </p:nvSpPr>
        <p:spPr>
          <a:xfrm>
            <a:off x="1592313" y="2643975"/>
            <a:ext cx="5959374" cy="917013"/>
          </a:xfrm>
          <a:prstGeom prst="rect">
            <a:avLst/>
          </a:prstGeom>
          <a:solidFill>
            <a:srgbClr val="FFE285"/>
          </a:solidFill>
          <a:ln w="28575" cap="flat" cmpd="sng" algn="ctr">
            <a:noFill/>
            <a:prstDash val="solid"/>
            <a:miter lim="800000"/>
          </a:ln>
          <a:effectLst/>
        </p:spPr>
        <p:txBody>
          <a:bodyPr lIns="91294" tIns="45647" rIns="91294" bIns="45647" rtlCol="0" anchor="ctr"/>
          <a:lstStyle/>
          <a:p>
            <a:r>
              <a:rPr lang="en-US" sz="3600">
                <a:latin typeface="+mj-lt"/>
                <a:ea typeface="Arial-Rounded" pitchFamily="34" charset="0"/>
                <a:cs typeface="Arial-Rounded" pitchFamily="34" charset="0"/>
              </a:rPr>
              <a:t>B. đồng hồ</a:t>
            </a:r>
            <a:endParaRPr lang="en-US" sz="3600" dirty="0">
              <a:latin typeface="+mj-lt"/>
              <a:ea typeface="Arial-Rounded" pitchFamily="34" charset="0"/>
              <a:cs typeface="Arial-Rounded"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90283" y="2753745"/>
            <a:ext cx="605667" cy="583764"/>
          </a:xfrm>
          <a:prstGeom prst="rect">
            <a:avLst/>
          </a:prstGeom>
          <a:noFill/>
        </p:spPr>
      </p:pic>
      <p:sp>
        <p:nvSpPr>
          <p:cNvPr id="8" name="Rectangle 7"/>
          <p:cNvSpPr/>
          <p:nvPr/>
        </p:nvSpPr>
        <p:spPr>
          <a:xfrm>
            <a:off x="408566" y="421769"/>
            <a:ext cx="8215199" cy="715433"/>
          </a:xfrm>
          <a:prstGeom prst="rect">
            <a:avLst/>
          </a:prstGeom>
          <a:solidFill>
            <a:schemeClr val="accent2">
              <a:lumMod val="40000"/>
              <a:lumOff val="60000"/>
            </a:schemeClr>
          </a:solidFill>
        </p:spPr>
        <p:txBody>
          <a:bodyPr wrap="square" lIns="91294" tIns="45647" rIns="91294" bIns="45647">
            <a:spAutoFit/>
          </a:bodyPr>
          <a:lstStyle/>
          <a:p>
            <a:pPr algn="ctr"/>
            <a:r>
              <a:rPr lang="en-US" sz="4050" b="1">
                <a:latin typeface="+mn-lt"/>
                <a:ea typeface="Arial-Rounded" pitchFamily="34" charset="0"/>
                <a:cs typeface="Arial-Rounded" pitchFamily="34" charset="0"/>
              </a:rPr>
              <a:t>Đâu là từ ngữ chỉ đặc điểm?</a:t>
            </a:r>
            <a:endParaRPr lang="en-US" sz="4950" b="1" i="1" dirty="0">
              <a:latin typeface="+mn-lt"/>
              <a:ea typeface="Arial-Rounded" pitchFamily="34" charset="0"/>
              <a:cs typeface="Arial-Rounded" pitchFamily="34" charset="0"/>
            </a:endParaRPr>
          </a:p>
        </p:txBody>
      </p:sp>
      <p:pic>
        <p:nvPicPr>
          <p:cNvPr id="10" name="Picture 9">
            <a:extLst>
              <a:ext uri="{FF2B5EF4-FFF2-40B4-BE49-F238E27FC236}">
                <a16:creationId xmlns:a16="http://schemas.microsoft.com/office/drawing/2014/main" id="{69D10BE0-96E8-A8F2-7A1A-C722A1101448}"/>
              </a:ext>
            </a:extLst>
          </p:cNvPr>
          <p:cNvPicPr>
            <a:picLocks noChangeAspect="1"/>
          </p:cNvPicPr>
          <p:nvPr/>
        </p:nvPicPr>
        <p:blipFill>
          <a:blip r:embed="rId9"/>
          <a:srcRect/>
          <a:stretch/>
        </p:blipFill>
        <p:spPr>
          <a:xfrm>
            <a:off x="7774784" y="1246972"/>
            <a:ext cx="1369216" cy="1455105"/>
          </a:xfrm>
          <a:prstGeom prst="rect">
            <a:avLst/>
          </a:prstGeom>
        </p:spPr>
      </p:pic>
    </p:spTree>
    <p:custDataLst>
      <p:tags r:id="rId1"/>
    </p:custDataLst>
    <p:extLst>
      <p:ext uri="{BB962C8B-B14F-4D97-AF65-F5344CB8AC3E}">
        <p14:creationId xmlns:p14="http://schemas.microsoft.com/office/powerpoint/2010/main" val="171030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2"/>
                                        </p:tgtEl>
                                        <p:attrNameLst>
                                          <p:attrName>fillcolor</p:attrName>
                                        </p:attrNameLst>
                                      </p:cBhvr>
                                      <p:to>
                                        <a:schemeClr val="bg2"/>
                                      </p:to>
                                    </p:animClr>
                                    <p:set>
                                      <p:cBhvr>
                                        <p:cTn id="28" dur="250" fill="hold"/>
                                        <p:tgtEl>
                                          <p:spTgt spid="2"/>
                                        </p:tgtEl>
                                        <p:attrNameLst>
                                          <p:attrName>fill.type</p:attrName>
                                        </p:attrNameLst>
                                      </p:cBhvr>
                                      <p:to>
                                        <p:strVal val="solid"/>
                                      </p:to>
                                    </p:set>
                                    <p:set>
                                      <p:cBhvr>
                                        <p:cTn id="29" dur="250" fill="hold"/>
                                        <p:tgtEl>
                                          <p:spTgt spid="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par>
                                <p:cTn id="30" presetID="1" presetClass="emph" presetSubtype="2" fill="hold" nodeType="withEffect">
                                  <p:stCondLst>
                                    <p:cond delay="500"/>
                                  </p:stCondLst>
                                  <p:childTnLst>
                                    <p:animClr clrSpc="rgb" dir="cw">
                                      <p:cBhvr>
                                        <p:cTn id="31" dur="250" fill="hold"/>
                                        <p:tgtEl>
                                          <p:spTgt spid="2"/>
                                        </p:tgtEl>
                                        <p:attrNameLst>
                                          <p:attrName>fillcolor</p:attrName>
                                        </p:attrNameLst>
                                      </p:cBhvr>
                                      <p:to>
                                        <a:srgbClr val="FFFF00"/>
                                      </p:to>
                                    </p:animClr>
                                    <p:set>
                                      <p:cBhvr>
                                        <p:cTn id="32" dur="250" fill="hold"/>
                                        <p:tgtEl>
                                          <p:spTgt spid="2"/>
                                        </p:tgtEl>
                                        <p:attrNameLst>
                                          <p:attrName>fill.type</p:attrName>
                                        </p:attrNameLst>
                                      </p:cBhvr>
                                      <p:to>
                                        <p:strVal val="solid"/>
                                      </p:to>
                                    </p:set>
                                    <p:set>
                                      <p:cBhvr>
                                        <p:cTn id="33" dur="250" fill="hold"/>
                                        <p:tgtEl>
                                          <p:spTgt spid="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4"/>
                                        </p:tgtEl>
                                        <p:attrNameLst>
                                          <p:attrName>style.visibility</p:attrName>
                                        </p:attrNameLst>
                                      </p:cBhvr>
                                      <p:to>
                                        <p:strVal val="visible"/>
                                      </p:to>
                                    </p:set>
                                    <p:anim calcmode="lin" valueType="num">
                                      <p:cBhvr>
                                        <p:cTn id="36" dur="250" fill="hold"/>
                                        <p:tgtEl>
                                          <p:spTgt spid="4"/>
                                        </p:tgtEl>
                                        <p:attrNameLst>
                                          <p:attrName>ppt_w</p:attrName>
                                        </p:attrNameLst>
                                      </p:cBhvr>
                                      <p:tavLst>
                                        <p:tav tm="0">
                                          <p:val>
                                            <p:strVal val="4*#ppt_w"/>
                                          </p:val>
                                        </p:tav>
                                        <p:tav tm="100000">
                                          <p:val>
                                            <p:strVal val="#ppt_w"/>
                                          </p:val>
                                        </p:tav>
                                      </p:tavLst>
                                    </p:anim>
                                    <p:anim calcmode="lin" valueType="num">
                                      <p:cBhvr>
                                        <p:cTn id="37"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5" name="Check mark.wav"/>
                                        </p:tgtEl>
                                      </p:cMediaNode>
                                    </p:audio>
                                  </p:subTnLst>
                                </p:cTn>
                              </p:par>
                            </p:childTnLst>
                          </p:cTn>
                        </p:par>
                        <p:par>
                          <p:cTn id="38" fill="hold">
                            <p:stCondLst>
                              <p:cond delay="750"/>
                            </p:stCondLst>
                            <p:childTnLst>
                              <p:par>
                                <p:cTn id="39" presetID="10"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withEffect">
                                  <p:stCondLst>
                                    <p:cond delay="0"/>
                                  </p:stCondLst>
                                  <p:childTnLst>
                                    <p:animClr clrSpc="rgb" dir="cw">
                                      <p:cBhvr>
                                        <p:cTn id="46" dur="250" fill="hold"/>
                                        <p:tgtEl>
                                          <p:spTgt spid="3"/>
                                        </p:tgtEl>
                                        <p:attrNameLst>
                                          <p:attrName>fillcolor</p:attrName>
                                        </p:attrNameLst>
                                      </p:cBhvr>
                                      <p:to>
                                        <a:schemeClr val="accent1"/>
                                      </p:to>
                                    </p:animClr>
                                    <p:set>
                                      <p:cBhvr>
                                        <p:cTn id="47" dur="250" fill="hold"/>
                                        <p:tgtEl>
                                          <p:spTgt spid="3"/>
                                        </p:tgtEl>
                                        <p:attrNameLst>
                                          <p:attrName>fill.type</p:attrName>
                                        </p:attrNameLst>
                                      </p:cBhvr>
                                      <p:to>
                                        <p:strVal val="solid"/>
                                      </p:to>
                                    </p:set>
                                    <p:set>
                                      <p:cBhvr>
                                        <p:cTn id="48" dur="250" fill="hold"/>
                                        <p:tgtEl>
                                          <p:spTgt spid="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par>
                                <p:cTn id="49" presetID="1" presetClass="emph" presetSubtype="2" fill="hold" nodeType="withEffect">
                                  <p:stCondLst>
                                    <p:cond delay="500"/>
                                  </p:stCondLst>
                                  <p:childTnLst>
                                    <p:animClr clrSpc="rgb" dir="cw">
                                      <p:cBhvr>
                                        <p:cTn id="50" dur="250" fill="hold"/>
                                        <p:tgtEl>
                                          <p:spTgt spid="3"/>
                                        </p:tgtEl>
                                        <p:attrNameLst>
                                          <p:attrName>fillcolor</p:attrName>
                                        </p:attrNameLst>
                                      </p:cBhvr>
                                      <p:to>
                                        <a:schemeClr val="accent1"/>
                                      </p:to>
                                    </p:animClr>
                                    <p:set>
                                      <p:cBhvr>
                                        <p:cTn id="51" dur="250" fill="hold"/>
                                        <p:tgtEl>
                                          <p:spTgt spid="3"/>
                                        </p:tgtEl>
                                        <p:attrNameLst>
                                          <p:attrName>fill.type</p:attrName>
                                        </p:attrNameLst>
                                      </p:cBhvr>
                                      <p:to>
                                        <p:strVal val="solid"/>
                                      </p:to>
                                    </p:set>
                                    <p:set>
                                      <p:cBhvr>
                                        <p:cTn id="52" dur="250" fill="hold"/>
                                        <p:tgtEl>
                                          <p:spTgt spid="3"/>
                                        </p:tgtEl>
                                        <p:attrNameLst>
                                          <p:attrName>fill.on</p:attrName>
                                        </p:attrNameLst>
                                      </p:cBhvr>
                                      <p:to>
                                        <p:strVal val="true"/>
                                      </p:to>
                                    </p:set>
                                  </p:childTnLst>
                                </p:cTn>
                              </p:par>
                              <p:par>
                                <p:cTn id="53" presetID="23" presetClass="entr" presetSubtype="32" fill="hold" nodeType="withEffect">
                                  <p:stCondLst>
                                    <p:cond delay="500"/>
                                  </p:stCondLst>
                                  <p:childTnLst>
                                    <p:set>
                                      <p:cBhvr>
                                        <p:cTn id="54" dur="1" fill="hold">
                                          <p:stCondLst>
                                            <p:cond delay="0"/>
                                          </p:stCondLst>
                                        </p:cTn>
                                        <p:tgtEl>
                                          <p:spTgt spid="5"/>
                                        </p:tgtEl>
                                        <p:attrNameLst>
                                          <p:attrName>style.visibility</p:attrName>
                                        </p:attrNameLst>
                                      </p:cBhvr>
                                      <p:to>
                                        <p:strVal val="visible"/>
                                      </p:to>
                                    </p:set>
                                    <p:anim calcmode="lin" valueType="num">
                                      <p:cBhvr>
                                        <p:cTn id="55" dur="250" fill="hold"/>
                                        <p:tgtEl>
                                          <p:spTgt spid="5"/>
                                        </p:tgtEl>
                                        <p:attrNameLst>
                                          <p:attrName>ppt_w</p:attrName>
                                        </p:attrNameLst>
                                      </p:cBhvr>
                                      <p:tavLst>
                                        <p:tav tm="0">
                                          <p:val>
                                            <p:strVal val="4*#ppt_w"/>
                                          </p:val>
                                        </p:tav>
                                        <p:tav tm="100000">
                                          <p:val>
                                            <p:strVal val="#ppt_w"/>
                                          </p:val>
                                        </p:tav>
                                      </p:tavLst>
                                    </p:anim>
                                    <p:anim calcmode="lin" valueType="num">
                                      <p:cBhvr>
                                        <p:cTn id="56"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3"/>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50" fill="hold"/>
                                        <p:tgtEl>
                                          <p:spTgt spid="6"/>
                                        </p:tgtEl>
                                        <p:attrNameLst>
                                          <p:attrName>fillcolor</p:attrName>
                                        </p:attrNameLst>
                                      </p:cBhvr>
                                      <p:to>
                                        <a:schemeClr val="accent1"/>
                                      </p:to>
                                    </p:animClr>
                                    <p:set>
                                      <p:cBhvr>
                                        <p:cTn id="62" dur="250" fill="hold"/>
                                        <p:tgtEl>
                                          <p:spTgt spid="6"/>
                                        </p:tgtEl>
                                        <p:attrNameLst>
                                          <p:attrName>fill.type</p:attrName>
                                        </p:attrNameLst>
                                      </p:cBhvr>
                                      <p:to>
                                        <p:strVal val="solid"/>
                                      </p:to>
                                    </p:set>
                                    <p:set>
                                      <p:cBhvr>
                                        <p:cTn id="63" dur="250" fill="hold"/>
                                        <p:tgtEl>
                                          <p:spTgt spid="6"/>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par>
                                <p:cTn id="64" presetID="1" presetClass="emph" presetSubtype="2" fill="hold" nodeType="withEffect">
                                  <p:stCondLst>
                                    <p:cond delay="500"/>
                                  </p:stCondLst>
                                  <p:childTnLst>
                                    <p:animClr clrSpc="rgb" dir="cw">
                                      <p:cBhvr>
                                        <p:cTn id="65" dur="250" fill="hold"/>
                                        <p:tgtEl>
                                          <p:spTgt spid="6"/>
                                        </p:tgtEl>
                                        <p:attrNameLst>
                                          <p:attrName>fillcolor</p:attrName>
                                        </p:attrNameLst>
                                      </p:cBhvr>
                                      <p:to>
                                        <a:schemeClr val="accent1"/>
                                      </p:to>
                                    </p:animClr>
                                    <p:set>
                                      <p:cBhvr>
                                        <p:cTn id="66" dur="250" fill="hold"/>
                                        <p:tgtEl>
                                          <p:spTgt spid="6"/>
                                        </p:tgtEl>
                                        <p:attrNameLst>
                                          <p:attrName>fill.type</p:attrName>
                                        </p:attrNameLst>
                                      </p:cBhvr>
                                      <p:to>
                                        <p:strVal val="solid"/>
                                      </p:to>
                                    </p:set>
                                    <p:set>
                                      <p:cBhvr>
                                        <p:cTn id="67" dur="250" fill="hold"/>
                                        <p:tgtEl>
                                          <p:spTgt spid="6"/>
                                        </p:tgtEl>
                                        <p:attrNameLst>
                                          <p:attrName>fill.on</p:attrName>
                                        </p:attrNameLst>
                                      </p:cBhvr>
                                      <p:to>
                                        <p:strVal val="true"/>
                                      </p:to>
                                    </p:set>
                                  </p:childTnLst>
                                </p:cTn>
                              </p:par>
                              <p:par>
                                <p:cTn id="68" presetID="23" presetClass="entr" presetSubtype="32" fill="hold" nodeType="withEffect">
                                  <p:stCondLst>
                                    <p:cond delay="500"/>
                                  </p:stCondLst>
                                  <p:childTnLst>
                                    <p:set>
                                      <p:cBhvr>
                                        <p:cTn id="69" dur="1" fill="hold">
                                          <p:stCondLst>
                                            <p:cond delay="0"/>
                                          </p:stCondLst>
                                        </p:cTn>
                                        <p:tgtEl>
                                          <p:spTgt spid="7"/>
                                        </p:tgtEl>
                                        <p:attrNameLst>
                                          <p:attrName>style.visibility</p:attrName>
                                        </p:attrNameLst>
                                      </p:cBhvr>
                                      <p:to>
                                        <p:strVal val="visible"/>
                                      </p:to>
                                    </p:set>
                                    <p:anim calcmode="lin" valueType="num">
                                      <p:cBhvr>
                                        <p:cTn id="70" dur="250" fill="hold"/>
                                        <p:tgtEl>
                                          <p:spTgt spid="7"/>
                                        </p:tgtEl>
                                        <p:attrNameLst>
                                          <p:attrName>ppt_w</p:attrName>
                                        </p:attrNameLst>
                                      </p:cBhvr>
                                      <p:tavLst>
                                        <p:tav tm="0">
                                          <p:val>
                                            <p:strVal val="4*#ppt_w"/>
                                          </p:val>
                                        </p:tav>
                                        <p:tav tm="100000">
                                          <p:val>
                                            <p:strVal val="#ppt_w"/>
                                          </p:val>
                                        </p:tav>
                                      </p:tavLst>
                                    </p:anim>
                                    <p:anim calcmode="lin" valueType="num">
                                      <p:cBhvr>
                                        <p:cTn id="71"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EABE-8565-9EEC-75D7-32C96416884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F9CA2B4-B9AC-F406-1C17-E1332879FFD9}"/>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76C26695-3C48-E68A-5121-70E0B99A86FC}"/>
              </a:ext>
            </a:extLst>
          </p:cNvPr>
          <p:cNvPicPr>
            <a:picLocks noChangeAspect="1"/>
          </p:cNvPicPr>
          <p:nvPr/>
        </p:nvPicPr>
        <p:blipFill rotWithShape="1">
          <a:blip r:embed="rId5"/>
          <a:srcRect b="9999"/>
          <a:stretch/>
        </p:blipFill>
        <p:spPr>
          <a:xfrm>
            <a:off x="0" y="-19050"/>
            <a:ext cx="9144000" cy="5162550"/>
          </a:xfrm>
          <a:prstGeom prst="rect">
            <a:avLst/>
          </a:prstGeom>
        </p:spPr>
      </p:pic>
      <p:pic>
        <p:nvPicPr>
          <p:cNvPr id="6" name="Picture 6" descr="Duck Gif Clipart Ducks Hugging Funny - Animated Duck Clipart Gif Emoji,Duck  Emojis - Free Emoji PNG Images - EmojiSky.com">
            <a:extLst>
              <a:ext uri="{FF2B5EF4-FFF2-40B4-BE49-F238E27FC236}">
                <a16:creationId xmlns:a16="http://schemas.microsoft.com/office/drawing/2014/main" id="{01CCF0B4-1FCF-52A2-869F-40B0E38CE09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835" b="99083" l="5556" r="94222">
                        <a14:foregroundMark x1="9444" y1="79161" x2="9333" y2="84273"/>
                        <a14:foregroundMark x1="20444" y1="86501" x2="22111" y2="87156"/>
                        <a14:foregroundMark x1="44778" y1="86894" x2="64556" y2="86894"/>
                        <a14:foregroundMark x1="85000" y1="83617" x2="76000" y2="87942"/>
                        <a14:foregroundMark x1="91222" y1="82176" x2="85778" y2="87156"/>
                        <a14:foregroundMark x1="70556" y1="91743" x2="75222" y2="91350"/>
                        <a14:foregroundMark x1="60778" y1="89515" x2="64889" y2="90039"/>
                        <a14:foregroundMark x1="38667" y1="93316" x2="47222" y2="93054"/>
                        <a14:foregroundMark x1="81444" y1="72477" x2="82444" y2="73788"/>
                        <a14:foregroundMark x1="79778" y1="79554" x2="80000" y2="82045"/>
                        <a14:foregroundMark x1="15000" y1="78637" x2="15556" y2="77064"/>
                        <a14:foregroundMark x1="22111" y1="76671" x2="22111" y2="77720"/>
                        <a14:foregroundMark x1="28889" y1="84928" x2="36222" y2="87156"/>
                        <a14:foregroundMark x1="58889" y1="89777" x2="61444" y2="89777"/>
                        <a14:foregroundMark x1="46444" y1="93578" x2="48444" y2="94495"/>
                        <a14:foregroundMark x1="35111" y1="93054" x2="38111" y2="93840"/>
                        <a14:foregroundMark x1="33222" y1="17300" x2="31889" y2="20839"/>
                      </a14:backgroundRemoval>
                    </a14:imgEffect>
                  </a14:imgLayer>
                </a14:imgProps>
              </a:ext>
              <a:ext uri="{28A0092B-C50C-407E-A947-70E740481C1C}">
                <a14:useLocalDpi xmlns:a14="http://schemas.microsoft.com/office/drawing/2010/main" val="0"/>
              </a:ext>
            </a:extLst>
          </a:blip>
          <a:srcRect/>
          <a:stretch>
            <a:fillRect/>
          </a:stretch>
        </p:blipFill>
        <p:spPr bwMode="auto">
          <a:xfrm>
            <a:off x="8625840" y="3479650"/>
            <a:ext cx="457200" cy="3875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uck Gif Clipart Ducks Hugging Funny - Animated Duck Clipart Gif Emoji,Duck  Emojis - Free Emoji PNG Images - EmojiSky.com">
            <a:extLst>
              <a:ext uri="{FF2B5EF4-FFF2-40B4-BE49-F238E27FC236}">
                <a16:creationId xmlns:a16="http://schemas.microsoft.com/office/drawing/2014/main" id="{4115AE41-C02C-7C01-AB7C-D967188170C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835" b="99083" l="5556" r="94222">
                        <a14:foregroundMark x1="9444" y1="79161" x2="9333" y2="84273"/>
                        <a14:foregroundMark x1="20444" y1="86501" x2="22111" y2="87156"/>
                        <a14:foregroundMark x1="44778" y1="86894" x2="64556" y2="86894"/>
                        <a14:foregroundMark x1="85000" y1="83617" x2="76000" y2="87942"/>
                        <a14:foregroundMark x1="91222" y1="82176" x2="85778" y2="87156"/>
                        <a14:foregroundMark x1="70556" y1="91743" x2="75222" y2="91350"/>
                        <a14:foregroundMark x1="60778" y1="89515" x2="64889" y2="90039"/>
                        <a14:foregroundMark x1="38667" y1="93316" x2="47222" y2="93054"/>
                        <a14:foregroundMark x1="81444" y1="72477" x2="82444" y2="73788"/>
                        <a14:foregroundMark x1="79778" y1="79554" x2="80000" y2="82045"/>
                        <a14:foregroundMark x1="15000" y1="78637" x2="15556" y2="77064"/>
                        <a14:foregroundMark x1="22111" y1="76671" x2="22111" y2="77720"/>
                        <a14:foregroundMark x1="28889" y1="84928" x2="36222" y2="87156"/>
                        <a14:foregroundMark x1="58889" y1="89777" x2="61444" y2="89777"/>
                        <a14:foregroundMark x1="46444" y1="93578" x2="48444" y2="94495"/>
                        <a14:foregroundMark x1="35111" y1="93054" x2="38111" y2="93840"/>
                        <a14:foregroundMark x1="33222" y1="17300" x2="31889" y2="20839"/>
                      </a14:backgroundRemoval>
                    </a14:imgEffect>
                  </a14:imgLayer>
                </a14:imgProps>
              </a:ext>
              <a:ext uri="{28A0092B-C50C-407E-A947-70E740481C1C}">
                <a14:useLocalDpi xmlns:a14="http://schemas.microsoft.com/office/drawing/2010/main" val="0"/>
              </a:ext>
            </a:extLst>
          </a:blip>
          <a:srcRect/>
          <a:stretch>
            <a:fillRect/>
          </a:stretch>
        </p:blipFill>
        <p:spPr bwMode="auto">
          <a:xfrm>
            <a:off x="5625387" y="4181098"/>
            <a:ext cx="457200" cy="387579"/>
          </a:xfrm>
          <a:prstGeom prst="rect">
            <a:avLst/>
          </a:prstGeom>
          <a:noFill/>
          <a:extLst>
            <a:ext uri="{909E8E84-426E-40DD-AFC4-6F175D3DCCD1}">
              <a14:hiddenFill xmlns:a14="http://schemas.microsoft.com/office/drawing/2010/main">
                <a:solidFill>
                  <a:srgbClr val="FFFFFF"/>
                </a:solidFill>
              </a14:hiddenFill>
            </a:ext>
          </a:extLst>
        </p:spPr>
      </p:pic>
      <p:pic>
        <p:nvPicPr>
          <p:cNvPr id="9" name="Tieng-vit-keu-www_nhacchuongvui_com (1)">
            <a:hlinkClick r:id="" action="ppaction://media"/>
            <a:extLst>
              <a:ext uri="{FF2B5EF4-FFF2-40B4-BE49-F238E27FC236}">
                <a16:creationId xmlns:a16="http://schemas.microsoft.com/office/drawing/2014/main" id="{A9D68417-4FDC-CB8B-FCF8-54D1883EEE76}"/>
              </a:ext>
            </a:extLst>
          </p:cNvPr>
          <p:cNvPicPr>
            <a:picLocks noChangeAspect="1"/>
          </p:cNvPicPr>
          <p:nvPr>
            <a:audioFile r:link="rId2"/>
            <p:extLst>
              <p:ext uri="{DAA4B4D4-6D71-4841-9C94-3DE7FCFB9230}">
                <p14:media xmlns:p14="http://schemas.microsoft.com/office/powerpoint/2010/main" r:embed="rId3">
                  <p14:trim st="2385"/>
                </p14:media>
              </p:ext>
            </p:extLst>
          </p:nvPr>
        </p:nvPicPr>
        <p:blipFill>
          <a:blip r:embed="rId8"/>
          <a:stretch>
            <a:fillRect/>
          </a:stretch>
        </p:blipFill>
        <p:spPr>
          <a:xfrm>
            <a:off x="9276520" y="4758183"/>
            <a:ext cx="609600" cy="609600"/>
          </a:xfrm>
          <a:prstGeom prst="rect">
            <a:avLst/>
          </a:prstGeom>
        </p:spPr>
      </p:pic>
      <p:pic>
        <p:nvPicPr>
          <p:cNvPr id="2056" name="Picture 8" descr="Download home clipart duck - cartoon duck png - Free PNG Images | TOPpng">
            <a:extLst>
              <a:ext uri="{FF2B5EF4-FFF2-40B4-BE49-F238E27FC236}">
                <a16:creationId xmlns:a16="http://schemas.microsoft.com/office/drawing/2014/main" id="{74BF2B1B-D8FA-C658-9778-5AC0F6CE74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3364723"/>
            <a:ext cx="1761159" cy="16982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uck Gif Clipart Ducks Hugging Funny - Animated Duck Clipart Gif Emoji,Duck  Emojis - Free Emoji PNG Images - EmojiSky.com">
            <a:extLst>
              <a:ext uri="{FF2B5EF4-FFF2-40B4-BE49-F238E27FC236}">
                <a16:creationId xmlns:a16="http://schemas.microsoft.com/office/drawing/2014/main" id="{200A7752-68C1-5F84-8775-8CAC7975367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835" b="99083" l="5556" r="94222">
                        <a14:foregroundMark x1="9444" y1="79161" x2="9333" y2="84273"/>
                        <a14:foregroundMark x1="20444" y1="86501" x2="22111" y2="87156"/>
                        <a14:foregroundMark x1="44778" y1="86894" x2="64556" y2="86894"/>
                        <a14:foregroundMark x1="85000" y1="83617" x2="76000" y2="87942"/>
                        <a14:foregroundMark x1="91222" y1="82176" x2="85778" y2="87156"/>
                        <a14:foregroundMark x1="70556" y1="91743" x2="75222" y2="91350"/>
                        <a14:foregroundMark x1="60778" y1="89515" x2="64889" y2="90039"/>
                        <a14:foregroundMark x1="38667" y1="93316" x2="47222" y2="93054"/>
                        <a14:foregroundMark x1="81444" y1="72477" x2="82444" y2="73788"/>
                        <a14:foregroundMark x1="79778" y1="79554" x2="80000" y2="82045"/>
                        <a14:foregroundMark x1="15000" y1="78637" x2="15556" y2="77064"/>
                        <a14:foregroundMark x1="22111" y1="76671" x2="22111" y2="77720"/>
                        <a14:foregroundMark x1="28889" y1="84928" x2="36222" y2="87156"/>
                        <a14:foregroundMark x1="58889" y1="89777" x2="61444" y2="89777"/>
                        <a14:foregroundMark x1="46444" y1="93578" x2="48444" y2="94495"/>
                        <a14:foregroundMark x1="35111" y1="93054" x2="38111" y2="93840"/>
                        <a14:foregroundMark x1="33222" y1="17300" x2="31889" y2="2083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0960" y="3416675"/>
            <a:ext cx="585642" cy="4964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2991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225" fill="hold"/>
                                        <p:tgtEl>
                                          <p:spTgt spid="9"/>
                                        </p:tgtEl>
                                      </p:cBhvr>
                                    </p:cmd>
                                  </p:childTnLst>
                                </p:cTn>
                              </p:par>
                              <p:par>
                                <p:cTn id="7" presetID="42" presetClass="path" presetSubtype="0" accel="50000" decel="50000" fill="hold" nodeType="withEffect">
                                  <p:stCondLst>
                                    <p:cond delay="0"/>
                                  </p:stCondLst>
                                  <p:childTnLst>
                                    <p:animMotion origin="layout" path="M -1.66667E-6 4.32099E-6 L 0.49045 0.23209 " pathEditMode="relative" rAng="0" ptsTypes="AA">
                                      <p:cBhvr>
                                        <p:cTn id="8" dur="2000" fill="hold"/>
                                        <p:tgtEl>
                                          <p:spTgt spid="7"/>
                                        </p:tgtEl>
                                        <p:attrNameLst>
                                          <p:attrName>ppt_x</p:attrName>
                                          <p:attrName>ppt_y</p:attrName>
                                        </p:attrNameLst>
                                      </p:cBhvr>
                                      <p:rCtr x="24514" y="11605"/>
                                    </p:animMotion>
                                  </p:childTnLst>
                                </p:cTn>
                              </p:par>
                            </p:childTnLst>
                          </p:cTn>
                        </p:par>
                      </p:childTnLst>
                    </p:cTn>
                  </p:par>
                </p:childTnLst>
              </p:cTn>
              <p:prevCondLst>
                <p:cond evt="onPrev" delay="0">
                  <p:tgtEl>
                    <p:sldTgt/>
                  </p:tgtEl>
                </p:cond>
              </p:prevCondLst>
              <p:nextCondLst>
                <p:cond evt="onNext" delay="0">
                  <p:tgtEl>
                    <p:sldTgt/>
                  </p:tgtEl>
                </p:cond>
              </p:nextCondLst>
            </p:seq>
            <p:audio>
              <p:cMediaNode vol="24242">
                <p:cTn id="9"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8583" y="2800556"/>
            <a:ext cx="6172200" cy="919939"/>
          </a:xfrm>
          <a:prstGeom prst="rect">
            <a:avLst/>
          </a:prstGeom>
          <a:solidFill>
            <a:srgbClr val="FFE285"/>
          </a:solidFill>
          <a:ln w="28575" cap="flat" cmpd="sng" algn="ctr">
            <a:noFill/>
            <a:prstDash val="solid"/>
            <a:miter lim="800000"/>
          </a:ln>
          <a:effectLst/>
        </p:spPr>
        <p:txBody>
          <a:bodyPr lIns="91294" tIns="45647" rIns="91294" bIns="45647" rtlCol="0" anchor="ctr"/>
          <a:lstStyle/>
          <a:p>
            <a:pPr lvl="0">
              <a:buClrTx/>
              <a:defRPr/>
            </a:pPr>
            <a:r>
              <a:rPr lang="en-US" sz="3300">
                <a:latin typeface="+mj-lt"/>
                <a:ea typeface="Arial-Rounded" pitchFamily="34" charset="0"/>
                <a:cs typeface="Arial-Rounded" pitchFamily="34" charset="0"/>
              </a:rPr>
              <a:t>B. Câu khiến</a:t>
            </a:r>
            <a:endParaRPr lang="vi-VN" sz="3300" dirty="0">
              <a:latin typeface="+mj-lt"/>
              <a:ea typeface="Arial-Rounded" pitchFamily="34" charset="0"/>
              <a:cs typeface="Arial-Rounded" pitchFamily="34" charset="0"/>
            </a:endParaRPr>
          </a:p>
        </p:txBody>
      </p:sp>
      <p:sp>
        <p:nvSpPr>
          <p:cNvPr id="3" name="Rectangle 2"/>
          <p:cNvSpPr/>
          <p:nvPr/>
        </p:nvSpPr>
        <p:spPr>
          <a:xfrm>
            <a:off x="1518583" y="1695579"/>
            <a:ext cx="6172200" cy="943468"/>
          </a:xfrm>
          <a:prstGeom prst="rect">
            <a:avLst/>
          </a:prstGeom>
          <a:solidFill>
            <a:srgbClr val="FFE285"/>
          </a:solidFill>
          <a:ln w="28575" cap="flat" cmpd="sng" algn="ctr">
            <a:noFill/>
            <a:prstDash val="solid"/>
            <a:miter lim="800000"/>
          </a:ln>
          <a:effectLst/>
        </p:spPr>
        <p:txBody>
          <a:bodyPr lIns="91294" tIns="45647" rIns="91294" bIns="45647" rtlCol="0" anchor="ctr"/>
          <a:lstStyle/>
          <a:p>
            <a:pPr algn="just"/>
            <a:r>
              <a:rPr lang="en-US" sz="3300">
                <a:latin typeface="+mj-lt"/>
                <a:ea typeface="Arial-Rounded" pitchFamily="34" charset="0"/>
                <a:cs typeface="Arial-Rounded" pitchFamily="34" charset="0"/>
              </a:rPr>
              <a:t>A. Câu cảm</a:t>
            </a:r>
            <a:endParaRPr lang="en-US" sz="3300" dirty="0">
              <a:latin typeface="+mj-lt"/>
              <a:ea typeface="Arial-Rounded" pitchFamily="34" charset="0"/>
              <a:cs typeface="Arial-Rounded"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87944" y="2936652"/>
            <a:ext cx="598573" cy="587056"/>
          </a:xfrm>
          <a:prstGeom prst="rect">
            <a:avLst/>
          </a:prstGeom>
          <a:noFill/>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34785" y="1857758"/>
            <a:ext cx="605667" cy="583764"/>
          </a:xfrm>
          <a:prstGeom prst="rect">
            <a:avLst/>
          </a:prstGeom>
          <a:noFill/>
        </p:spPr>
      </p:pic>
      <p:sp>
        <p:nvSpPr>
          <p:cNvPr id="6" name="Rectangle 5"/>
          <p:cNvSpPr/>
          <p:nvPr/>
        </p:nvSpPr>
        <p:spPr>
          <a:xfrm>
            <a:off x="1518583" y="3882003"/>
            <a:ext cx="6172200" cy="917013"/>
          </a:xfrm>
          <a:prstGeom prst="rect">
            <a:avLst/>
          </a:prstGeom>
          <a:solidFill>
            <a:srgbClr val="FFE285"/>
          </a:solidFill>
          <a:ln w="28575" cap="flat" cmpd="sng" algn="ctr">
            <a:noFill/>
            <a:prstDash val="solid"/>
            <a:miter lim="800000"/>
          </a:ln>
          <a:effectLst/>
        </p:spPr>
        <p:txBody>
          <a:bodyPr lIns="91294" tIns="45647" rIns="91294" bIns="45647" rtlCol="0" anchor="ctr"/>
          <a:lstStyle/>
          <a:p>
            <a:pPr algn="just"/>
            <a:r>
              <a:rPr lang="en-US" sz="3300">
                <a:latin typeface="+mj-lt"/>
                <a:ea typeface="Arial-Rounded" pitchFamily="34" charset="0"/>
                <a:cs typeface="Arial-Rounded" pitchFamily="34" charset="0"/>
              </a:rPr>
              <a:t>C. Câu kể</a:t>
            </a:r>
            <a:endParaRPr lang="en-US" sz="3300" dirty="0">
              <a:latin typeface="+mj-lt"/>
              <a:ea typeface="Arial-Rounded" pitchFamily="34" charset="0"/>
              <a:cs typeface="Arial-Rounded"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5417" y="4023399"/>
            <a:ext cx="605667" cy="583764"/>
          </a:xfrm>
          <a:prstGeom prst="rect">
            <a:avLst/>
          </a:prstGeom>
          <a:noFill/>
        </p:spPr>
      </p:pic>
      <p:sp>
        <p:nvSpPr>
          <p:cNvPr id="8" name="Rectangle 7"/>
          <p:cNvSpPr/>
          <p:nvPr/>
        </p:nvSpPr>
        <p:spPr>
          <a:xfrm>
            <a:off x="837819" y="445979"/>
            <a:ext cx="7468362" cy="1077071"/>
          </a:xfrm>
          <a:prstGeom prst="rect">
            <a:avLst/>
          </a:prstGeom>
          <a:solidFill>
            <a:schemeClr val="accent2">
              <a:lumMod val="40000"/>
              <a:lumOff val="60000"/>
            </a:schemeClr>
          </a:solidFill>
        </p:spPr>
        <p:txBody>
          <a:bodyPr wrap="square" lIns="91294" tIns="45647" rIns="91294" bIns="45647">
            <a:spAutoFit/>
          </a:bodyPr>
          <a:lstStyle/>
          <a:p>
            <a:pPr algn="ctr"/>
            <a:r>
              <a:rPr lang="en-US" sz="3600" b="1" i="1">
                <a:ea typeface="Arial-Rounded" pitchFamily="34" charset="0"/>
                <a:cs typeface="Arial-Rounded" pitchFamily="34" charset="0"/>
              </a:rPr>
              <a:t>Chị dẫn em sang nhà bà nào!</a:t>
            </a:r>
          </a:p>
          <a:p>
            <a:pPr algn="ctr"/>
            <a:r>
              <a:rPr lang="en-US" sz="2800" b="1">
                <a:ea typeface="Arial-Rounded" pitchFamily="34" charset="0"/>
                <a:cs typeface="Arial-Rounded" pitchFamily="34" charset="0"/>
              </a:rPr>
              <a:t>Câu trên thuộc kiểu câu nào?</a:t>
            </a:r>
            <a:endParaRPr lang="en-US" sz="3600" b="1" i="1" dirty="0">
              <a:ea typeface="Arial-Rounded" pitchFamily="34" charset="0"/>
              <a:cs typeface="Arial-Rounded" pitchFamily="34" charset="0"/>
            </a:endParaRPr>
          </a:p>
        </p:txBody>
      </p:sp>
      <p:pic>
        <p:nvPicPr>
          <p:cNvPr id="9" name="Picture 8">
            <a:extLst>
              <a:ext uri="{FF2B5EF4-FFF2-40B4-BE49-F238E27FC236}">
                <a16:creationId xmlns:a16="http://schemas.microsoft.com/office/drawing/2014/main" id="{5E12011F-B368-5A1E-B70E-752B0ADAF224}"/>
              </a:ext>
            </a:extLst>
          </p:cNvPr>
          <p:cNvPicPr>
            <a:picLocks noChangeAspect="1"/>
          </p:cNvPicPr>
          <p:nvPr/>
        </p:nvPicPr>
        <p:blipFill>
          <a:blip r:embed="rId9"/>
          <a:srcRect/>
          <a:stretch/>
        </p:blipFill>
        <p:spPr>
          <a:xfrm>
            <a:off x="8227274" y="2486208"/>
            <a:ext cx="741013" cy="1548633"/>
          </a:xfrm>
          <a:prstGeom prst="rect">
            <a:avLst/>
          </a:prstGeom>
        </p:spPr>
      </p:pic>
    </p:spTree>
    <p:custDataLst>
      <p:tags r:id="rId1"/>
    </p:custDataLst>
    <p:extLst>
      <p:ext uri="{BB962C8B-B14F-4D97-AF65-F5344CB8AC3E}">
        <p14:creationId xmlns:p14="http://schemas.microsoft.com/office/powerpoint/2010/main" val="311577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2"/>
                                        </p:tgtEl>
                                        <p:attrNameLst>
                                          <p:attrName>fillcolor</p:attrName>
                                        </p:attrNameLst>
                                      </p:cBhvr>
                                      <p:to>
                                        <a:schemeClr val="bg2"/>
                                      </p:to>
                                    </p:animClr>
                                    <p:set>
                                      <p:cBhvr>
                                        <p:cTn id="28" dur="250" fill="hold"/>
                                        <p:tgtEl>
                                          <p:spTgt spid="2"/>
                                        </p:tgtEl>
                                        <p:attrNameLst>
                                          <p:attrName>fill.type</p:attrName>
                                        </p:attrNameLst>
                                      </p:cBhvr>
                                      <p:to>
                                        <p:strVal val="solid"/>
                                      </p:to>
                                    </p:set>
                                    <p:set>
                                      <p:cBhvr>
                                        <p:cTn id="29" dur="250" fill="hold"/>
                                        <p:tgtEl>
                                          <p:spTgt spid="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par>
                                <p:cTn id="30" presetID="1" presetClass="emph" presetSubtype="2" fill="hold" nodeType="withEffect">
                                  <p:stCondLst>
                                    <p:cond delay="500"/>
                                  </p:stCondLst>
                                  <p:childTnLst>
                                    <p:animClr clrSpc="rgb" dir="cw">
                                      <p:cBhvr>
                                        <p:cTn id="31" dur="250" fill="hold"/>
                                        <p:tgtEl>
                                          <p:spTgt spid="2"/>
                                        </p:tgtEl>
                                        <p:attrNameLst>
                                          <p:attrName>fillcolor</p:attrName>
                                        </p:attrNameLst>
                                      </p:cBhvr>
                                      <p:to>
                                        <a:srgbClr val="FFFF00"/>
                                      </p:to>
                                    </p:animClr>
                                    <p:set>
                                      <p:cBhvr>
                                        <p:cTn id="32" dur="250" fill="hold"/>
                                        <p:tgtEl>
                                          <p:spTgt spid="2"/>
                                        </p:tgtEl>
                                        <p:attrNameLst>
                                          <p:attrName>fill.type</p:attrName>
                                        </p:attrNameLst>
                                      </p:cBhvr>
                                      <p:to>
                                        <p:strVal val="solid"/>
                                      </p:to>
                                    </p:set>
                                    <p:set>
                                      <p:cBhvr>
                                        <p:cTn id="33" dur="250" fill="hold"/>
                                        <p:tgtEl>
                                          <p:spTgt spid="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4"/>
                                        </p:tgtEl>
                                        <p:attrNameLst>
                                          <p:attrName>style.visibility</p:attrName>
                                        </p:attrNameLst>
                                      </p:cBhvr>
                                      <p:to>
                                        <p:strVal val="visible"/>
                                      </p:to>
                                    </p:set>
                                    <p:anim calcmode="lin" valueType="num">
                                      <p:cBhvr>
                                        <p:cTn id="36" dur="250" fill="hold"/>
                                        <p:tgtEl>
                                          <p:spTgt spid="4"/>
                                        </p:tgtEl>
                                        <p:attrNameLst>
                                          <p:attrName>ppt_w</p:attrName>
                                        </p:attrNameLst>
                                      </p:cBhvr>
                                      <p:tavLst>
                                        <p:tav tm="0">
                                          <p:val>
                                            <p:strVal val="4*#ppt_w"/>
                                          </p:val>
                                        </p:tav>
                                        <p:tav tm="100000">
                                          <p:val>
                                            <p:strVal val="#ppt_w"/>
                                          </p:val>
                                        </p:tav>
                                      </p:tavLst>
                                    </p:anim>
                                    <p:anim calcmode="lin" valueType="num">
                                      <p:cBhvr>
                                        <p:cTn id="37"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5" name="Check mark.wav"/>
                                        </p:tgtEl>
                                      </p:cMediaNode>
                                    </p:audio>
                                  </p:subTnLst>
                                </p:cTn>
                              </p:par>
                            </p:childTnLst>
                          </p:cTn>
                        </p:par>
                        <p:par>
                          <p:cTn id="38" fill="hold">
                            <p:stCondLst>
                              <p:cond delay="750"/>
                            </p:stCondLst>
                            <p:childTnLst>
                              <p:par>
                                <p:cTn id="39" presetID="10"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withEffect">
                                  <p:stCondLst>
                                    <p:cond delay="0"/>
                                  </p:stCondLst>
                                  <p:childTnLst>
                                    <p:animClr clrSpc="rgb" dir="cw">
                                      <p:cBhvr>
                                        <p:cTn id="46" dur="250" fill="hold"/>
                                        <p:tgtEl>
                                          <p:spTgt spid="3"/>
                                        </p:tgtEl>
                                        <p:attrNameLst>
                                          <p:attrName>fillcolor</p:attrName>
                                        </p:attrNameLst>
                                      </p:cBhvr>
                                      <p:to>
                                        <a:schemeClr val="accent1"/>
                                      </p:to>
                                    </p:animClr>
                                    <p:set>
                                      <p:cBhvr>
                                        <p:cTn id="47" dur="250" fill="hold"/>
                                        <p:tgtEl>
                                          <p:spTgt spid="3"/>
                                        </p:tgtEl>
                                        <p:attrNameLst>
                                          <p:attrName>fill.type</p:attrName>
                                        </p:attrNameLst>
                                      </p:cBhvr>
                                      <p:to>
                                        <p:strVal val="solid"/>
                                      </p:to>
                                    </p:set>
                                    <p:set>
                                      <p:cBhvr>
                                        <p:cTn id="48" dur="250" fill="hold"/>
                                        <p:tgtEl>
                                          <p:spTgt spid="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par>
                                <p:cTn id="49" presetID="1" presetClass="emph" presetSubtype="2" fill="hold" nodeType="withEffect">
                                  <p:stCondLst>
                                    <p:cond delay="500"/>
                                  </p:stCondLst>
                                  <p:childTnLst>
                                    <p:animClr clrSpc="rgb" dir="cw">
                                      <p:cBhvr>
                                        <p:cTn id="50" dur="250" fill="hold"/>
                                        <p:tgtEl>
                                          <p:spTgt spid="3"/>
                                        </p:tgtEl>
                                        <p:attrNameLst>
                                          <p:attrName>fillcolor</p:attrName>
                                        </p:attrNameLst>
                                      </p:cBhvr>
                                      <p:to>
                                        <a:schemeClr val="accent1"/>
                                      </p:to>
                                    </p:animClr>
                                    <p:set>
                                      <p:cBhvr>
                                        <p:cTn id="51" dur="250" fill="hold"/>
                                        <p:tgtEl>
                                          <p:spTgt spid="3"/>
                                        </p:tgtEl>
                                        <p:attrNameLst>
                                          <p:attrName>fill.type</p:attrName>
                                        </p:attrNameLst>
                                      </p:cBhvr>
                                      <p:to>
                                        <p:strVal val="solid"/>
                                      </p:to>
                                    </p:set>
                                    <p:set>
                                      <p:cBhvr>
                                        <p:cTn id="52" dur="250" fill="hold"/>
                                        <p:tgtEl>
                                          <p:spTgt spid="3"/>
                                        </p:tgtEl>
                                        <p:attrNameLst>
                                          <p:attrName>fill.on</p:attrName>
                                        </p:attrNameLst>
                                      </p:cBhvr>
                                      <p:to>
                                        <p:strVal val="true"/>
                                      </p:to>
                                    </p:set>
                                  </p:childTnLst>
                                </p:cTn>
                              </p:par>
                              <p:par>
                                <p:cTn id="53" presetID="23" presetClass="entr" presetSubtype="32" fill="hold" nodeType="withEffect">
                                  <p:stCondLst>
                                    <p:cond delay="500"/>
                                  </p:stCondLst>
                                  <p:childTnLst>
                                    <p:set>
                                      <p:cBhvr>
                                        <p:cTn id="54" dur="1" fill="hold">
                                          <p:stCondLst>
                                            <p:cond delay="0"/>
                                          </p:stCondLst>
                                        </p:cTn>
                                        <p:tgtEl>
                                          <p:spTgt spid="5"/>
                                        </p:tgtEl>
                                        <p:attrNameLst>
                                          <p:attrName>style.visibility</p:attrName>
                                        </p:attrNameLst>
                                      </p:cBhvr>
                                      <p:to>
                                        <p:strVal val="visible"/>
                                      </p:to>
                                    </p:set>
                                    <p:anim calcmode="lin" valueType="num">
                                      <p:cBhvr>
                                        <p:cTn id="55" dur="250" fill="hold"/>
                                        <p:tgtEl>
                                          <p:spTgt spid="5"/>
                                        </p:tgtEl>
                                        <p:attrNameLst>
                                          <p:attrName>ppt_w</p:attrName>
                                        </p:attrNameLst>
                                      </p:cBhvr>
                                      <p:tavLst>
                                        <p:tav tm="0">
                                          <p:val>
                                            <p:strVal val="4*#ppt_w"/>
                                          </p:val>
                                        </p:tav>
                                        <p:tav tm="100000">
                                          <p:val>
                                            <p:strVal val="#ppt_w"/>
                                          </p:val>
                                        </p:tav>
                                      </p:tavLst>
                                    </p:anim>
                                    <p:anim calcmode="lin" valueType="num">
                                      <p:cBhvr>
                                        <p:cTn id="56"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3"/>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50" fill="hold"/>
                                        <p:tgtEl>
                                          <p:spTgt spid="6"/>
                                        </p:tgtEl>
                                        <p:attrNameLst>
                                          <p:attrName>fillcolor</p:attrName>
                                        </p:attrNameLst>
                                      </p:cBhvr>
                                      <p:to>
                                        <a:schemeClr val="accent1"/>
                                      </p:to>
                                    </p:animClr>
                                    <p:set>
                                      <p:cBhvr>
                                        <p:cTn id="62" dur="250" fill="hold"/>
                                        <p:tgtEl>
                                          <p:spTgt spid="6"/>
                                        </p:tgtEl>
                                        <p:attrNameLst>
                                          <p:attrName>fill.type</p:attrName>
                                        </p:attrNameLst>
                                      </p:cBhvr>
                                      <p:to>
                                        <p:strVal val="solid"/>
                                      </p:to>
                                    </p:set>
                                    <p:set>
                                      <p:cBhvr>
                                        <p:cTn id="63" dur="250" fill="hold"/>
                                        <p:tgtEl>
                                          <p:spTgt spid="6"/>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par>
                                <p:cTn id="64" presetID="1" presetClass="emph" presetSubtype="2" fill="hold" nodeType="withEffect">
                                  <p:stCondLst>
                                    <p:cond delay="500"/>
                                  </p:stCondLst>
                                  <p:childTnLst>
                                    <p:animClr clrSpc="rgb" dir="cw">
                                      <p:cBhvr>
                                        <p:cTn id="65" dur="250" fill="hold"/>
                                        <p:tgtEl>
                                          <p:spTgt spid="6"/>
                                        </p:tgtEl>
                                        <p:attrNameLst>
                                          <p:attrName>fillcolor</p:attrName>
                                        </p:attrNameLst>
                                      </p:cBhvr>
                                      <p:to>
                                        <a:schemeClr val="accent1"/>
                                      </p:to>
                                    </p:animClr>
                                    <p:set>
                                      <p:cBhvr>
                                        <p:cTn id="66" dur="250" fill="hold"/>
                                        <p:tgtEl>
                                          <p:spTgt spid="6"/>
                                        </p:tgtEl>
                                        <p:attrNameLst>
                                          <p:attrName>fill.type</p:attrName>
                                        </p:attrNameLst>
                                      </p:cBhvr>
                                      <p:to>
                                        <p:strVal val="solid"/>
                                      </p:to>
                                    </p:set>
                                    <p:set>
                                      <p:cBhvr>
                                        <p:cTn id="67" dur="250" fill="hold"/>
                                        <p:tgtEl>
                                          <p:spTgt spid="6"/>
                                        </p:tgtEl>
                                        <p:attrNameLst>
                                          <p:attrName>fill.on</p:attrName>
                                        </p:attrNameLst>
                                      </p:cBhvr>
                                      <p:to>
                                        <p:strVal val="true"/>
                                      </p:to>
                                    </p:set>
                                  </p:childTnLst>
                                </p:cTn>
                              </p:par>
                              <p:par>
                                <p:cTn id="68" presetID="23" presetClass="entr" presetSubtype="32" fill="hold" nodeType="withEffect">
                                  <p:stCondLst>
                                    <p:cond delay="500"/>
                                  </p:stCondLst>
                                  <p:childTnLst>
                                    <p:set>
                                      <p:cBhvr>
                                        <p:cTn id="69" dur="1" fill="hold">
                                          <p:stCondLst>
                                            <p:cond delay="0"/>
                                          </p:stCondLst>
                                        </p:cTn>
                                        <p:tgtEl>
                                          <p:spTgt spid="7"/>
                                        </p:tgtEl>
                                        <p:attrNameLst>
                                          <p:attrName>style.visibility</p:attrName>
                                        </p:attrNameLst>
                                      </p:cBhvr>
                                      <p:to>
                                        <p:strVal val="visible"/>
                                      </p:to>
                                    </p:set>
                                    <p:anim calcmode="lin" valueType="num">
                                      <p:cBhvr>
                                        <p:cTn id="70" dur="250" fill="hold"/>
                                        <p:tgtEl>
                                          <p:spTgt spid="7"/>
                                        </p:tgtEl>
                                        <p:attrNameLst>
                                          <p:attrName>ppt_w</p:attrName>
                                        </p:attrNameLst>
                                      </p:cBhvr>
                                      <p:tavLst>
                                        <p:tav tm="0">
                                          <p:val>
                                            <p:strVal val="4*#ppt_w"/>
                                          </p:val>
                                        </p:tav>
                                        <p:tav tm="100000">
                                          <p:val>
                                            <p:strVal val="#ppt_w"/>
                                          </p:val>
                                        </p:tav>
                                      </p:tavLst>
                                    </p:anim>
                                    <p:anim calcmode="lin" valueType="num">
                                      <p:cBhvr>
                                        <p:cTn id="71"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EABE-8565-9EEC-75D7-32C96416884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F9CA2B4-B9AC-F406-1C17-E1332879FFD9}"/>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76C26695-3C48-E68A-5121-70E0B99A86FC}"/>
              </a:ext>
            </a:extLst>
          </p:cNvPr>
          <p:cNvPicPr>
            <a:picLocks noChangeAspect="1"/>
          </p:cNvPicPr>
          <p:nvPr/>
        </p:nvPicPr>
        <p:blipFill rotWithShape="1">
          <a:blip r:embed="rId3"/>
          <a:srcRect b="9999"/>
          <a:stretch/>
        </p:blipFill>
        <p:spPr>
          <a:xfrm>
            <a:off x="0" y="-19050"/>
            <a:ext cx="9144000" cy="5162550"/>
          </a:xfrm>
          <a:prstGeom prst="rect">
            <a:avLst/>
          </a:prstGeom>
        </p:spPr>
      </p:pic>
      <p:pic>
        <p:nvPicPr>
          <p:cNvPr id="8" name="Picture 6" descr="Duck Gif Clipart Ducks Hugging Funny - Animated Duck Clipart Gif Emoji,Duck  Emojis - Free Emoji PNG Images - EmojiSky.com">
            <a:extLst>
              <a:ext uri="{FF2B5EF4-FFF2-40B4-BE49-F238E27FC236}">
                <a16:creationId xmlns:a16="http://schemas.microsoft.com/office/drawing/2014/main" id="{4115AE41-C02C-7C01-AB7C-D967188170C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35" b="99083" l="5556" r="94222">
                        <a14:foregroundMark x1="9444" y1="79161" x2="9333" y2="84273"/>
                        <a14:foregroundMark x1="20444" y1="86501" x2="22111" y2="87156"/>
                        <a14:foregroundMark x1="44778" y1="86894" x2="64556" y2="86894"/>
                        <a14:foregroundMark x1="85000" y1="83617" x2="76000" y2="87942"/>
                        <a14:foregroundMark x1="91222" y1="82176" x2="85778" y2="87156"/>
                        <a14:foregroundMark x1="70556" y1="91743" x2="75222" y2="91350"/>
                        <a14:foregroundMark x1="60778" y1="89515" x2="64889" y2="90039"/>
                        <a14:foregroundMark x1="38667" y1="93316" x2="47222" y2="93054"/>
                        <a14:foregroundMark x1="81444" y1="72477" x2="82444" y2="73788"/>
                        <a14:foregroundMark x1="79778" y1="79554" x2="80000" y2="82045"/>
                        <a14:foregroundMark x1="15000" y1="78637" x2="15556" y2="77064"/>
                        <a14:foregroundMark x1="22111" y1="76671" x2="22111" y2="77720"/>
                        <a14:foregroundMark x1="28889" y1="84928" x2="36222" y2="87156"/>
                        <a14:foregroundMark x1="58889" y1="89777" x2="61444" y2="89777"/>
                        <a14:foregroundMark x1="46444" y1="93578" x2="48444" y2="94495"/>
                        <a14:foregroundMark x1="35111" y1="93054" x2="38111" y2="93840"/>
                        <a14:foregroundMark x1="33222" y1="17300" x2="31889" y2="20839"/>
                      </a14:backgroundRemoval>
                    </a14:imgEffect>
                  </a14:imgLayer>
                </a14:imgProps>
              </a:ext>
              <a:ext uri="{28A0092B-C50C-407E-A947-70E740481C1C}">
                <a14:useLocalDpi xmlns:a14="http://schemas.microsoft.com/office/drawing/2010/main" val="0"/>
              </a:ext>
            </a:extLst>
          </a:blip>
          <a:srcRect/>
          <a:stretch>
            <a:fillRect/>
          </a:stretch>
        </p:blipFill>
        <p:spPr bwMode="auto">
          <a:xfrm>
            <a:off x="5625387" y="4181098"/>
            <a:ext cx="457200" cy="38757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ownload home clipart duck - cartoon duck png - Free PNG Images | TOPpng">
            <a:extLst>
              <a:ext uri="{FF2B5EF4-FFF2-40B4-BE49-F238E27FC236}">
                <a16:creationId xmlns:a16="http://schemas.microsoft.com/office/drawing/2014/main" id="{74BF2B1B-D8FA-C658-9778-5AC0F6CE74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364723"/>
            <a:ext cx="1761159" cy="16982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uck Gif Clipart Ducks Hugging Funny - Animated Duck Clipart Gif Emoji,Duck  Emojis - Free Emoji PNG Images - EmojiSky.com">
            <a:extLst>
              <a:ext uri="{FF2B5EF4-FFF2-40B4-BE49-F238E27FC236}">
                <a16:creationId xmlns:a16="http://schemas.microsoft.com/office/drawing/2014/main" id="{200A7752-68C1-5F84-8775-8CAC7975367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35" b="99083" l="5556" r="94222">
                        <a14:foregroundMark x1="9444" y1="79161" x2="9333" y2="84273"/>
                        <a14:foregroundMark x1="20444" y1="86501" x2="22111" y2="87156"/>
                        <a14:foregroundMark x1="44778" y1="86894" x2="64556" y2="86894"/>
                        <a14:foregroundMark x1="85000" y1="83617" x2="76000" y2="87942"/>
                        <a14:foregroundMark x1="91222" y1="82176" x2="85778" y2="87156"/>
                        <a14:foregroundMark x1="70556" y1="91743" x2="75222" y2="91350"/>
                        <a14:foregroundMark x1="60778" y1="89515" x2="64889" y2="90039"/>
                        <a14:foregroundMark x1="38667" y1="93316" x2="47222" y2="93054"/>
                        <a14:foregroundMark x1="81444" y1="72477" x2="82444" y2="73788"/>
                        <a14:foregroundMark x1="79778" y1="79554" x2="80000" y2="82045"/>
                        <a14:foregroundMark x1="15000" y1="78637" x2="15556" y2="77064"/>
                        <a14:foregroundMark x1="22111" y1="76671" x2="22111" y2="77720"/>
                        <a14:foregroundMark x1="28889" y1="84928" x2="36222" y2="87156"/>
                        <a14:foregroundMark x1="58889" y1="89777" x2="61444" y2="89777"/>
                        <a14:foregroundMark x1="46444" y1="93578" x2="48444" y2="94495"/>
                        <a14:foregroundMark x1="35111" y1="93054" x2="38111" y2="93840"/>
                        <a14:foregroundMark x1="33222" y1="17300" x2="31889" y2="2083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572000" y="4634893"/>
            <a:ext cx="585642" cy="4964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uck Gif Clipart Ducks Hugging Funny - Animated Duck Clipart Gif Emoji,Duck  Emojis - Free Emoji PNG Images - EmojiSky.com">
            <a:extLst>
              <a:ext uri="{FF2B5EF4-FFF2-40B4-BE49-F238E27FC236}">
                <a16:creationId xmlns:a16="http://schemas.microsoft.com/office/drawing/2014/main" id="{01CCF0B4-1FCF-52A2-869F-40B0E38CE09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35" b="99083" l="5556" r="94222">
                        <a14:foregroundMark x1="9444" y1="79161" x2="9333" y2="84273"/>
                        <a14:foregroundMark x1="20444" y1="86501" x2="22111" y2="87156"/>
                        <a14:foregroundMark x1="44778" y1="86894" x2="64556" y2="86894"/>
                        <a14:foregroundMark x1="85000" y1="83617" x2="76000" y2="87942"/>
                        <a14:foregroundMark x1="91222" y1="82176" x2="85778" y2="87156"/>
                        <a14:foregroundMark x1="70556" y1="91743" x2="75222" y2="91350"/>
                        <a14:foregroundMark x1="60778" y1="89515" x2="64889" y2="90039"/>
                        <a14:foregroundMark x1="38667" y1="93316" x2="47222" y2="93054"/>
                        <a14:foregroundMark x1="81444" y1="72477" x2="82444" y2="73788"/>
                        <a14:foregroundMark x1="79778" y1="79554" x2="80000" y2="82045"/>
                        <a14:foregroundMark x1="15000" y1="78637" x2="15556" y2="77064"/>
                        <a14:foregroundMark x1="22111" y1="76671" x2="22111" y2="77720"/>
                        <a14:foregroundMark x1="28889" y1="84928" x2="36222" y2="87156"/>
                        <a14:foregroundMark x1="58889" y1="89777" x2="61444" y2="89777"/>
                        <a14:foregroundMark x1="46444" y1="93578" x2="48444" y2="94495"/>
                        <a14:foregroundMark x1="35111" y1="93054" x2="38111" y2="93840"/>
                        <a14:foregroundMark x1="33222" y1="17300" x2="31889" y2="20839"/>
                      </a14:backgroundRemoval>
                    </a14:imgEffect>
                  </a14:imgLayer>
                </a14:imgProps>
              </a:ext>
              <a:ext uri="{28A0092B-C50C-407E-A947-70E740481C1C}">
                <a14:useLocalDpi xmlns:a14="http://schemas.microsoft.com/office/drawing/2010/main" val="0"/>
              </a:ext>
            </a:extLst>
          </a:blip>
          <a:srcRect/>
          <a:stretch>
            <a:fillRect/>
          </a:stretch>
        </p:blipFill>
        <p:spPr bwMode="auto">
          <a:xfrm>
            <a:off x="8625840" y="3479650"/>
            <a:ext cx="457200" cy="387579"/>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63C31D2B-B5DA-4B69-F0B0-4FFBF9E33A92}"/>
              </a:ext>
            </a:extLst>
          </p:cNvPr>
          <p:cNvSpPr/>
          <p:nvPr/>
        </p:nvSpPr>
        <p:spPr>
          <a:xfrm>
            <a:off x="1216918" y="1669470"/>
            <a:ext cx="5334000" cy="1226907"/>
          </a:xfrm>
          <a:prstGeom prst="wedgeEllipseCallout">
            <a:avLst>
              <a:gd name="adj1" fmla="val 24179"/>
              <a:gd name="adj2" fmla="val 8211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Cảm ơn các bạn!</a:t>
            </a:r>
          </a:p>
        </p:txBody>
      </p:sp>
    </p:spTree>
    <p:custDataLst>
      <p:tags r:id="rId1"/>
    </p:custDataLst>
    <p:extLst>
      <p:ext uri="{BB962C8B-B14F-4D97-AF65-F5344CB8AC3E}">
        <p14:creationId xmlns:p14="http://schemas.microsoft.com/office/powerpoint/2010/main" val="386707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6 2.46914E-6 L -0.35312 0.24506 " pathEditMode="relative" rAng="0" ptsTypes="AA">
                                      <p:cBhvr>
                                        <p:cTn id="6" dur="2000" fill="hold"/>
                                        <p:tgtEl>
                                          <p:spTgt spid="6"/>
                                        </p:tgtEl>
                                        <p:attrNameLst>
                                          <p:attrName>ppt_x</p:attrName>
                                          <p:attrName>ppt_y</p:attrName>
                                        </p:attrNameLst>
                                      </p:cBhvr>
                                      <p:rCtr x="-17656" y="12253"/>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94"/>
        <p:cNvGrpSpPr/>
        <p:nvPr/>
      </p:nvGrpSpPr>
      <p:grpSpPr>
        <a:xfrm>
          <a:off x="0" y="0"/>
          <a:ext cx="0" cy="0"/>
          <a:chOff x="0" y="0"/>
          <a:chExt cx="0" cy="0"/>
        </a:xfrm>
      </p:grpSpPr>
      <p:sp>
        <p:nvSpPr>
          <p:cNvPr id="70" name="Google Shape;7902;p32">
            <a:extLst>
              <a:ext uri="{FF2B5EF4-FFF2-40B4-BE49-F238E27FC236}">
                <a16:creationId xmlns:a16="http://schemas.microsoft.com/office/drawing/2014/main" id="{21973A8E-52D6-EE07-DDEA-61A631206C4D}"/>
              </a:ext>
            </a:extLst>
          </p:cNvPr>
          <p:cNvSpPr txBox="1">
            <a:spLocks/>
          </p:cNvSpPr>
          <p:nvPr/>
        </p:nvSpPr>
        <p:spPr>
          <a:xfrm>
            <a:off x="1621618" y="889460"/>
            <a:ext cx="5900765" cy="875297"/>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ctr"/>
            <a:r>
              <a:rPr lang="en-US" sz="4500" b="1">
                <a:solidFill>
                  <a:srgbClr val="FF0000"/>
                </a:solidFill>
                <a:latin typeface="+mj-lt"/>
              </a:rPr>
              <a:t>Luyện tập</a:t>
            </a:r>
            <a:endParaRPr lang="en-US" sz="5400" b="1">
              <a:solidFill>
                <a:srgbClr val="FF0000"/>
              </a:solidFill>
              <a:latin typeface="+mj-lt"/>
            </a:endParaRPr>
          </a:p>
        </p:txBody>
      </p:sp>
      <p:sp>
        <p:nvSpPr>
          <p:cNvPr id="2" name="Google Shape;7902;p32">
            <a:extLst>
              <a:ext uri="{FF2B5EF4-FFF2-40B4-BE49-F238E27FC236}">
                <a16:creationId xmlns:a16="http://schemas.microsoft.com/office/drawing/2014/main" id="{091845BB-49D6-355F-FB7C-16A00B34D5FD}"/>
              </a:ext>
            </a:extLst>
          </p:cNvPr>
          <p:cNvSpPr txBox="1">
            <a:spLocks/>
          </p:cNvSpPr>
          <p:nvPr/>
        </p:nvSpPr>
        <p:spPr>
          <a:xfrm>
            <a:off x="97287" y="2301493"/>
            <a:ext cx="8949425" cy="875297"/>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ctr"/>
            <a:r>
              <a:rPr lang="en-US" sz="4050" b="1">
                <a:solidFill>
                  <a:srgbClr val="002060"/>
                </a:solidFill>
                <a:latin typeface="+mj-lt"/>
              </a:rPr>
              <a:t>Mở rộng vốn từ về người thân;</a:t>
            </a:r>
          </a:p>
          <a:p>
            <a:pPr algn="ctr"/>
            <a:r>
              <a:rPr lang="en-US" sz="4050" b="1">
                <a:solidFill>
                  <a:srgbClr val="002060"/>
                </a:solidFill>
                <a:latin typeface="+mj-lt"/>
              </a:rPr>
              <a:t>Dấu hai chấm</a:t>
            </a:r>
            <a:endParaRPr lang="en-US" sz="4950" b="1">
              <a:solidFill>
                <a:srgbClr val="002060"/>
              </a:solidFill>
              <a:latin typeface="+mj-lt"/>
            </a:endParaRPr>
          </a:p>
        </p:txBody>
      </p:sp>
      <p:sp>
        <p:nvSpPr>
          <p:cNvPr id="4" name="Subtitle 2">
            <a:extLst>
              <a:ext uri="{FF2B5EF4-FFF2-40B4-BE49-F238E27FC236}">
                <a16:creationId xmlns:a16="http://schemas.microsoft.com/office/drawing/2014/main" id="{1FEB0CF2-79CB-13BC-F575-B70B1BDA54D8}"/>
              </a:ext>
            </a:extLst>
          </p:cNvPr>
          <p:cNvSpPr txBox="1">
            <a:spLocks/>
          </p:cNvSpPr>
          <p:nvPr/>
        </p:nvSpPr>
        <p:spPr>
          <a:xfrm>
            <a:off x="4724400" y="3976702"/>
            <a:ext cx="2056085" cy="554675"/>
          </a:xfrm>
          <a:prstGeom prst="rect">
            <a:avLst/>
          </a:prstGeom>
          <a:solidFill>
            <a:srgbClr val="FFE285"/>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r>
              <a:rPr lang="en-US" sz="3300">
                <a:solidFill>
                  <a:srgbClr val="0070C0"/>
                </a:solidFill>
              </a:rPr>
              <a:t>Trang 95</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C97A504-4D5C-4A1E-9F2C-5620207122AF"/>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uFFFD\uFFFD\b{A1DD8FB7-28ED-4860-8787-F1AF6C0C7041}&quot;,&quot;C:\\Users\\DELL\\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11.4_Luyện tập_Mở rộng vốn từ về người thân; Dấu hao chấm"/>
</p:tagLst>
</file>

<file path=ppt/tags/tag10.xml><?xml version="1.0" encoding="utf-8"?>
<p:tagLst xmlns:a="http://schemas.openxmlformats.org/drawingml/2006/main" xmlns:r="http://schemas.openxmlformats.org/officeDocument/2006/relationships" xmlns:p="http://schemas.openxmlformats.org/presentationml/2006/main">
  <p:tag name="GENSWF_SLIDE_UID" val="{B749F71F-0607-4C28-88CB-E0E6CD2F6749}:347"/>
</p:tagLst>
</file>

<file path=ppt/tags/tag11.xml><?xml version="1.0" encoding="utf-8"?>
<p:tagLst xmlns:a="http://schemas.openxmlformats.org/drawingml/2006/main" xmlns:r="http://schemas.openxmlformats.org/officeDocument/2006/relationships" xmlns:p="http://schemas.openxmlformats.org/presentationml/2006/main">
  <p:tag name="GENSWF_SLIDE_UID" val="{84772BB6-8E6A-4B5D-91AB-7FBF1A8EF50B}:373"/>
</p:tagLst>
</file>

<file path=ppt/tags/tag12.xml><?xml version="1.0" encoding="utf-8"?>
<p:tagLst xmlns:a="http://schemas.openxmlformats.org/drawingml/2006/main" xmlns:r="http://schemas.openxmlformats.org/officeDocument/2006/relationships" xmlns:p="http://schemas.openxmlformats.org/presentationml/2006/main">
  <p:tag name="GENSWF_SLIDE_UID" val="{D1572D30-88A4-4A7D-93A0-BF715CFBB4FB}:404"/>
</p:tagLst>
</file>

<file path=ppt/tags/tag13.xml><?xml version="1.0" encoding="utf-8"?>
<p:tagLst xmlns:a="http://schemas.openxmlformats.org/drawingml/2006/main" xmlns:r="http://schemas.openxmlformats.org/officeDocument/2006/relationships" xmlns:p="http://schemas.openxmlformats.org/presentationml/2006/main">
  <p:tag name="GENSWF_SLIDE_UID" val="{7D2777EA-2079-4BDE-90C0-EC11A7FCEECA}:405"/>
</p:tagLst>
</file>

<file path=ppt/tags/tag14.xml><?xml version="1.0" encoding="utf-8"?>
<p:tagLst xmlns:a="http://schemas.openxmlformats.org/drawingml/2006/main" xmlns:r="http://schemas.openxmlformats.org/officeDocument/2006/relationships" xmlns:p="http://schemas.openxmlformats.org/presentationml/2006/main">
  <p:tag name="GENSWF_SLIDE_UID" val="{E80835B7-3B78-4363-8428-C41B36CE31DF}:402"/>
</p:tagLst>
</file>

<file path=ppt/tags/tag15.xml><?xml version="1.0" encoding="utf-8"?>
<p:tagLst xmlns:a="http://schemas.openxmlformats.org/drawingml/2006/main" xmlns:r="http://schemas.openxmlformats.org/officeDocument/2006/relationships" xmlns:p="http://schemas.openxmlformats.org/presentationml/2006/main">
  <p:tag name="GENSWF_SLIDE_UID" val="{B9F826CB-EBED-46F1-A2C7-1254F0DB904B}:406"/>
</p:tagLst>
</file>

<file path=ppt/tags/tag16.xml><?xml version="1.0" encoding="utf-8"?>
<p:tagLst xmlns:a="http://schemas.openxmlformats.org/drawingml/2006/main" xmlns:r="http://schemas.openxmlformats.org/officeDocument/2006/relationships" xmlns:p="http://schemas.openxmlformats.org/presentationml/2006/main">
  <p:tag name="GENSWF_SLIDE_UID" val="{87E68ABA-058B-4376-90BD-88A216CE93B6}:407"/>
</p:tagLst>
</file>

<file path=ppt/tags/tag17.xml><?xml version="1.0" encoding="utf-8"?>
<p:tagLst xmlns:a="http://schemas.openxmlformats.org/drawingml/2006/main" xmlns:r="http://schemas.openxmlformats.org/officeDocument/2006/relationships" xmlns:p="http://schemas.openxmlformats.org/presentationml/2006/main">
  <p:tag name="GENSWF_SLIDE_UID" val="{B0F01775-74DC-473E-B3B7-BA5471755DD0}:408"/>
</p:tagLst>
</file>

<file path=ppt/tags/tag18.xml><?xml version="1.0" encoding="utf-8"?>
<p:tagLst xmlns:a="http://schemas.openxmlformats.org/drawingml/2006/main" xmlns:r="http://schemas.openxmlformats.org/officeDocument/2006/relationships" xmlns:p="http://schemas.openxmlformats.org/presentationml/2006/main">
  <p:tag name="GENSWF_SLIDE_UID" val="{79DC04E7-4D9E-4418-9D3A-BA8CB954A682}:410"/>
</p:tagLst>
</file>

<file path=ppt/tags/tag19.xml><?xml version="1.0" encoding="utf-8"?>
<p:tagLst xmlns:a="http://schemas.openxmlformats.org/drawingml/2006/main" xmlns:r="http://schemas.openxmlformats.org/officeDocument/2006/relationships" xmlns:p="http://schemas.openxmlformats.org/presentationml/2006/main">
  <p:tag name="GENSWF_SLIDE_UID" val="{7E7D3182-975E-49C5-A2F7-35C35258270B}:411"/>
</p:tagLst>
</file>

<file path=ppt/tags/tag2.xml><?xml version="1.0" encoding="utf-8"?>
<p:tagLst xmlns:a="http://schemas.openxmlformats.org/drawingml/2006/main" xmlns:r="http://schemas.openxmlformats.org/officeDocument/2006/relationships" xmlns:p="http://schemas.openxmlformats.org/presentationml/2006/main">
  <p:tag name="GENSWF_SLIDE_UID" val="{1A5C568D-0292-4239-8556-11CAE24E4467}:308"/>
</p:tagLst>
</file>

<file path=ppt/tags/tag20.xml><?xml version="1.0" encoding="utf-8"?>
<p:tagLst xmlns:a="http://schemas.openxmlformats.org/drawingml/2006/main" xmlns:r="http://schemas.openxmlformats.org/officeDocument/2006/relationships" xmlns:p="http://schemas.openxmlformats.org/presentationml/2006/main">
  <p:tag name="GENSWF_SLIDE_UID" val="{9D0C7B0F-6895-4B23-A491-E9455252BE2C}:400"/>
</p:tagLst>
</file>

<file path=ppt/tags/tag3.xml><?xml version="1.0" encoding="utf-8"?>
<p:tagLst xmlns:a="http://schemas.openxmlformats.org/drawingml/2006/main" xmlns:r="http://schemas.openxmlformats.org/officeDocument/2006/relationships" xmlns:p="http://schemas.openxmlformats.org/presentationml/2006/main">
  <p:tag name="GENSWF_SLIDE_UID" val="{E695566C-D6B8-4F06-9096-F1F9D279A305}:413"/>
</p:tagLst>
</file>

<file path=ppt/tags/tag4.xml><?xml version="1.0" encoding="utf-8"?>
<p:tagLst xmlns:a="http://schemas.openxmlformats.org/drawingml/2006/main" xmlns:r="http://schemas.openxmlformats.org/officeDocument/2006/relationships" xmlns:p="http://schemas.openxmlformats.org/presentationml/2006/main">
  <p:tag name="GENSWF_SLIDE_UID" val="{BDB0F6D8-D52E-4569-8713-53EA1797C385}:372"/>
</p:tagLst>
</file>

<file path=ppt/tags/tag5.xml><?xml version="1.0" encoding="utf-8"?>
<p:tagLst xmlns:a="http://schemas.openxmlformats.org/drawingml/2006/main" xmlns:r="http://schemas.openxmlformats.org/officeDocument/2006/relationships" xmlns:p="http://schemas.openxmlformats.org/presentationml/2006/main">
  <p:tag name="GENSWF_SLIDE_UID" val="{5B4A9112-69D1-4D42-937B-CE63869286FB}:414"/>
</p:tagLst>
</file>

<file path=ppt/tags/tag6.xml><?xml version="1.0" encoding="utf-8"?>
<p:tagLst xmlns:a="http://schemas.openxmlformats.org/drawingml/2006/main" xmlns:r="http://schemas.openxmlformats.org/officeDocument/2006/relationships" xmlns:p="http://schemas.openxmlformats.org/presentationml/2006/main">
  <p:tag name="GENSWF_SLIDE_UID" val="{9635208D-930F-4AC5-A7A4-B77AB61544D7}:371"/>
</p:tagLst>
</file>

<file path=ppt/tags/tag7.xml><?xml version="1.0" encoding="utf-8"?>
<p:tagLst xmlns:a="http://schemas.openxmlformats.org/drawingml/2006/main" xmlns:r="http://schemas.openxmlformats.org/officeDocument/2006/relationships" xmlns:p="http://schemas.openxmlformats.org/presentationml/2006/main">
  <p:tag name="GENSWF_SLIDE_UID" val="{C55574D7-70B2-4B84-B1D7-49F25C33BB47}:415"/>
</p:tagLst>
</file>

<file path=ppt/tags/tag8.xml><?xml version="1.0" encoding="utf-8"?>
<p:tagLst xmlns:a="http://schemas.openxmlformats.org/drawingml/2006/main" xmlns:r="http://schemas.openxmlformats.org/officeDocument/2006/relationships" xmlns:p="http://schemas.openxmlformats.org/presentationml/2006/main">
  <p:tag name="GENSWF_SLIDE_UID" val="{401AFF0F-DDBF-4951-9FC6-897FC41C18CC}:412"/>
</p:tagLst>
</file>

<file path=ppt/tags/tag9.xml><?xml version="1.0" encoding="utf-8"?>
<p:tagLst xmlns:a="http://schemas.openxmlformats.org/drawingml/2006/main" xmlns:r="http://schemas.openxmlformats.org/officeDocument/2006/relationships" xmlns:p="http://schemas.openxmlformats.org/presentationml/2006/main">
  <p:tag name="GENSWF_SLIDE_UID" val="{6E2935CF-EDE4-4805-8B55-10B04D3C7C2E}:416"/>
</p:tagLst>
</file>

<file path=ppt/theme/theme1.xml><?xml version="1.0" encoding="utf-8"?>
<a:theme xmlns:a="http://schemas.openxmlformats.org/drawingml/2006/main" name="Language Arts Subject for Elementary - 1st Grade: The Sounds of e and r">
  <a:themeElements>
    <a:clrScheme name="Simple Light">
      <a:dk1>
        <a:srgbClr val="FF9D8C"/>
      </a:dk1>
      <a:lt1>
        <a:srgbClr val="F15A24"/>
      </a:lt1>
      <a:dk2>
        <a:srgbClr val="FCF6DE"/>
      </a:dk2>
      <a:lt2>
        <a:srgbClr val="FEBC4D"/>
      </a:lt2>
      <a:accent1>
        <a:srgbClr val="B0BC2D"/>
      </a:accent1>
      <a:accent2>
        <a:srgbClr val="769039"/>
      </a:accent2>
      <a:accent3>
        <a:srgbClr val="B3D8E9"/>
      </a:accent3>
      <a:accent4>
        <a:srgbClr val="2591BA"/>
      </a:accent4>
      <a:accent5>
        <a:srgbClr val="929ECF"/>
      </a:accent5>
      <a:accent6>
        <a:srgbClr val="5A5A68"/>
      </a:accent6>
      <a:hlink>
        <a:srgbClr val="5A5A6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989</Words>
  <Application>Microsoft Office PowerPoint</Application>
  <PresentationFormat>On-screen Show (16:9)</PresentationFormat>
  <Paragraphs>122</Paragraphs>
  <Slides>19</Slides>
  <Notes>15</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Times New Roman</vt:lpstr>
      <vt:lpstr>Londrina Solid</vt:lpstr>
      <vt:lpstr>Comfortaa</vt:lpstr>
      <vt:lpstr>Chewy</vt:lpstr>
      <vt:lpstr>Arial</vt:lpstr>
      <vt:lpstr>Language Arts Subject for Elementary - 1st Grade: The Sounds of e and 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11.4_Luyện tập_Mở rộng vốn từ về người thân; Dấu hao chấm</dc:title>
  <dc:creator>Lê Hiền Chi</dc:creator>
  <cp:lastModifiedBy>Administrator</cp:lastModifiedBy>
  <cp:revision>39</cp:revision>
  <dcterms:modified xsi:type="dcterms:W3CDTF">2024-11-21T00:52:03Z</dcterms:modified>
</cp:coreProperties>
</file>