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 id="2147483705" r:id="rId4"/>
    <p:sldMasterId id="2147483730" r:id="rId5"/>
    <p:sldMasterId id="2147483755" r:id="rId6"/>
    <p:sldMasterId id="2147483769" r:id="rId7"/>
  </p:sldMasterIdLst>
  <p:notesMasterIdLst>
    <p:notesMasterId r:id="rId26"/>
  </p:notesMasterIdLst>
  <p:sldIdLst>
    <p:sldId id="298" r:id="rId8"/>
    <p:sldId id="471" r:id="rId9"/>
    <p:sldId id="259" r:id="rId10"/>
    <p:sldId id="257" r:id="rId11"/>
    <p:sldId id="258" r:id="rId12"/>
    <p:sldId id="2627" r:id="rId13"/>
    <p:sldId id="2628" r:id="rId14"/>
    <p:sldId id="299" r:id="rId15"/>
    <p:sldId id="265" r:id="rId16"/>
    <p:sldId id="268" r:id="rId17"/>
    <p:sldId id="2629" r:id="rId18"/>
    <p:sldId id="2630" r:id="rId19"/>
    <p:sldId id="2631" r:id="rId20"/>
    <p:sldId id="2632" r:id="rId21"/>
    <p:sldId id="2633" r:id="rId22"/>
    <p:sldId id="2634" r:id="rId23"/>
    <p:sldId id="337" r:id="rId24"/>
    <p:sldId id="33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468AA9-6FB1-4631-8BCD-8D6A5C1D82E9}" type="datetimeFigureOut">
              <a:rPr lang="en-US" smtClean="0"/>
              <a:t>11/21/2024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20AF93-279A-4E8B-8B24-B11A9CA19D8C}" type="slidenum">
              <a:rPr lang="en-US" smtClean="0"/>
              <a:t>‹#›</a:t>
            </a:fld>
            <a:endParaRPr lang="en-US"/>
          </a:p>
        </p:txBody>
      </p:sp>
    </p:spTree>
    <p:extLst>
      <p:ext uri="{BB962C8B-B14F-4D97-AF65-F5344CB8AC3E}">
        <p14:creationId xmlns:p14="http://schemas.microsoft.com/office/powerpoint/2010/main" val="615532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103217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1278861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2CD908-B056-4B80-8112-888AE7EE60A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Arial"/>
              <a:sym typeface="Arial"/>
            </a:endParaRPr>
          </a:p>
        </p:txBody>
      </p:sp>
    </p:spTree>
    <p:extLst>
      <p:ext uri="{BB962C8B-B14F-4D97-AF65-F5344CB8AC3E}">
        <p14:creationId xmlns:p14="http://schemas.microsoft.com/office/powerpoint/2010/main" val="1394886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2" name="Google Shape;107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73" name="Google Shape;107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7608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11727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quả</a:t>
            </a:r>
            <a:r>
              <a:rPr lang="en-US" dirty="0"/>
              <a:t> </a:t>
            </a:r>
            <a:r>
              <a:rPr lang="en-US" dirty="0" err="1"/>
              <a:t>táo</a:t>
            </a:r>
            <a:r>
              <a:rPr lang="en-US" dirty="0"/>
              <a:t> </a:t>
            </a:r>
            <a:r>
              <a:rPr lang="en-US" dirty="0" err="1"/>
              <a:t>hồng</a:t>
            </a:r>
            <a:r>
              <a:rPr lang="en-US" dirty="0"/>
              <a:t> </a:t>
            </a:r>
            <a:r>
              <a:rPr lang="en-US" dirty="0" err="1"/>
              <a:t>xanh</a:t>
            </a:r>
            <a:r>
              <a:rPr lang="en-US" dirty="0"/>
              <a:t> </a:t>
            </a:r>
            <a:r>
              <a:rPr lang="en-US" dirty="0" err="1"/>
              <a:t>đỏ</a:t>
            </a:r>
            <a:r>
              <a:rPr lang="en-US" dirty="0"/>
              <a:t>/ Sau </a:t>
            </a:r>
            <a:r>
              <a:rPr lang="en-US" dirty="0" err="1"/>
              <a:t>khi</a:t>
            </a:r>
            <a:r>
              <a:rPr lang="en-US" dirty="0"/>
              <a:t> </a:t>
            </a:r>
            <a:r>
              <a:rPr lang="en-US" dirty="0" err="1"/>
              <a:t>hết</a:t>
            </a:r>
            <a:r>
              <a:rPr lang="en-US" dirty="0"/>
              <a:t> </a:t>
            </a:r>
            <a:r>
              <a:rPr lang="en-US" dirty="0" err="1"/>
              <a:t>bấm</a:t>
            </a:r>
            <a:r>
              <a:rPr lang="en-US" dirty="0"/>
              <a:t> </a:t>
            </a:r>
            <a:r>
              <a:rPr lang="en-US" dirty="0" err="1"/>
              <a:t>mũi</a:t>
            </a:r>
            <a:r>
              <a:rPr lang="en-US" dirty="0"/>
              <a:t> </a:t>
            </a:r>
            <a:r>
              <a:rPr lang="en-US" dirty="0" err="1"/>
              <a:t>tên</a:t>
            </a:r>
            <a:r>
              <a:rPr lang="en-US" dirty="0"/>
              <a:t> </a:t>
            </a:r>
            <a:r>
              <a:rPr lang="en-US" dirty="0" err="1"/>
              <a:t>chào</a:t>
            </a:r>
            <a:r>
              <a:rPr lang="en-US" dirty="0"/>
              <a:t> </a:t>
            </a:r>
            <a:r>
              <a:rPr lang="en-US" dirty="0" err="1"/>
              <a:t>tạm</a:t>
            </a:r>
            <a:r>
              <a:rPr lang="en-US" dirty="0"/>
              <a:t> </a:t>
            </a:r>
            <a:r>
              <a:rPr lang="en-US" dirty="0" err="1"/>
              <a:t>biệt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53031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2" name="Google Shape;107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73" name="Google Shape;107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67271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dirty="0"/>
          </a:p>
        </p:txBody>
      </p:sp>
      <p:sp>
        <p:nvSpPr>
          <p:cNvPr id="967" name="Google Shape;96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6" name="Google Shape;116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11</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241548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6" name="Google Shape;116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12</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094812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dirty="0"/>
          </a:p>
        </p:txBody>
      </p:sp>
      <p:sp>
        <p:nvSpPr>
          <p:cNvPr id="967" name="Google Shape;96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14105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92260498"/>
      </p:ext>
    </p:extLst>
  </p:cSld>
  <p:clrMapOvr>
    <a:masterClrMapping/>
  </p:clrMapOvr>
  <p:transition spd="slow" advTm="12737">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84171806"/>
      </p:ext>
    </p:extLst>
  </p:cSld>
  <p:clrMapOvr>
    <a:masterClrMapping/>
  </p:clrMapOvr>
  <p:transition spd="slow" advTm="12737">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70691647"/>
      </p:ext>
    </p:extLst>
  </p:cSld>
  <p:clrMapOvr>
    <a:masterClrMapping/>
  </p:clrMapOvr>
  <p:transition spd="slow" advTm="12737">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3972587237"/>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12"/>
        <p:cNvGrpSpPr/>
        <p:nvPr/>
      </p:nvGrpSpPr>
      <p:grpSpPr>
        <a:xfrm>
          <a:off x="0" y="0"/>
          <a:ext cx="0" cy="0"/>
          <a:chOff x="0" y="0"/>
          <a:chExt cx="0" cy="0"/>
        </a:xfrm>
      </p:grpSpPr>
      <p:pic>
        <p:nvPicPr>
          <p:cNvPr id="13" name="Google Shape;13;p32"/>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extLst>
      <p:ext uri="{BB962C8B-B14F-4D97-AF65-F5344CB8AC3E}">
        <p14:creationId xmlns:p14="http://schemas.microsoft.com/office/powerpoint/2010/main" val="3288130784"/>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自定义版式">
  <p:cSld name="3_自定义版式">
    <p:spTree>
      <p:nvGrpSpPr>
        <p:cNvPr id="1" name="Shape 17"/>
        <p:cNvGrpSpPr/>
        <p:nvPr/>
      </p:nvGrpSpPr>
      <p:grpSpPr>
        <a:xfrm>
          <a:off x="0" y="0"/>
          <a:ext cx="0" cy="0"/>
          <a:chOff x="0" y="0"/>
          <a:chExt cx="0" cy="0"/>
        </a:xfrm>
      </p:grpSpPr>
      <p:pic>
        <p:nvPicPr>
          <p:cNvPr id="18" name="Google Shape;18;p80"/>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extLst>
      <p:ext uri="{BB962C8B-B14F-4D97-AF65-F5344CB8AC3E}">
        <p14:creationId xmlns:p14="http://schemas.microsoft.com/office/powerpoint/2010/main" val="190129966"/>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自定义版式">
  <p:cSld name="2_自定义版式">
    <p:spTree>
      <p:nvGrpSpPr>
        <p:cNvPr id="1" name="Shape 19"/>
        <p:cNvGrpSpPr/>
        <p:nvPr/>
      </p:nvGrpSpPr>
      <p:grpSpPr>
        <a:xfrm>
          <a:off x="0" y="0"/>
          <a:ext cx="0" cy="0"/>
          <a:chOff x="0" y="0"/>
          <a:chExt cx="0" cy="0"/>
        </a:xfrm>
      </p:grpSpPr>
      <p:pic>
        <p:nvPicPr>
          <p:cNvPr id="20" name="Google Shape;20;p81"/>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extLst>
      <p:ext uri="{BB962C8B-B14F-4D97-AF65-F5344CB8AC3E}">
        <p14:creationId xmlns:p14="http://schemas.microsoft.com/office/powerpoint/2010/main" val="331654808"/>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411"/>
        <p:cNvGrpSpPr/>
        <p:nvPr/>
      </p:nvGrpSpPr>
      <p:grpSpPr>
        <a:xfrm>
          <a:off x="0" y="0"/>
          <a:ext cx="0" cy="0"/>
          <a:chOff x="0" y="0"/>
          <a:chExt cx="0" cy="0"/>
        </a:xfrm>
      </p:grpSpPr>
      <p:sp>
        <p:nvSpPr>
          <p:cNvPr id="412" name="Google Shape;41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3" name="Google Shape;41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4" name="Google Shape;41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92662098"/>
      </p:ext>
    </p:extLst>
  </p:cSld>
  <p:clrMapOvr>
    <a:masterClrMapping/>
  </p:clrMapOvr>
  <p:transition spd="slow" advTm="12737">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281"/>
        <p:cNvGrpSpPr/>
        <p:nvPr/>
      </p:nvGrpSpPr>
      <p:grpSpPr>
        <a:xfrm>
          <a:off x="0" y="0"/>
          <a:ext cx="0" cy="0"/>
          <a:chOff x="0" y="0"/>
          <a:chExt cx="0" cy="0"/>
        </a:xfrm>
      </p:grpSpPr>
      <p:sp>
        <p:nvSpPr>
          <p:cNvPr id="282" name="Google Shape;282;p39"/>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 name="Google Shape;283;p39"/>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853"/>
              </a:spcBef>
              <a:spcAft>
                <a:spcPts val="0"/>
              </a:spcAft>
              <a:buClr>
                <a:srgbClr val="888888"/>
              </a:buClr>
              <a:buSzPts val="4267"/>
              <a:buNone/>
              <a:defRPr>
                <a:solidFill>
                  <a:srgbClr val="888888"/>
                </a:solidFill>
              </a:defRPr>
            </a:lvl1pPr>
            <a:lvl2pPr lvl="1" algn="ctr">
              <a:spcBef>
                <a:spcPts val="747"/>
              </a:spcBef>
              <a:spcAft>
                <a:spcPts val="0"/>
              </a:spcAft>
              <a:buClr>
                <a:srgbClr val="888888"/>
              </a:buClr>
              <a:buSzPts val="3733"/>
              <a:buNone/>
              <a:defRPr>
                <a:solidFill>
                  <a:srgbClr val="888888"/>
                </a:solidFill>
              </a:defRPr>
            </a:lvl2pPr>
            <a:lvl3pPr lvl="2" algn="ctr">
              <a:spcBef>
                <a:spcPts val="640"/>
              </a:spcBef>
              <a:spcAft>
                <a:spcPts val="0"/>
              </a:spcAft>
              <a:buClr>
                <a:srgbClr val="888888"/>
              </a:buClr>
              <a:buSzPts val="3200"/>
              <a:buNone/>
              <a:defRPr>
                <a:solidFill>
                  <a:srgbClr val="888888"/>
                </a:solidFill>
              </a:defRPr>
            </a:lvl3pPr>
            <a:lvl4pPr lvl="3" algn="ctr">
              <a:spcBef>
                <a:spcPts val="533"/>
              </a:spcBef>
              <a:spcAft>
                <a:spcPts val="0"/>
              </a:spcAft>
              <a:buClr>
                <a:srgbClr val="888888"/>
              </a:buClr>
              <a:buSzPts val="2667"/>
              <a:buNone/>
              <a:defRPr>
                <a:solidFill>
                  <a:srgbClr val="888888"/>
                </a:solidFill>
              </a:defRPr>
            </a:lvl4pPr>
            <a:lvl5pPr lvl="4" algn="ctr">
              <a:spcBef>
                <a:spcPts val="533"/>
              </a:spcBef>
              <a:spcAft>
                <a:spcPts val="0"/>
              </a:spcAft>
              <a:buClr>
                <a:srgbClr val="888888"/>
              </a:buClr>
              <a:buSzPts val="2667"/>
              <a:buNone/>
              <a:defRPr>
                <a:solidFill>
                  <a:srgbClr val="888888"/>
                </a:solidFill>
              </a:defRPr>
            </a:lvl5pPr>
            <a:lvl6pPr lvl="5" algn="ctr">
              <a:spcBef>
                <a:spcPts val="533"/>
              </a:spcBef>
              <a:spcAft>
                <a:spcPts val="0"/>
              </a:spcAft>
              <a:buClr>
                <a:srgbClr val="888888"/>
              </a:buClr>
              <a:buSzPts val="2667"/>
              <a:buNone/>
              <a:defRPr>
                <a:solidFill>
                  <a:srgbClr val="888888"/>
                </a:solidFill>
              </a:defRPr>
            </a:lvl6pPr>
            <a:lvl7pPr lvl="6" algn="ctr">
              <a:spcBef>
                <a:spcPts val="533"/>
              </a:spcBef>
              <a:spcAft>
                <a:spcPts val="0"/>
              </a:spcAft>
              <a:buClr>
                <a:srgbClr val="888888"/>
              </a:buClr>
              <a:buSzPts val="2667"/>
              <a:buNone/>
              <a:defRPr>
                <a:solidFill>
                  <a:srgbClr val="888888"/>
                </a:solidFill>
              </a:defRPr>
            </a:lvl7pPr>
            <a:lvl8pPr lvl="7" algn="ctr">
              <a:spcBef>
                <a:spcPts val="533"/>
              </a:spcBef>
              <a:spcAft>
                <a:spcPts val="0"/>
              </a:spcAft>
              <a:buClr>
                <a:srgbClr val="888888"/>
              </a:buClr>
              <a:buSzPts val="2667"/>
              <a:buNone/>
              <a:defRPr>
                <a:solidFill>
                  <a:srgbClr val="888888"/>
                </a:solidFill>
              </a:defRPr>
            </a:lvl8pPr>
            <a:lvl9pPr lvl="8" algn="ctr">
              <a:spcBef>
                <a:spcPts val="533"/>
              </a:spcBef>
              <a:spcAft>
                <a:spcPts val="0"/>
              </a:spcAft>
              <a:buClr>
                <a:srgbClr val="888888"/>
              </a:buClr>
              <a:buSzPts val="2667"/>
              <a:buNone/>
              <a:defRPr>
                <a:solidFill>
                  <a:srgbClr val="888888"/>
                </a:solidFill>
              </a:defRPr>
            </a:lvl9pPr>
          </a:lstStyle>
          <a:p>
            <a:endParaRPr/>
          </a:p>
        </p:txBody>
      </p:sp>
      <p:sp>
        <p:nvSpPr>
          <p:cNvPr id="284" name="Google Shape;284;p3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 name="Google Shape;285;p3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 name="Google Shape;286;p3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99243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297"/>
        <p:cNvGrpSpPr/>
        <p:nvPr/>
      </p:nvGrpSpPr>
      <p:grpSpPr>
        <a:xfrm>
          <a:off x="0" y="0"/>
          <a:ext cx="0" cy="0"/>
          <a:chOff x="0" y="0"/>
          <a:chExt cx="0" cy="0"/>
        </a:xfrm>
      </p:grpSpPr>
      <p:sp>
        <p:nvSpPr>
          <p:cNvPr id="298" name="Google Shape;298;p68"/>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9" name="Google Shape;299;p68"/>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0" name="Google Shape;300;p6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 name="Google Shape;301;p6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2" name="Google Shape;302;p6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82951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303"/>
        <p:cNvGrpSpPr/>
        <p:nvPr/>
      </p:nvGrpSpPr>
      <p:grpSpPr>
        <a:xfrm>
          <a:off x="0" y="0"/>
          <a:ext cx="0" cy="0"/>
          <a:chOff x="0" y="0"/>
          <a:chExt cx="0" cy="0"/>
        </a:xfrm>
      </p:grpSpPr>
      <p:sp>
        <p:nvSpPr>
          <p:cNvPr id="304" name="Google Shape;304;p69"/>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5333"/>
              <a:buFont typeface="Calibri"/>
              <a:buNone/>
              <a:defRPr sz="5333"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5" name="Google Shape;305;p69"/>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533"/>
              </a:spcBef>
              <a:spcAft>
                <a:spcPts val="0"/>
              </a:spcAft>
              <a:buClr>
                <a:srgbClr val="888888"/>
              </a:buClr>
              <a:buSzPts val="2667"/>
              <a:buNone/>
              <a:defRPr sz="2667">
                <a:solidFill>
                  <a:srgbClr val="888888"/>
                </a:solidFill>
              </a:defRPr>
            </a:lvl1pPr>
            <a:lvl2pPr marL="914400" lvl="1" indent="-228600" algn="l">
              <a:spcBef>
                <a:spcPts val="480"/>
              </a:spcBef>
              <a:spcAft>
                <a:spcPts val="0"/>
              </a:spcAft>
              <a:buClr>
                <a:srgbClr val="888888"/>
              </a:buClr>
              <a:buSzPts val="2400"/>
              <a:buNone/>
              <a:defRPr sz="2400">
                <a:solidFill>
                  <a:srgbClr val="888888"/>
                </a:solidFill>
              </a:defRPr>
            </a:lvl2pPr>
            <a:lvl3pPr marL="1371600" lvl="2" indent="-228600" algn="l">
              <a:spcBef>
                <a:spcPts val="427"/>
              </a:spcBef>
              <a:spcAft>
                <a:spcPts val="0"/>
              </a:spcAft>
              <a:buClr>
                <a:srgbClr val="888888"/>
              </a:buClr>
              <a:buSzPts val="2133"/>
              <a:buNone/>
              <a:defRPr sz="2133">
                <a:solidFill>
                  <a:srgbClr val="888888"/>
                </a:solidFill>
              </a:defRPr>
            </a:lvl3pPr>
            <a:lvl4pPr marL="1828800" lvl="3" indent="-228600" algn="l">
              <a:spcBef>
                <a:spcPts val="373"/>
              </a:spcBef>
              <a:spcAft>
                <a:spcPts val="0"/>
              </a:spcAft>
              <a:buClr>
                <a:srgbClr val="888888"/>
              </a:buClr>
              <a:buSzPts val="1867"/>
              <a:buNone/>
              <a:defRPr sz="1867">
                <a:solidFill>
                  <a:srgbClr val="888888"/>
                </a:solidFill>
              </a:defRPr>
            </a:lvl4pPr>
            <a:lvl5pPr marL="2286000" lvl="4" indent="-228600" algn="l">
              <a:spcBef>
                <a:spcPts val="373"/>
              </a:spcBef>
              <a:spcAft>
                <a:spcPts val="0"/>
              </a:spcAft>
              <a:buClr>
                <a:srgbClr val="888888"/>
              </a:buClr>
              <a:buSzPts val="1867"/>
              <a:buNone/>
              <a:defRPr sz="1867">
                <a:solidFill>
                  <a:srgbClr val="888888"/>
                </a:solidFill>
              </a:defRPr>
            </a:lvl5pPr>
            <a:lvl6pPr marL="2743200" lvl="5" indent="-228600" algn="l">
              <a:spcBef>
                <a:spcPts val="373"/>
              </a:spcBef>
              <a:spcAft>
                <a:spcPts val="0"/>
              </a:spcAft>
              <a:buClr>
                <a:srgbClr val="888888"/>
              </a:buClr>
              <a:buSzPts val="1867"/>
              <a:buNone/>
              <a:defRPr sz="1867">
                <a:solidFill>
                  <a:srgbClr val="888888"/>
                </a:solidFill>
              </a:defRPr>
            </a:lvl6pPr>
            <a:lvl7pPr marL="3200400" lvl="6" indent="-228600" algn="l">
              <a:spcBef>
                <a:spcPts val="373"/>
              </a:spcBef>
              <a:spcAft>
                <a:spcPts val="0"/>
              </a:spcAft>
              <a:buClr>
                <a:srgbClr val="888888"/>
              </a:buClr>
              <a:buSzPts val="1867"/>
              <a:buNone/>
              <a:defRPr sz="1867">
                <a:solidFill>
                  <a:srgbClr val="888888"/>
                </a:solidFill>
              </a:defRPr>
            </a:lvl7pPr>
            <a:lvl8pPr marL="3657600" lvl="7" indent="-228600" algn="l">
              <a:spcBef>
                <a:spcPts val="373"/>
              </a:spcBef>
              <a:spcAft>
                <a:spcPts val="0"/>
              </a:spcAft>
              <a:buClr>
                <a:srgbClr val="888888"/>
              </a:buClr>
              <a:buSzPts val="1867"/>
              <a:buNone/>
              <a:defRPr sz="1867">
                <a:solidFill>
                  <a:srgbClr val="888888"/>
                </a:solidFill>
              </a:defRPr>
            </a:lvl8pPr>
            <a:lvl9pPr marL="4114800" lvl="8" indent="-228600" algn="l">
              <a:spcBef>
                <a:spcPts val="373"/>
              </a:spcBef>
              <a:spcAft>
                <a:spcPts val="0"/>
              </a:spcAft>
              <a:buClr>
                <a:srgbClr val="888888"/>
              </a:buClr>
              <a:buSzPts val="1867"/>
              <a:buNone/>
              <a:defRPr sz="1867">
                <a:solidFill>
                  <a:srgbClr val="888888"/>
                </a:solidFill>
              </a:defRPr>
            </a:lvl9pPr>
          </a:lstStyle>
          <a:p>
            <a:endParaRPr/>
          </a:p>
        </p:txBody>
      </p:sp>
      <p:sp>
        <p:nvSpPr>
          <p:cNvPr id="306" name="Google Shape;306;p6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7" name="Google Shape;307;p6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6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10854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83583832"/>
      </p:ext>
    </p:extLst>
  </p:cSld>
  <p:clrMapOvr>
    <a:masterClrMapping/>
  </p:clrMapOvr>
  <p:transition spd="slow" advTm="12737">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09"/>
        <p:cNvGrpSpPr/>
        <p:nvPr/>
      </p:nvGrpSpPr>
      <p:grpSpPr>
        <a:xfrm>
          <a:off x="0" y="0"/>
          <a:ext cx="0" cy="0"/>
          <a:chOff x="0" y="0"/>
          <a:chExt cx="0" cy="0"/>
        </a:xfrm>
      </p:grpSpPr>
      <p:sp>
        <p:nvSpPr>
          <p:cNvPr id="310" name="Google Shape;310;p7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1" name="Google Shape;311;p70"/>
          <p:cNvSpPr txBox="1">
            <a:spLocks noGrp="1"/>
          </p:cNvSpPr>
          <p:nvPr>
            <p:ph type="body" idx="1"/>
          </p:nvPr>
        </p:nvSpPr>
        <p:spPr>
          <a:xfrm>
            <a:off x="609600" y="1200151"/>
            <a:ext cx="5384800" cy="3394075"/>
          </a:xfrm>
          <a:prstGeom prst="rect">
            <a:avLst/>
          </a:prstGeom>
          <a:noFill/>
          <a:ln>
            <a:noFill/>
          </a:ln>
        </p:spPr>
        <p:txBody>
          <a:bodyPr spcFirstLastPara="1" wrap="square" lIns="91425" tIns="45700" rIns="91425" bIns="45700" anchor="t" anchorCtr="0">
            <a:normAutofit/>
          </a:bodyPr>
          <a:lstStyle>
            <a:lvl1pPr marL="457200" lvl="0" indent="-465645" algn="l">
              <a:spcBef>
                <a:spcPts val="747"/>
              </a:spcBef>
              <a:spcAft>
                <a:spcPts val="0"/>
              </a:spcAft>
              <a:buClr>
                <a:schemeClr val="dk1"/>
              </a:buClr>
              <a:buSzPts val="3733"/>
              <a:buChar char="•"/>
              <a:defRPr sz="3733"/>
            </a:lvl1pPr>
            <a:lvl2pPr marL="914400" lvl="1" indent="-431800" algn="l">
              <a:spcBef>
                <a:spcPts val="640"/>
              </a:spcBef>
              <a:spcAft>
                <a:spcPts val="0"/>
              </a:spcAft>
              <a:buClr>
                <a:schemeClr val="dk1"/>
              </a:buClr>
              <a:buSzPts val="3200"/>
              <a:buChar char="–"/>
              <a:defRPr sz="3200"/>
            </a:lvl2pPr>
            <a:lvl3pPr marL="1371600" lvl="2" indent="-397954" algn="l">
              <a:spcBef>
                <a:spcPts val="533"/>
              </a:spcBef>
              <a:spcAft>
                <a:spcPts val="0"/>
              </a:spcAft>
              <a:buClr>
                <a:schemeClr val="dk1"/>
              </a:buClr>
              <a:buSzPts val="2667"/>
              <a:buChar char="•"/>
              <a:defRPr sz="2667"/>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312" name="Google Shape;312;p70"/>
          <p:cNvSpPr txBox="1">
            <a:spLocks noGrp="1"/>
          </p:cNvSpPr>
          <p:nvPr>
            <p:ph type="body" idx="2"/>
          </p:nvPr>
        </p:nvSpPr>
        <p:spPr>
          <a:xfrm>
            <a:off x="6197600" y="1200151"/>
            <a:ext cx="5384800" cy="3394075"/>
          </a:xfrm>
          <a:prstGeom prst="rect">
            <a:avLst/>
          </a:prstGeom>
          <a:noFill/>
          <a:ln>
            <a:noFill/>
          </a:ln>
        </p:spPr>
        <p:txBody>
          <a:bodyPr spcFirstLastPara="1" wrap="square" lIns="91425" tIns="45700" rIns="91425" bIns="45700" anchor="t" anchorCtr="0">
            <a:normAutofit/>
          </a:bodyPr>
          <a:lstStyle>
            <a:lvl1pPr marL="457200" lvl="0" indent="-465645" algn="l">
              <a:spcBef>
                <a:spcPts val="747"/>
              </a:spcBef>
              <a:spcAft>
                <a:spcPts val="0"/>
              </a:spcAft>
              <a:buClr>
                <a:schemeClr val="dk1"/>
              </a:buClr>
              <a:buSzPts val="3733"/>
              <a:buChar char="•"/>
              <a:defRPr sz="3733"/>
            </a:lvl1pPr>
            <a:lvl2pPr marL="914400" lvl="1" indent="-431800" algn="l">
              <a:spcBef>
                <a:spcPts val="640"/>
              </a:spcBef>
              <a:spcAft>
                <a:spcPts val="0"/>
              </a:spcAft>
              <a:buClr>
                <a:schemeClr val="dk1"/>
              </a:buClr>
              <a:buSzPts val="3200"/>
              <a:buChar char="–"/>
              <a:defRPr sz="3200"/>
            </a:lvl2pPr>
            <a:lvl3pPr marL="1371600" lvl="2" indent="-397954" algn="l">
              <a:spcBef>
                <a:spcPts val="533"/>
              </a:spcBef>
              <a:spcAft>
                <a:spcPts val="0"/>
              </a:spcAft>
              <a:buClr>
                <a:schemeClr val="dk1"/>
              </a:buClr>
              <a:buSzPts val="2667"/>
              <a:buChar char="•"/>
              <a:defRPr sz="2667"/>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313" name="Google Shape;313;p7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7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 name="Google Shape;315;p7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829981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316"/>
        <p:cNvGrpSpPr/>
        <p:nvPr/>
      </p:nvGrpSpPr>
      <p:grpSpPr>
        <a:xfrm>
          <a:off x="0" y="0"/>
          <a:ext cx="0" cy="0"/>
          <a:chOff x="0" y="0"/>
          <a:chExt cx="0" cy="0"/>
        </a:xfrm>
      </p:grpSpPr>
      <p:sp>
        <p:nvSpPr>
          <p:cNvPr id="317" name="Google Shape;317;p7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58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8" name="Google Shape;318;p71"/>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7"/>
              <a:buNone/>
              <a:defRPr sz="2667"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3"/>
              <a:buNone/>
              <a:defRPr sz="2133" b="1"/>
            </a:lvl4pPr>
            <a:lvl5pPr marL="2286000" lvl="4" indent="-228600" algn="l">
              <a:spcBef>
                <a:spcPts val="427"/>
              </a:spcBef>
              <a:spcAft>
                <a:spcPts val="0"/>
              </a:spcAft>
              <a:buClr>
                <a:schemeClr val="dk1"/>
              </a:buClr>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319" name="Google Shape;319;p71"/>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954" algn="l">
              <a:spcBef>
                <a:spcPts val="533"/>
              </a:spcBef>
              <a:spcAft>
                <a:spcPts val="0"/>
              </a:spcAft>
              <a:buClr>
                <a:schemeClr val="dk1"/>
              </a:buClr>
              <a:buSzPts val="2667"/>
              <a:buChar char="–"/>
              <a:defRPr sz="2667"/>
            </a:lvl2pPr>
            <a:lvl3pPr marL="1371600" lvl="2" indent="-381000" algn="l">
              <a:spcBef>
                <a:spcPts val="480"/>
              </a:spcBef>
              <a:spcAft>
                <a:spcPts val="0"/>
              </a:spcAft>
              <a:buClr>
                <a:schemeClr val="dk1"/>
              </a:buClr>
              <a:buSzPts val="2400"/>
              <a:buChar char="•"/>
              <a:defRPr sz="2400"/>
            </a:lvl3pPr>
            <a:lvl4pPr marL="1828800" lvl="3" indent="-364045" algn="l">
              <a:spcBef>
                <a:spcPts val="427"/>
              </a:spcBef>
              <a:spcAft>
                <a:spcPts val="0"/>
              </a:spcAft>
              <a:buClr>
                <a:schemeClr val="dk1"/>
              </a:buClr>
              <a:buSzPts val="2133"/>
              <a:buChar char="–"/>
              <a:defRPr sz="2133"/>
            </a:lvl4pPr>
            <a:lvl5pPr marL="2286000" lvl="4" indent="-364045" algn="l">
              <a:spcBef>
                <a:spcPts val="427"/>
              </a:spcBef>
              <a:spcAft>
                <a:spcPts val="0"/>
              </a:spcAft>
              <a:buClr>
                <a:schemeClr val="dk1"/>
              </a:buClr>
              <a:buSzPts val="2133"/>
              <a:buChar char="»"/>
              <a:defRPr sz="2133"/>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320" name="Google Shape;320;p71"/>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7"/>
              <a:buNone/>
              <a:defRPr sz="2667"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3"/>
              <a:buNone/>
              <a:defRPr sz="2133" b="1"/>
            </a:lvl4pPr>
            <a:lvl5pPr marL="2286000" lvl="4" indent="-228600" algn="l">
              <a:spcBef>
                <a:spcPts val="427"/>
              </a:spcBef>
              <a:spcAft>
                <a:spcPts val="0"/>
              </a:spcAft>
              <a:buClr>
                <a:schemeClr val="dk1"/>
              </a:buClr>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321" name="Google Shape;321;p71"/>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954" algn="l">
              <a:spcBef>
                <a:spcPts val="533"/>
              </a:spcBef>
              <a:spcAft>
                <a:spcPts val="0"/>
              </a:spcAft>
              <a:buClr>
                <a:schemeClr val="dk1"/>
              </a:buClr>
              <a:buSzPts val="2667"/>
              <a:buChar char="–"/>
              <a:defRPr sz="2667"/>
            </a:lvl2pPr>
            <a:lvl3pPr marL="1371600" lvl="2" indent="-381000" algn="l">
              <a:spcBef>
                <a:spcPts val="480"/>
              </a:spcBef>
              <a:spcAft>
                <a:spcPts val="0"/>
              </a:spcAft>
              <a:buClr>
                <a:schemeClr val="dk1"/>
              </a:buClr>
              <a:buSzPts val="2400"/>
              <a:buChar char="•"/>
              <a:defRPr sz="2400"/>
            </a:lvl3pPr>
            <a:lvl4pPr marL="1828800" lvl="3" indent="-364045" algn="l">
              <a:spcBef>
                <a:spcPts val="427"/>
              </a:spcBef>
              <a:spcAft>
                <a:spcPts val="0"/>
              </a:spcAft>
              <a:buClr>
                <a:schemeClr val="dk1"/>
              </a:buClr>
              <a:buSzPts val="2133"/>
              <a:buChar char="–"/>
              <a:defRPr sz="2133"/>
            </a:lvl4pPr>
            <a:lvl5pPr marL="2286000" lvl="4" indent="-364045" algn="l">
              <a:spcBef>
                <a:spcPts val="427"/>
              </a:spcBef>
              <a:spcAft>
                <a:spcPts val="0"/>
              </a:spcAft>
              <a:buClr>
                <a:schemeClr val="dk1"/>
              </a:buClr>
              <a:buSzPts val="2133"/>
              <a:buChar char="»"/>
              <a:defRPr sz="2133"/>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322" name="Google Shape;322;p7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3" name="Google Shape;323;p7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4" name="Google Shape;324;p7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38527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325"/>
        <p:cNvGrpSpPr/>
        <p:nvPr/>
      </p:nvGrpSpPr>
      <p:grpSpPr>
        <a:xfrm>
          <a:off x="0" y="0"/>
          <a:ext cx="0" cy="0"/>
          <a:chOff x="0" y="0"/>
          <a:chExt cx="0" cy="0"/>
        </a:xfrm>
      </p:grpSpPr>
      <p:sp>
        <p:nvSpPr>
          <p:cNvPr id="326" name="Google Shape;326;p72"/>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7" name="Google Shape;327;p7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 name="Google Shape;328;p7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7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88153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330"/>
        <p:cNvGrpSpPr/>
        <p:nvPr/>
      </p:nvGrpSpPr>
      <p:grpSpPr>
        <a:xfrm>
          <a:off x="0" y="0"/>
          <a:ext cx="0" cy="0"/>
          <a:chOff x="0" y="0"/>
          <a:chExt cx="0" cy="0"/>
        </a:xfrm>
      </p:grpSpPr>
      <p:sp>
        <p:nvSpPr>
          <p:cNvPr id="331" name="Google Shape;331;p73"/>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7"/>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2" name="Google Shape;332;p73"/>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rmAutofit/>
          </a:bodyPr>
          <a:lstStyle>
            <a:lvl1pPr marL="457200" lvl="0" indent="-499554" algn="l">
              <a:spcBef>
                <a:spcPts val="853"/>
              </a:spcBef>
              <a:spcAft>
                <a:spcPts val="0"/>
              </a:spcAft>
              <a:buClr>
                <a:schemeClr val="dk1"/>
              </a:buClr>
              <a:buSzPts val="4267"/>
              <a:buChar char="•"/>
              <a:defRPr sz="4267"/>
            </a:lvl1pPr>
            <a:lvl2pPr marL="914400" lvl="1" indent="-465645" algn="l">
              <a:spcBef>
                <a:spcPts val="747"/>
              </a:spcBef>
              <a:spcAft>
                <a:spcPts val="0"/>
              </a:spcAft>
              <a:buClr>
                <a:schemeClr val="dk1"/>
              </a:buClr>
              <a:buSzPts val="3733"/>
              <a:buChar char="–"/>
              <a:defRPr sz="3733"/>
            </a:lvl2pPr>
            <a:lvl3pPr marL="1371600" lvl="2" indent="-431800" algn="l">
              <a:spcBef>
                <a:spcPts val="640"/>
              </a:spcBef>
              <a:spcAft>
                <a:spcPts val="0"/>
              </a:spcAft>
              <a:buClr>
                <a:schemeClr val="dk1"/>
              </a:buClr>
              <a:buSzPts val="3200"/>
              <a:buChar char="•"/>
              <a:defRPr sz="3200"/>
            </a:lvl3pPr>
            <a:lvl4pPr marL="1828800" lvl="3" indent="-397954" algn="l">
              <a:spcBef>
                <a:spcPts val="533"/>
              </a:spcBef>
              <a:spcAft>
                <a:spcPts val="0"/>
              </a:spcAft>
              <a:buClr>
                <a:schemeClr val="dk1"/>
              </a:buClr>
              <a:buSzPts val="2667"/>
              <a:buChar char="–"/>
              <a:defRPr sz="2667"/>
            </a:lvl4pPr>
            <a:lvl5pPr marL="2286000" lvl="4" indent="-397954" algn="l">
              <a:spcBef>
                <a:spcPts val="533"/>
              </a:spcBef>
              <a:spcAft>
                <a:spcPts val="0"/>
              </a:spcAft>
              <a:buClr>
                <a:schemeClr val="dk1"/>
              </a:buClr>
              <a:buSzPts val="2667"/>
              <a:buChar char="»"/>
              <a:defRPr sz="2667"/>
            </a:lvl5pPr>
            <a:lvl6pPr marL="2743200" lvl="5" indent="-397954" algn="l">
              <a:spcBef>
                <a:spcPts val="533"/>
              </a:spcBef>
              <a:spcAft>
                <a:spcPts val="0"/>
              </a:spcAft>
              <a:buClr>
                <a:schemeClr val="dk1"/>
              </a:buClr>
              <a:buSzPts val="2667"/>
              <a:buChar char="•"/>
              <a:defRPr sz="2667"/>
            </a:lvl6pPr>
            <a:lvl7pPr marL="3200400" lvl="6" indent="-397954" algn="l">
              <a:spcBef>
                <a:spcPts val="533"/>
              </a:spcBef>
              <a:spcAft>
                <a:spcPts val="0"/>
              </a:spcAft>
              <a:buClr>
                <a:schemeClr val="dk1"/>
              </a:buClr>
              <a:buSzPts val="2667"/>
              <a:buChar char="•"/>
              <a:defRPr sz="2667"/>
            </a:lvl7pPr>
            <a:lvl8pPr marL="3657600" lvl="7" indent="-397954" algn="l">
              <a:spcBef>
                <a:spcPts val="533"/>
              </a:spcBef>
              <a:spcAft>
                <a:spcPts val="0"/>
              </a:spcAft>
              <a:buClr>
                <a:schemeClr val="dk1"/>
              </a:buClr>
              <a:buSzPts val="2667"/>
              <a:buChar char="•"/>
              <a:defRPr sz="2667"/>
            </a:lvl8pPr>
            <a:lvl9pPr marL="4114800" lvl="8" indent="-397954" algn="l">
              <a:spcBef>
                <a:spcPts val="533"/>
              </a:spcBef>
              <a:spcAft>
                <a:spcPts val="0"/>
              </a:spcAft>
              <a:buClr>
                <a:schemeClr val="dk1"/>
              </a:buClr>
              <a:buSzPts val="2667"/>
              <a:buChar char="•"/>
              <a:defRPr sz="2667"/>
            </a:lvl9pPr>
          </a:lstStyle>
          <a:p>
            <a:endParaRPr/>
          </a:p>
        </p:txBody>
      </p:sp>
      <p:sp>
        <p:nvSpPr>
          <p:cNvPr id="333" name="Google Shape;333;p73"/>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7"/>
              <a:buNone/>
              <a:defRPr sz="1867"/>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3"/>
              <a:buNone/>
              <a:defRPr sz="1333"/>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334" name="Google Shape;334;p7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5" name="Google Shape;335;p7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6" name="Google Shape;336;p7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35205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337"/>
        <p:cNvGrpSpPr/>
        <p:nvPr/>
      </p:nvGrpSpPr>
      <p:grpSpPr>
        <a:xfrm>
          <a:off x="0" y="0"/>
          <a:ext cx="0" cy="0"/>
          <a:chOff x="0" y="0"/>
          <a:chExt cx="0" cy="0"/>
        </a:xfrm>
      </p:grpSpPr>
      <p:sp>
        <p:nvSpPr>
          <p:cNvPr id="338" name="Google Shape;338;p74"/>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7"/>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9" name="Google Shape;339;p74"/>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rmAutofit/>
          </a:bodyPr>
          <a:lstStyle>
            <a:lvl1pPr marR="0" lvl="0" algn="l" rtl="0">
              <a:spcBef>
                <a:spcPts val="853"/>
              </a:spcBef>
              <a:spcAft>
                <a:spcPts val="0"/>
              </a:spcAft>
              <a:buClr>
                <a:schemeClr val="dk1"/>
              </a:buClr>
              <a:buSzPts val="4267"/>
              <a:buFont typeface="Arial"/>
              <a:buNone/>
              <a:defRPr sz="4267" b="0" i="0" u="none" strike="noStrike" cap="none">
                <a:solidFill>
                  <a:schemeClr val="dk1"/>
                </a:solidFill>
                <a:latin typeface="Calibri"/>
                <a:ea typeface="Calibri"/>
                <a:cs typeface="Calibri"/>
                <a:sym typeface="Calibri"/>
              </a:defRPr>
            </a:lvl1pPr>
            <a:lvl2pPr marR="0" lvl="1" algn="l" rtl="0">
              <a:spcBef>
                <a:spcPts val="747"/>
              </a:spcBef>
              <a:spcAft>
                <a:spcPts val="0"/>
              </a:spcAft>
              <a:buClr>
                <a:schemeClr val="dk1"/>
              </a:buClr>
              <a:buSzPts val="3733"/>
              <a:buFont typeface="Arial"/>
              <a:buNone/>
              <a:defRPr sz="3733"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3pPr>
            <a:lvl4pPr marR="0" lvl="3"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4pPr>
            <a:lvl5pPr marR="0" lvl="4"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5pPr>
            <a:lvl6pPr marR="0" lvl="5"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9pPr>
          </a:lstStyle>
          <a:p>
            <a:endParaRPr/>
          </a:p>
        </p:txBody>
      </p:sp>
      <p:sp>
        <p:nvSpPr>
          <p:cNvPr id="340" name="Google Shape;340;p74"/>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7"/>
              <a:buNone/>
              <a:defRPr sz="1867"/>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3"/>
              <a:buNone/>
              <a:defRPr sz="1333"/>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341" name="Google Shape;341;p7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2" name="Google Shape;342;p7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 name="Google Shape;343;p7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111322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344"/>
        <p:cNvGrpSpPr/>
        <p:nvPr/>
      </p:nvGrpSpPr>
      <p:grpSpPr>
        <a:xfrm>
          <a:off x="0" y="0"/>
          <a:ext cx="0" cy="0"/>
          <a:chOff x="0" y="0"/>
          <a:chExt cx="0" cy="0"/>
        </a:xfrm>
      </p:grpSpPr>
      <p:sp>
        <p:nvSpPr>
          <p:cNvPr id="345" name="Google Shape;345;p75"/>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6" name="Google Shape;346;p75"/>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7" name="Google Shape;347;p7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8" name="Google Shape;348;p7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9" name="Google Shape;349;p7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14893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垂直排列标题与文本" type="vertTitleAndTx">
  <p:cSld name="垂直排列标题与文本">
    <p:spTree>
      <p:nvGrpSpPr>
        <p:cNvPr id="1" name="Shape 350"/>
        <p:cNvGrpSpPr/>
        <p:nvPr/>
      </p:nvGrpSpPr>
      <p:grpSpPr>
        <a:xfrm>
          <a:off x="0" y="0"/>
          <a:ext cx="0" cy="0"/>
          <a:chOff x="0" y="0"/>
          <a:chExt cx="0" cy="0"/>
        </a:xfrm>
      </p:grpSpPr>
      <p:sp>
        <p:nvSpPr>
          <p:cNvPr id="351" name="Google Shape;351;p76"/>
          <p:cNvSpPr txBox="1">
            <a:spLocks noGrp="1"/>
          </p:cNvSpPr>
          <p:nvPr>
            <p:ph type="title"/>
          </p:nvPr>
        </p:nvSpPr>
        <p:spPr>
          <a:xfrm rot="5400000">
            <a:off x="8016874" y="1028701"/>
            <a:ext cx="4387851"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2" name="Google Shape;352;p76"/>
          <p:cNvSpPr txBox="1">
            <a:spLocks noGrp="1"/>
          </p:cNvSpPr>
          <p:nvPr>
            <p:ph type="body" idx="1"/>
          </p:nvPr>
        </p:nvSpPr>
        <p:spPr>
          <a:xfrm rot="5400000">
            <a:off x="2428874" y="-1612900"/>
            <a:ext cx="4387851"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3" name="Google Shape;353;p7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4" name="Google Shape;354;p7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5" name="Google Shape;355;p7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795260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065777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66" name="Google Shape;366;p1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515819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97757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65832115"/>
      </p:ext>
    </p:extLst>
  </p:cSld>
  <p:clrMapOvr>
    <a:masterClrMapping/>
  </p:clrMapOvr>
  <p:transition spd="slow" advTm="12737">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55563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375627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663503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85" name="Google Shape;385;p1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805330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907814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93" name="Google Shape;393;p1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57027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143289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01" name="Google Shape;401;p1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588013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35845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2024/11/21</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759594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7697885"/>
      </p:ext>
    </p:extLst>
  </p:cSld>
  <p:clrMapOvr>
    <a:masterClrMapping/>
  </p:clrMapOvr>
  <p:transition spd="slow" advTm="12737">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2024/11/21</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3910520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2024/11/21</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8096818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2024/11/21</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0891924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2024/11/21</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6311667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2024/11/21</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2058918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2024/11/21</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1742968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2024/11/21</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7207760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2024/11/21</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1859293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2024/11/21</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129963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2024/11/21</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295670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37311445"/>
      </p:ext>
    </p:extLst>
  </p:cSld>
  <p:clrMapOvr>
    <a:masterClrMapping/>
  </p:clrMapOvr>
  <p:transition spd="slow" advTm="12737">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11/21/2024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9418869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11/21/2024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5376349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11/21/2024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2468224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11/21/2024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0752146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11/21/2024</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8648807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11/21/2024</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693930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11/21/2024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1790553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229765"/>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11/21/2024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0044801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11/21/2024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355064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58417083"/>
      </p:ext>
    </p:extLst>
  </p:cSld>
  <p:clrMapOvr>
    <a:masterClrMapping/>
  </p:clrMapOvr>
  <p:transition spd="slow" advTm="12737">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11/21/2024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1515632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11/21/2024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5787864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280487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42085-D6B4-4BCA-99EE-4F8399F29DA0}"/>
              </a:ext>
            </a:extLst>
          </p:cNvPr>
          <p:cNvSpPr>
            <a:spLocks noGrp="1"/>
          </p:cNvSpPr>
          <p:nvPr>
            <p:ph type="ctrTitle"/>
          </p:nvPr>
        </p:nvSpPr>
        <p:spPr>
          <a:xfrm>
            <a:off x="1524001" y="1122364"/>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DC382142-665F-43AE-9E6B-D48C783A84CE}"/>
              </a:ext>
            </a:extLst>
          </p:cNvPr>
          <p:cNvSpPr>
            <a:spLocks noGrp="1"/>
          </p:cNvSpPr>
          <p:nvPr>
            <p:ph type="subTitle" idx="1"/>
          </p:nvPr>
        </p:nvSpPr>
        <p:spPr>
          <a:xfrm>
            <a:off x="1524001" y="3602038"/>
            <a:ext cx="9144000" cy="1655762"/>
          </a:xfrm>
        </p:spPr>
        <p:txBody>
          <a:bodyPr/>
          <a:lstStyle>
            <a:lvl1pPr marL="0" indent="0" algn="ctr">
              <a:buNone/>
              <a:defRPr sz="2400"/>
            </a:lvl1pPr>
            <a:lvl2pPr marL="457063" indent="0" algn="ctr">
              <a:buNone/>
              <a:defRPr sz="2000"/>
            </a:lvl2pPr>
            <a:lvl3pPr marL="914126" indent="0" algn="ctr">
              <a:buNone/>
              <a:defRPr sz="18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A8EC3D-1B90-480A-AC6E-ACBC01A72937}"/>
              </a:ext>
            </a:extLst>
          </p:cNvPr>
          <p:cNvSpPr>
            <a:spLocks noGrp="1"/>
          </p:cNvSpPr>
          <p:nvPr>
            <p:ph type="dt" sz="half" idx="10"/>
          </p:nvPr>
        </p:nvSpPr>
        <p:spPr/>
        <p:txBody>
          <a:bodyPr/>
          <a:lstStyle/>
          <a:p>
            <a:fld id="{C86B206A-5F80-4771-8178-8EA8D529B4D2}" type="datetimeFigureOut">
              <a:rPr lang="en-US" smtClean="0"/>
              <a:t>11/21/2024</a:t>
            </a:fld>
            <a:endParaRPr lang="en-US"/>
          </a:p>
        </p:txBody>
      </p:sp>
      <p:sp>
        <p:nvSpPr>
          <p:cNvPr id="5" name="Footer Placeholder 4">
            <a:extLst>
              <a:ext uri="{FF2B5EF4-FFF2-40B4-BE49-F238E27FC236}">
                <a16:creationId xmlns:a16="http://schemas.microsoft.com/office/drawing/2014/main" id="{53930A59-EC43-4FE8-85B0-EA1DEFBDAC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B8C1A6-1841-49C8-87A8-587FC5D040DA}"/>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32832223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C0A45-A198-4A80-A2D3-1E255D4F1C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655E59-1923-4531-A02B-BCB4DE7C69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4D53C9-AFE0-4562-AFFC-D19431E1B07B}"/>
              </a:ext>
            </a:extLst>
          </p:cNvPr>
          <p:cNvSpPr>
            <a:spLocks noGrp="1"/>
          </p:cNvSpPr>
          <p:nvPr>
            <p:ph type="dt" sz="half" idx="10"/>
          </p:nvPr>
        </p:nvSpPr>
        <p:spPr/>
        <p:txBody>
          <a:bodyPr/>
          <a:lstStyle/>
          <a:p>
            <a:fld id="{C86B206A-5F80-4771-8178-8EA8D529B4D2}" type="datetimeFigureOut">
              <a:rPr lang="en-US" smtClean="0"/>
              <a:t>11/21/2024</a:t>
            </a:fld>
            <a:endParaRPr lang="en-US"/>
          </a:p>
        </p:txBody>
      </p:sp>
      <p:sp>
        <p:nvSpPr>
          <p:cNvPr id="5" name="Footer Placeholder 4">
            <a:extLst>
              <a:ext uri="{FF2B5EF4-FFF2-40B4-BE49-F238E27FC236}">
                <a16:creationId xmlns:a16="http://schemas.microsoft.com/office/drawing/2014/main" id="{9CAC4172-C934-4E4A-AA64-935C7D9417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B86C91-DF79-460A-8203-97AC0527AB0B}"/>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24616457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35419-BA0C-491E-A06D-8E785C50C9FD}"/>
              </a:ext>
            </a:extLst>
          </p:cNvPr>
          <p:cNvSpPr>
            <a:spLocks noGrp="1"/>
          </p:cNvSpPr>
          <p:nvPr>
            <p:ph type="title"/>
          </p:nvPr>
        </p:nvSpPr>
        <p:spPr>
          <a:xfrm>
            <a:off x="831851" y="1709738"/>
            <a:ext cx="10515600"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D489DE48-40A2-4517-A888-2DA12F863D0A}"/>
              </a:ext>
            </a:extLst>
          </p:cNvPr>
          <p:cNvSpPr>
            <a:spLocks noGrp="1"/>
          </p:cNvSpPr>
          <p:nvPr>
            <p:ph type="body" idx="1"/>
          </p:nvPr>
        </p:nvSpPr>
        <p:spPr>
          <a:xfrm>
            <a:off x="831851" y="4589463"/>
            <a:ext cx="10515600" cy="1500187"/>
          </a:xfrm>
        </p:spPr>
        <p:txBody>
          <a:bodyPr/>
          <a:lstStyle>
            <a:lvl1pPr marL="0" indent="0">
              <a:buNone/>
              <a:defRPr sz="2400">
                <a:solidFill>
                  <a:schemeClr val="tx1">
                    <a:tint val="75000"/>
                  </a:schemeClr>
                </a:solidFill>
              </a:defRPr>
            </a:lvl1pPr>
            <a:lvl2pPr marL="457063" indent="0">
              <a:buNone/>
              <a:defRPr sz="2000">
                <a:solidFill>
                  <a:schemeClr val="tx1">
                    <a:tint val="75000"/>
                  </a:schemeClr>
                </a:solidFill>
              </a:defRPr>
            </a:lvl2pPr>
            <a:lvl3pPr marL="914126" indent="0">
              <a:buNone/>
              <a:defRPr sz="1800">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AD8EBA-1D66-4B6B-BA27-B9E62E3B9A40}"/>
              </a:ext>
            </a:extLst>
          </p:cNvPr>
          <p:cNvSpPr>
            <a:spLocks noGrp="1"/>
          </p:cNvSpPr>
          <p:nvPr>
            <p:ph type="dt" sz="half" idx="10"/>
          </p:nvPr>
        </p:nvSpPr>
        <p:spPr/>
        <p:txBody>
          <a:bodyPr/>
          <a:lstStyle/>
          <a:p>
            <a:fld id="{C86B206A-5F80-4771-8178-8EA8D529B4D2}" type="datetimeFigureOut">
              <a:rPr lang="en-US" smtClean="0"/>
              <a:t>11/21/2024</a:t>
            </a:fld>
            <a:endParaRPr lang="en-US"/>
          </a:p>
        </p:txBody>
      </p:sp>
      <p:sp>
        <p:nvSpPr>
          <p:cNvPr id="5" name="Footer Placeholder 4">
            <a:extLst>
              <a:ext uri="{FF2B5EF4-FFF2-40B4-BE49-F238E27FC236}">
                <a16:creationId xmlns:a16="http://schemas.microsoft.com/office/drawing/2014/main" id="{2E9A4F7E-8A5A-47EB-A6DF-D40C035745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060F75-A9A0-4A46-B32D-62CE37CE29F7}"/>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41893827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D3457-8AA9-4EF1-A577-81792D17BE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C8BDBA-1B9C-4188-BA56-466161B9B4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9D6A01-322A-4800-8953-D9750D458A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FD81F3-11C5-4409-930E-E79831FED9CF}"/>
              </a:ext>
            </a:extLst>
          </p:cNvPr>
          <p:cNvSpPr>
            <a:spLocks noGrp="1"/>
          </p:cNvSpPr>
          <p:nvPr>
            <p:ph type="dt" sz="half" idx="10"/>
          </p:nvPr>
        </p:nvSpPr>
        <p:spPr/>
        <p:txBody>
          <a:bodyPr/>
          <a:lstStyle/>
          <a:p>
            <a:fld id="{C86B206A-5F80-4771-8178-8EA8D529B4D2}" type="datetimeFigureOut">
              <a:rPr lang="en-US" smtClean="0"/>
              <a:t>11/21/2024</a:t>
            </a:fld>
            <a:endParaRPr lang="en-US"/>
          </a:p>
        </p:txBody>
      </p:sp>
      <p:sp>
        <p:nvSpPr>
          <p:cNvPr id="6" name="Footer Placeholder 5">
            <a:extLst>
              <a:ext uri="{FF2B5EF4-FFF2-40B4-BE49-F238E27FC236}">
                <a16:creationId xmlns:a16="http://schemas.microsoft.com/office/drawing/2014/main" id="{24740F8B-62F9-490D-877E-9C92AE57DE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9EA0CA-844C-499D-A10D-F3428E648C78}"/>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12827448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DF77A-B2C8-4414-AE37-90202AF52EB3}"/>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12FFC4-2EC4-4A61-AA40-5A976E2F66E8}"/>
              </a:ext>
            </a:extLst>
          </p:cNvPr>
          <p:cNvSpPr>
            <a:spLocks noGrp="1"/>
          </p:cNvSpPr>
          <p:nvPr>
            <p:ph type="body" idx="1"/>
          </p:nvPr>
        </p:nvSpPr>
        <p:spPr>
          <a:xfrm>
            <a:off x="839789" y="1681163"/>
            <a:ext cx="5157787"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8626F6-BB43-4A84-A899-28C890F15FE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A37188-8C1D-4345-B586-C6022FD34F0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8D740E-CCC2-4761-B95C-56671DCBD2A3}"/>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A51B7E-5709-492F-9E94-DEDB84A11950}"/>
              </a:ext>
            </a:extLst>
          </p:cNvPr>
          <p:cNvSpPr>
            <a:spLocks noGrp="1"/>
          </p:cNvSpPr>
          <p:nvPr>
            <p:ph type="dt" sz="half" idx="10"/>
          </p:nvPr>
        </p:nvSpPr>
        <p:spPr/>
        <p:txBody>
          <a:bodyPr/>
          <a:lstStyle/>
          <a:p>
            <a:fld id="{C86B206A-5F80-4771-8178-8EA8D529B4D2}" type="datetimeFigureOut">
              <a:rPr lang="en-US" smtClean="0"/>
              <a:t>11/21/2024</a:t>
            </a:fld>
            <a:endParaRPr lang="en-US"/>
          </a:p>
        </p:txBody>
      </p:sp>
      <p:sp>
        <p:nvSpPr>
          <p:cNvPr id="8" name="Footer Placeholder 7">
            <a:extLst>
              <a:ext uri="{FF2B5EF4-FFF2-40B4-BE49-F238E27FC236}">
                <a16:creationId xmlns:a16="http://schemas.microsoft.com/office/drawing/2014/main" id="{22CB1272-1644-48ED-A918-A8C313B452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0FE466-B57B-4F50-81BE-9A8FDAC953E4}"/>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7953111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94C4B-287F-4D7F-96B8-AA6EC38374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D2FBD1-71E9-401F-AD99-67D1FBECE670}"/>
              </a:ext>
            </a:extLst>
          </p:cNvPr>
          <p:cNvSpPr>
            <a:spLocks noGrp="1"/>
          </p:cNvSpPr>
          <p:nvPr>
            <p:ph type="dt" sz="half" idx="10"/>
          </p:nvPr>
        </p:nvSpPr>
        <p:spPr/>
        <p:txBody>
          <a:bodyPr/>
          <a:lstStyle/>
          <a:p>
            <a:fld id="{C86B206A-5F80-4771-8178-8EA8D529B4D2}" type="datetimeFigureOut">
              <a:rPr lang="en-US" smtClean="0"/>
              <a:t>11/21/2024</a:t>
            </a:fld>
            <a:endParaRPr lang="en-US"/>
          </a:p>
        </p:txBody>
      </p:sp>
      <p:sp>
        <p:nvSpPr>
          <p:cNvPr id="4" name="Footer Placeholder 3">
            <a:extLst>
              <a:ext uri="{FF2B5EF4-FFF2-40B4-BE49-F238E27FC236}">
                <a16:creationId xmlns:a16="http://schemas.microsoft.com/office/drawing/2014/main" id="{2612D8A4-A4EE-4F0E-927E-E7EBA06827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ADE504-CA89-4B60-9570-DAE1D270AE9F}"/>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6087471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EC499A-8AA7-4D23-AB40-BC1DE21D7353}"/>
              </a:ext>
            </a:extLst>
          </p:cNvPr>
          <p:cNvSpPr>
            <a:spLocks noGrp="1"/>
          </p:cNvSpPr>
          <p:nvPr>
            <p:ph type="dt" sz="half" idx="10"/>
          </p:nvPr>
        </p:nvSpPr>
        <p:spPr/>
        <p:txBody>
          <a:bodyPr/>
          <a:lstStyle/>
          <a:p>
            <a:fld id="{C86B206A-5F80-4771-8178-8EA8D529B4D2}" type="datetimeFigureOut">
              <a:rPr lang="en-US" smtClean="0"/>
              <a:t>11/21/2024</a:t>
            </a:fld>
            <a:endParaRPr lang="en-US"/>
          </a:p>
        </p:txBody>
      </p:sp>
      <p:sp>
        <p:nvSpPr>
          <p:cNvPr id="3" name="Footer Placeholder 2">
            <a:extLst>
              <a:ext uri="{FF2B5EF4-FFF2-40B4-BE49-F238E27FC236}">
                <a16:creationId xmlns:a16="http://schemas.microsoft.com/office/drawing/2014/main" id="{E4E73333-65E3-4DF3-B35D-D8A326762E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5F7510-8BCE-4CB7-989A-5C49BF22C093}"/>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2867521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10983757"/>
      </p:ext>
    </p:extLst>
  </p:cSld>
  <p:clrMapOvr>
    <a:masterClrMapping/>
  </p:clrMapOvr>
  <p:transition spd="slow" advTm="12737">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2D8DE-A3A6-4E0C-A015-35DE144F8EC6}"/>
              </a:ext>
            </a:extLst>
          </p:cNvPr>
          <p:cNvSpPr>
            <a:spLocks noGrp="1"/>
          </p:cNvSpPr>
          <p:nvPr>
            <p:ph type="title"/>
          </p:nvPr>
        </p:nvSpPr>
        <p:spPr>
          <a:xfrm>
            <a:off x="839789" y="457201"/>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D9E2B62D-266A-4461-8AAC-F4C5D546907D}"/>
              </a:ext>
            </a:extLst>
          </p:cNvPr>
          <p:cNvSpPr>
            <a:spLocks noGrp="1"/>
          </p:cNvSpPr>
          <p:nvPr>
            <p:ph idx="1"/>
          </p:nvPr>
        </p:nvSpPr>
        <p:spPr>
          <a:xfrm>
            <a:off x="5183188"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B8EEA7-E262-41C3-923F-C9881E281548}"/>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462CF5-B930-47EB-ACF5-2ED9031B235E}"/>
              </a:ext>
            </a:extLst>
          </p:cNvPr>
          <p:cNvSpPr>
            <a:spLocks noGrp="1"/>
          </p:cNvSpPr>
          <p:nvPr>
            <p:ph type="dt" sz="half" idx="10"/>
          </p:nvPr>
        </p:nvSpPr>
        <p:spPr/>
        <p:txBody>
          <a:bodyPr/>
          <a:lstStyle/>
          <a:p>
            <a:fld id="{C86B206A-5F80-4771-8178-8EA8D529B4D2}" type="datetimeFigureOut">
              <a:rPr lang="en-US" smtClean="0"/>
              <a:t>11/21/2024</a:t>
            </a:fld>
            <a:endParaRPr lang="en-US"/>
          </a:p>
        </p:txBody>
      </p:sp>
      <p:sp>
        <p:nvSpPr>
          <p:cNvPr id="6" name="Footer Placeholder 5">
            <a:extLst>
              <a:ext uri="{FF2B5EF4-FFF2-40B4-BE49-F238E27FC236}">
                <a16:creationId xmlns:a16="http://schemas.microsoft.com/office/drawing/2014/main" id="{340EA71C-D459-47FC-B084-FDEB5F8E42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6EB37C-42CD-4AC0-9610-E0207F29E0CC}"/>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510834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B26CF-3CBC-49AC-ACDE-B8EB3FEB830F}"/>
              </a:ext>
            </a:extLst>
          </p:cNvPr>
          <p:cNvSpPr>
            <a:spLocks noGrp="1"/>
          </p:cNvSpPr>
          <p:nvPr>
            <p:ph type="title"/>
          </p:nvPr>
        </p:nvSpPr>
        <p:spPr>
          <a:xfrm>
            <a:off x="839789" y="457201"/>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39D54AFB-BAAF-485D-A2EB-D5B7A6140FC9}"/>
              </a:ext>
            </a:extLst>
          </p:cNvPr>
          <p:cNvSpPr>
            <a:spLocks noGrp="1"/>
          </p:cNvSpPr>
          <p:nvPr>
            <p:ph type="pic" idx="1"/>
          </p:nvPr>
        </p:nvSpPr>
        <p:spPr>
          <a:xfrm>
            <a:off x="5183188" y="987426"/>
            <a:ext cx="6172200" cy="4873625"/>
          </a:xfr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en-US"/>
          </a:p>
        </p:txBody>
      </p:sp>
      <p:sp>
        <p:nvSpPr>
          <p:cNvPr id="4" name="Text Placeholder 3">
            <a:extLst>
              <a:ext uri="{FF2B5EF4-FFF2-40B4-BE49-F238E27FC236}">
                <a16:creationId xmlns:a16="http://schemas.microsoft.com/office/drawing/2014/main" id="{4105EB4A-A03A-42AB-BEFA-595EA5CF032C}"/>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01B043-FFBA-42E3-AF85-743C78EBE066}"/>
              </a:ext>
            </a:extLst>
          </p:cNvPr>
          <p:cNvSpPr>
            <a:spLocks noGrp="1"/>
          </p:cNvSpPr>
          <p:nvPr>
            <p:ph type="dt" sz="half" idx="10"/>
          </p:nvPr>
        </p:nvSpPr>
        <p:spPr/>
        <p:txBody>
          <a:bodyPr/>
          <a:lstStyle/>
          <a:p>
            <a:fld id="{C86B206A-5F80-4771-8178-8EA8D529B4D2}" type="datetimeFigureOut">
              <a:rPr lang="en-US" smtClean="0"/>
              <a:t>11/21/2024</a:t>
            </a:fld>
            <a:endParaRPr lang="en-US"/>
          </a:p>
        </p:txBody>
      </p:sp>
      <p:sp>
        <p:nvSpPr>
          <p:cNvPr id="6" name="Footer Placeholder 5">
            <a:extLst>
              <a:ext uri="{FF2B5EF4-FFF2-40B4-BE49-F238E27FC236}">
                <a16:creationId xmlns:a16="http://schemas.microsoft.com/office/drawing/2014/main" id="{C6CDBA17-B3F7-4C95-A0A2-CF8BCCE46B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80C2C2-A16A-4942-A307-07A561F7837C}"/>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14708882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98397-2F88-49D7-A72B-CA55011096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BF266D-3438-413B-A9C3-6C671F67DE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207-A009-4671-A1DC-10D67C7706F2}"/>
              </a:ext>
            </a:extLst>
          </p:cNvPr>
          <p:cNvSpPr>
            <a:spLocks noGrp="1"/>
          </p:cNvSpPr>
          <p:nvPr>
            <p:ph type="dt" sz="half" idx="10"/>
          </p:nvPr>
        </p:nvSpPr>
        <p:spPr/>
        <p:txBody>
          <a:bodyPr/>
          <a:lstStyle/>
          <a:p>
            <a:fld id="{C86B206A-5F80-4771-8178-8EA8D529B4D2}" type="datetimeFigureOut">
              <a:rPr lang="en-US" smtClean="0"/>
              <a:t>11/21/2024</a:t>
            </a:fld>
            <a:endParaRPr lang="en-US"/>
          </a:p>
        </p:txBody>
      </p:sp>
      <p:sp>
        <p:nvSpPr>
          <p:cNvPr id="5" name="Footer Placeholder 4">
            <a:extLst>
              <a:ext uri="{FF2B5EF4-FFF2-40B4-BE49-F238E27FC236}">
                <a16:creationId xmlns:a16="http://schemas.microsoft.com/office/drawing/2014/main" id="{51DCC031-B074-4A07-A4F9-971EECFE9B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5E3F9-7168-4816-8BB2-D000D75CB7B0}"/>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21847399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03956F-27ED-4BC1-B0B3-97A23C67F3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57E1B9-DFEB-446B-9018-C5123DCC50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72C78F-A2E5-49E7-B56F-C1A74B90B521}"/>
              </a:ext>
            </a:extLst>
          </p:cNvPr>
          <p:cNvSpPr>
            <a:spLocks noGrp="1"/>
          </p:cNvSpPr>
          <p:nvPr>
            <p:ph type="dt" sz="half" idx="10"/>
          </p:nvPr>
        </p:nvSpPr>
        <p:spPr/>
        <p:txBody>
          <a:bodyPr/>
          <a:lstStyle/>
          <a:p>
            <a:fld id="{C86B206A-5F80-4771-8178-8EA8D529B4D2}" type="datetimeFigureOut">
              <a:rPr lang="en-US" smtClean="0"/>
              <a:t>11/21/2024</a:t>
            </a:fld>
            <a:endParaRPr lang="en-US"/>
          </a:p>
        </p:txBody>
      </p:sp>
      <p:sp>
        <p:nvSpPr>
          <p:cNvPr id="5" name="Footer Placeholder 4">
            <a:extLst>
              <a:ext uri="{FF2B5EF4-FFF2-40B4-BE49-F238E27FC236}">
                <a16:creationId xmlns:a16="http://schemas.microsoft.com/office/drawing/2014/main" id="{0384D52E-6776-495E-97D2-17847F3B5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1DCA14-AA72-444E-9E8B-12C0D3FF45F4}"/>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1321885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04098755"/>
      </p:ext>
    </p:extLst>
  </p:cSld>
  <p:clrMapOvr>
    <a:masterClrMapping/>
  </p:clrMapOvr>
  <p:transition spd="slow" advTm="12737">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73857145"/>
      </p:ext>
    </p:extLst>
  </p:cSld>
  <p:clrMapOvr>
    <a:masterClrMapping/>
  </p:clrMapOvr>
  <p:transition spd="slow" advTm="12737">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3.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6" Type="http://schemas.openxmlformats.org/officeDocument/2006/relationships/image" Target="../media/image4.pn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3.jp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5.jp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2024/11/21</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171597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Tm="12737">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30"/>
          <p:cNvPicPr preferRelativeResize="0"/>
          <p:nvPr/>
        </p:nvPicPr>
        <p:blipFill rotWithShape="1">
          <a:blip r:embed="rId7">
            <a:alphaModFix/>
          </a:blip>
          <a:srcRect/>
          <a:stretch/>
        </p:blipFill>
        <p:spPr>
          <a:xfrm>
            <a:off x="8630" y="-7374"/>
            <a:ext cx="12192000" cy="6858000"/>
          </a:xfrm>
          <a:prstGeom prst="rect">
            <a:avLst/>
          </a:prstGeom>
          <a:noFill/>
          <a:ln>
            <a:noFill/>
          </a:ln>
        </p:spPr>
      </p:pic>
    </p:spTree>
    <p:extLst>
      <p:ext uri="{BB962C8B-B14F-4D97-AF65-F5344CB8AC3E}">
        <p14:creationId xmlns:p14="http://schemas.microsoft.com/office/powerpoint/2010/main" val="3892193861"/>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slow" p14:dur="4400" advClick="0" advTm="5000">
        <p14:honeycomb/>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5"/>
        <p:cNvGrpSpPr/>
        <p:nvPr/>
      </p:nvGrpSpPr>
      <p:grpSpPr>
        <a:xfrm>
          <a:off x="0" y="0"/>
          <a:ext cx="0" cy="0"/>
          <a:chOff x="0" y="0"/>
          <a:chExt cx="0" cy="0"/>
        </a:xfrm>
      </p:grpSpPr>
      <p:sp>
        <p:nvSpPr>
          <p:cNvPr id="276" name="Google Shape;276;p38"/>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7"/>
              <a:buFont typeface="Calibri"/>
              <a:buNone/>
              <a:defRPr sz="5867"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7" name="Google Shape;277;p38"/>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99554" algn="l" rtl="0">
              <a:spcBef>
                <a:spcPts val="853"/>
              </a:spcBef>
              <a:spcAft>
                <a:spcPts val="0"/>
              </a:spcAft>
              <a:buClr>
                <a:schemeClr val="dk1"/>
              </a:buClr>
              <a:buSzPts val="4267"/>
              <a:buFont typeface="Arial"/>
              <a:buChar char="•"/>
              <a:defRPr sz="4267" b="0" i="0" u="none" strike="noStrike" cap="none">
                <a:solidFill>
                  <a:schemeClr val="dk1"/>
                </a:solidFill>
                <a:latin typeface="Calibri"/>
                <a:ea typeface="Calibri"/>
                <a:cs typeface="Calibri"/>
                <a:sym typeface="Calibri"/>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78" name="Google Shape;278;p3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9" name="Google Shape;279;p3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0" name="Google Shape;280;p3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a:solidFill>
                  <a:srgbClr val="888888"/>
                </a:solidFill>
                <a:latin typeface="Calibri"/>
                <a:ea typeface="Calibri"/>
                <a:cs typeface="Calibri"/>
                <a:sym typeface="Calibri"/>
              </a:defRPr>
            </a:lvl1pPr>
            <a:lvl2pPr marL="0" marR="0" lvl="1" indent="0" algn="r" rtl="0">
              <a:spcBef>
                <a:spcPts val="0"/>
              </a:spcBef>
              <a:buNone/>
              <a:defRPr sz="1600">
                <a:solidFill>
                  <a:srgbClr val="888888"/>
                </a:solidFill>
                <a:latin typeface="Calibri"/>
                <a:ea typeface="Calibri"/>
                <a:cs typeface="Calibri"/>
                <a:sym typeface="Calibri"/>
              </a:defRPr>
            </a:lvl2pPr>
            <a:lvl3pPr marL="0" marR="0" lvl="2" indent="0" algn="r" rtl="0">
              <a:spcBef>
                <a:spcPts val="0"/>
              </a:spcBef>
              <a:buNone/>
              <a:defRPr sz="1600">
                <a:solidFill>
                  <a:srgbClr val="888888"/>
                </a:solidFill>
                <a:latin typeface="Calibri"/>
                <a:ea typeface="Calibri"/>
                <a:cs typeface="Calibri"/>
                <a:sym typeface="Calibri"/>
              </a:defRPr>
            </a:lvl3pPr>
            <a:lvl4pPr marL="0" marR="0" lvl="3" indent="0" algn="r" rtl="0">
              <a:spcBef>
                <a:spcPts val="0"/>
              </a:spcBef>
              <a:buNone/>
              <a:defRPr sz="1600">
                <a:solidFill>
                  <a:srgbClr val="888888"/>
                </a:solidFill>
                <a:latin typeface="Calibri"/>
                <a:ea typeface="Calibri"/>
                <a:cs typeface="Calibri"/>
                <a:sym typeface="Calibri"/>
              </a:defRPr>
            </a:lvl4pPr>
            <a:lvl5pPr marL="0" marR="0" lvl="4" indent="0" algn="r" rtl="0">
              <a:spcBef>
                <a:spcPts val="0"/>
              </a:spcBef>
              <a:buNone/>
              <a:defRPr sz="1600">
                <a:solidFill>
                  <a:srgbClr val="888888"/>
                </a:solidFill>
                <a:latin typeface="Calibri"/>
                <a:ea typeface="Calibri"/>
                <a:cs typeface="Calibri"/>
                <a:sym typeface="Calibri"/>
              </a:defRPr>
            </a:lvl5pPr>
            <a:lvl6pPr marL="0" marR="0" lvl="5" indent="0" algn="r" rtl="0">
              <a:spcBef>
                <a:spcPts val="0"/>
              </a:spcBef>
              <a:buNone/>
              <a:defRPr sz="1600">
                <a:solidFill>
                  <a:srgbClr val="888888"/>
                </a:solidFill>
                <a:latin typeface="Calibri"/>
                <a:ea typeface="Calibri"/>
                <a:cs typeface="Calibri"/>
                <a:sym typeface="Calibri"/>
              </a:defRPr>
            </a:lvl6pPr>
            <a:lvl7pPr marL="0" marR="0" lvl="6" indent="0" algn="r" rtl="0">
              <a:spcBef>
                <a:spcPts val="0"/>
              </a:spcBef>
              <a:buNone/>
              <a:defRPr sz="1600">
                <a:solidFill>
                  <a:srgbClr val="888888"/>
                </a:solidFill>
                <a:latin typeface="Calibri"/>
                <a:ea typeface="Calibri"/>
                <a:cs typeface="Calibri"/>
                <a:sym typeface="Calibri"/>
              </a:defRPr>
            </a:lvl7pPr>
            <a:lvl8pPr marL="0" marR="0" lvl="7" indent="0" algn="r" rtl="0">
              <a:spcBef>
                <a:spcPts val="0"/>
              </a:spcBef>
              <a:buNone/>
              <a:defRPr sz="1600">
                <a:solidFill>
                  <a:srgbClr val="888888"/>
                </a:solidFill>
                <a:latin typeface="Calibri"/>
                <a:ea typeface="Calibri"/>
                <a:cs typeface="Calibri"/>
                <a:sym typeface="Calibri"/>
              </a:defRPr>
            </a:lvl8pPr>
            <a:lvl9pPr marL="0" marR="0" lvl="8" indent="0" algn="r" rtl="0">
              <a:spcBef>
                <a:spcPts val="0"/>
              </a:spcBef>
              <a:buNone/>
              <a:defRPr sz="16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10818583"/>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66905163"/>
      </p:ext>
    </p:extLst>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2024/11/21</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53380627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16" name="Picture 15" descr="Shape&#10;&#10;Description automatically generated with medium confidence">
            <a:extLst>
              <a:ext uri="{FF2B5EF4-FFF2-40B4-BE49-F238E27FC236}">
                <a16:creationId xmlns:a16="http://schemas.microsoft.com/office/drawing/2014/main" id="{4E571AC9-B5F7-442D-BF35-5784AFE8200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74372" y="511629"/>
            <a:ext cx="1346809" cy="1346809"/>
          </a:xfrm>
          <a:prstGeom prst="rect">
            <a:avLst/>
          </a:prstGeom>
        </p:spPr>
      </p:pic>
    </p:spTree>
    <p:extLst>
      <p:ext uri="{BB962C8B-B14F-4D97-AF65-F5344CB8AC3E}">
        <p14:creationId xmlns:p14="http://schemas.microsoft.com/office/powerpoint/2010/main" val="131716333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59B0B0-BA50-4565-A597-6232211553D8}"/>
              </a:ext>
            </a:extLst>
          </p:cNvPr>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82DEDD-0245-41FA-B2BB-87E2EEFFD15E}"/>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2E12ED-F004-479B-9917-B12CC1F47BDC}"/>
              </a:ext>
            </a:extLst>
          </p:cNvPr>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6B206A-5F80-4771-8178-8EA8D529B4D2}" type="datetimeFigureOut">
              <a:rPr lang="en-US" smtClean="0"/>
              <a:t>11/21/2024</a:t>
            </a:fld>
            <a:endParaRPr lang="en-US"/>
          </a:p>
        </p:txBody>
      </p:sp>
      <p:sp>
        <p:nvSpPr>
          <p:cNvPr id="5" name="Footer Placeholder 4">
            <a:extLst>
              <a:ext uri="{FF2B5EF4-FFF2-40B4-BE49-F238E27FC236}">
                <a16:creationId xmlns:a16="http://schemas.microsoft.com/office/drawing/2014/main" id="{9A971D68-3583-4F5A-8952-2E61429106AE}"/>
              </a:ext>
            </a:extLst>
          </p:cNvPr>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770457-DC9F-4C70-95C7-CF1B04A45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2EAB03-CABF-46FF-B63C-82EFCD38AD81}" type="slidenum">
              <a:rPr lang="en-US" smtClean="0"/>
              <a:t>‹#›</a:t>
            </a:fld>
            <a:endParaRPr lang="en-US"/>
          </a:p>
        </p:txBody>
      </p:sp>
      <p:pic>
        <p:nvPicPr>
          <p:cNvPr id="8" name="Picture 7">
            <a:extLst>
              <a:ext uri="{FF2B5EF4-FFF2-40B4-BE49-F238E27FC236}">
                <a16:creationId xmlns:a16="http://schemas.microsoft.com/office/drawing/2014/main" id="{EDA4DC63-C832-42A6-A031-6DDFBF32390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9610316" y="21338715"/>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F3B1FB1A-0626-4466-B151-A997D1209D1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311007" y="-27430807"/>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EF2FB0BF-E952-476E-924C-B3264E478D1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7118703" y="19908112"/>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94ACB5F0-338B-43F0-B4F7-1772A07E2ED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912298" y="28277389"/>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EC43CF22-7F6A-498E-90A8-E56E82FB584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4494877" y="-984913"/>
            <a:ext cx="5351206" cy="5351206"/>
          </a:xfrm>
          <a:prstGeom prst="ellipse">
            <a:avLst/>
          </a:prstGeom>
          <a:ln>
            <a:noFill/>
          </a:ln>
          <a:effectLst>
            <a:softEdge rad="112500"/>
          </a:effectLst>
        </p:spPr>
      </p:pic>
      <p:pic>
        <p:nvPicPr>
          <p:cNvPr id="13" name="Picture 12">
            <a:extLst>
              <a:ext uri="{FF2B5EF4-FFF2-40B4-BE49-F238E27FC236}">
                <a16:creationId xmlns:a16="http://schemas.microsoft.com/office/drawing/2014/main" id="{0A879B5E-4A7D-4B36-A152-A395B59D0C2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082621" y="-27430806"/>
            <a:ext cx="5351206" cy="5351206"/>
          </a:xfrm>
          <a:prstGeom prst="ellipse">
            <a:avLst/>
          </a:prstGeom>
          <a:ln>
            <a:noFill/>
          </a:ln>
          <a:effectLst>
            <a:softEdge rad="112500"/>
          </a:effectLst>
        </p:spPr>
      </p:pic>
      <p:pic>
        <p:nvPicPr>
          <p:cNvPr id="14" name="Picture 13">
            <a:extLst>
              <a:ext uri="{FF2B5EF4-FFF2-40B4-BE49-F238E27FC236}">
                <a16:creationId xmlns:a16="http://schemas.microsoft.com/office/drawing/2014/main" id="{49553CB0-F9A3-413B-B82C-5A0290CAC3E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3409800" y="-16100714"/>
            <a:ext cx="5351206" cy="5351206"/>
          </a:xfrm>
          <a:prstGeom prst="ellipse">
            <a:avLst/>
          </a:prstGeom>
          <a:ln>
            <a:noFill/>
          </a:ln>
          <a:effectLst>
            <a:softEdge rad="112500"/>
          </a:effectLst>
        </p:spPr>
      </p:pic>
      <p:pic>
        <p:nvPicPr>
          <p:cNvPr id="15" name="Picture 14">
            <a:extLst>
              <a:ext uri="{FF2B5EF4-FFF2-40B4-BE49-F238E27FC236}">
                <a16:creationId xmlns:a16="http://schemas.microsoft.com/office/drawing/2014/main" id="{2137BA33-CBD4-4BEB-A15C-35EF6B75711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446675" y="27869376"/>
            <a:ext cx="5351206" cy="5351206"/>
          </a:xfrm>
          <a:prstGeom prst="ellipse">
            <a:avLst/>
          </a:prstGeom>
          <a:ln>
            <a:noFill/>
          </a:ln>
          <a:effectLst>
            <a:softEdge rad="112500"/>
          </a:effectLst>
        </p:spPr>
      </p:pic>
    </p:spTree>
    <p:extLst>
      <p:ext uri="{BB962C8B-B14F-4D97-AF65-F5344CB8AC3E}">
        <p14:creationId xmlns:p14="http://schemas.microsoft.com/office/powerpoint/2010/main" val="42536205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emf"/><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jp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jp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45.xml"/><Relationship Id="rId5" Type="http://schemas.openxmlformats.org/officeDocument/2006/relationships/image" Target="../media/image54.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9.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jp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57.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slide" Target="slide7.xml"/><Relationship Id="rId2" Type="http://schemas.openxmlformats.org/officeDocument/2006/relationships/notesSlide" Target="../notesSlides/notesSlide3.xml"/><Relationship Id="rId16" Type="http://schemas.openxmlformats.org/officeDocument/2006/relationships/slide" Target="slide1.xml"/><Relationship Id="rId1" Type="http://schemas.openxmlformats.org/officeDocument/2006/relationships/slideLayout" Target="../slideLayouts/slideLayout69.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5" Type="http://schemas.openxmlformats.org/officeDocument/2006/relationships/image" Target="../media/image26.png"/><Relationship Id="rId10" Type="http://schemas.openxmlformats.org/officeDocument/2006/relationships/slide" Target="slide6.xml"/><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slide" Target="slide5.xml"/></Relationships>
</file>

<file path=ppt/slides/_rels/slide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audio" Target="../media/audio2.wav"/><Relationship Id="rId1" Type="http://schemas.openxmlformats.org/officeDocument/2006/relationships/slideLayout" Target="../slideLayouts/slideLayout69.xml"/><Relationship Id="rId5" Type="http://schemas.openxmlformats.org/officeDocument/2006/relationships/image" Target="../media/image28.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audio" Target="../media/audio2.wav"/><Relationship Id="rId1" Type="http://schemas.openxmlformats.org/officeDocument/2006/relationships/slideLayout" Target="../slideLayouts/slideLayout69.xml"/><Relationship Id="rId5" Type="http://schemas.openxmlformats.org/officeDocument/2006/relationships/image" Target="../media/image28.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audio" Target="../media/audio2.wav"/><Relationship Id="rId1" Type="http://schemas.openxmlformats.org/officeDocument/2006/relationships/slideLayout" Target="../slideLayouts/slideLayout69.xml"/><Relationship Id="rId5" Type="http://schemas.openxmlformats.org/officeDocument/2006/relationships/image" Target="../media/image28.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35.jp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8720" y="202649"/>
            <a:ext cx="9621520" cy="4826673"/>
          </a:xfrm>
          <a:prstGeom prst="rect">
            <a:avLst/>
          </a:prstGeom>
        </p:spPr>
      </p:pic>
      <p:sp>
        <p:nvSpPr>
          <p:cNvPr id="14" name="Google Shape;961;p9">
            <a:extLst>
              <a:ext uri="{FF2B5EF4-FFF2-40B4-BE49-F238E27FC236}">
                <a16:creationId xmlns:a16="http://schemas.microsoft.com/office/drawing/2014/main" id="{4ABE0447-9F3A-48E3-98EC-EA32A85A7602}"/>
              </a:ext>
            </a:extLst>
          </p:cNvPr>
          <p:cNvSpPr/>
          <p:nvPr/>
        </p:nvSpPr>
        <p:spPr>
          <a:xfrm>
            <a:off x="2185963" y="406930"/>
            <a:ext cx="8015312" cy="64629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600" b="0" i="0" u="none" strike="noStrike" kern="0" cap="none" spc="0" normalizeH="0" baseline="0" noProof="0" dirty="0">
                <a:ln>
                  <a:noFill/>
                </a:ln>
                <a:solidFill>
                  <a:srgbClr val="000000"/>
                </a:solidFill>
                <a:effectLst/>
                <a:uLnTx/>
                <a:uFillTx/>
                <a:latin typeface="Times New Roman" panose="02020603050405020304" pitchFamily="18" charset="0"/>
                <a:ea typeface="Arial"/>
                <a:cs typeface="Times New Roman" panose="02020603050405020304" pitchFamily="18" charset="0"/>
                <a:sym typeface="Arial"/>
              </a:rPr>
              <a:t>TRƯỜNG</a:t>
            </a:r>
            <a:r>
              <a:rPr kumimoji="0" lang="en-US" sz="3600" b="0" i="0" u="none" strike="noStrike" kern="0" cap="none" spc="0" normalizeH="0" noProof="0" dirty="0">
                <a:ln>
                  <a:noFill/>
                </a:ln>
                <a:solidFill>
                  <a:srgbClr val="000000"/>
                </a:solidFill>
                <a:effectLst/>
                <a:uLnTx/>
                <a:uFillTx/>
                <a:latin typeface="Times New Roman" panose="02020603050405020304" pitchFamily="18" charset="0"/>
                <a:ea typeface="Arial"/>
                <a:cs typeface="Times New Roman" panose="02020603050405020304" pitchFamily="18" charset="0"/>
                <a:sym typeface="Arial"/>
              </a:rPr>
              <a:t> TIỂU HỌC QUANG TRUNG</a:t>
            </a:r>
            <a:endParaRPr kumimoji="0" sz="3600" b="0" i="0" u="none" strike="noStrike" kern="0" cap="none" spc="0" normalizeH="0" baseline="0" noProof="0" dirty="0">
              <a:ln>
                <a:noFill/>
              </a:ln>
              <a:solidFill>
                <a:srgbClr val="000000"/>
              </a:solidFill>
              <a:effectLst/>
              <a:uLnTx/>
              <a:uFillTx/>
              <a:latin typeface="Times New Roman" panose="02020603050405020304" pitchFamily="18" charset="0"/>
              <a:ea typeface="Arial"/>
              <a:cs typeface="Times New Roman" panose="02020603050405020304" pitchFamily="18" charset="0"/>
              <a:sym typeface="Arial"/>
            </a:endParaRPr>
          </a:p>
        </p:txBody>
      </p:sp>
      <p:pic>
        <p:nvPicPr>
          <p:cNvPr id="12" name="Picture 11" descr="A picture containing text, toy, vector graphics, sign&#10;&#10;Description automatically generated">
            <a:extLst>
              <a:ext uri="{FF2B5EF4-FFF2-40B4-BE49-F238E27FC236}">
                <a16:creationId xmlns:a16="http://schemas.microsoft.com/office/drawing/2014/main" id="{09C1531F-15AB-46EC-827C-C91535B1DC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0398" y="2828418"/>
            <a:ext cx="4419602" cy="4419602"/>
          </a:xfrm>
          <a:prstGeom prst="rect">
            <a:avLst/>
          </a:prstGeom>
        </p:spPr>
      </p:pic>
      <p:pic>
        <p:nvPicPr>
          <p:cNvPr id="17" name="Picture 16" descr="A picture containing toy, vector graphics&#10;&#10;Description automatically generated">
            <a:extLst>
              <a:ext uri="{FF2B5EF4-FFF2-40B4-BE49-F238E27FC236}">
                <a16:creationId xmlns:a16="http://schemas.microsoft.com/office/drawing/2014/main" id="{545C68F1-EFEA-434C-B1D7-FF7A66C785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262" y="1954956"/>
            <a:ext cx="5632450" cy="5632450"/>
          </a:xfrm>
          <a:prstGeom prst="rect">
            <a:avLst/>
          </a:prstGeom>
        </p:spPr>
      </p:pic>
      <p:pic>
        <p:nvPicPr>
          <p:cNvPr id="21" name="Picture 20">
            <a:extLst>
              <a:ext uri="{FF2B5EF4-FFF2-40B4-BE49-F238E27FC236}">
                <a16:creationId xmlns:a16="http://schemas.microsoft.com/office/drawing/2014/main" id="{984B8913-3925-45DA-B13E-A6516AD0DC0E}"/>
              </a:ext>
            </a:extLst>
          </p:cNvPr>
          <p:cNvPicPr>
            <a:picLocks noChangeAspect="1"/>
          </p:cNvPicPr>
          <p:nvPr/>
        </p:nvPicPr>
        <p:blipFill>
          <a:blip r:embed="rId7"/>
          <a:stretch>
            <a:fillRect/>
          </a:stretch>
        </p:blipFill>
        <p:spPr>
          <a:xfrm>
            <a:off x="4402189" y="1063774"/>
            <a:ext cx="3194581" cy="585267"/>
          </a:xfrm>
          <a:prstGeom prst="rect">
            <a:avLst/>
          </a:prstGeom>
        </p:spPr>
      </p:pic>
      <p:pic>
        <p:nvPicPr>
          <p:cNvPr id="22" name="Picture 21">
            <a:extLst>
              <a:ext uri="{FF2B5EF4-FFF2-40B4-BE49-F238E27FC236}">
                <a16:creationId xmlns:a16="http://schemas.microsoft.com/office/drawing/2014/main" id="{8A3DBF7A-60AB-455C-9CF5-F2360BD11CA7}"/>
              </a:ext>
            </a:extLst>
          </p:cNvPr>
          <p:cNvPicPr>
            <a:picLocks noChangeAspect="1"/>
          </p:cNvPicPr>
          <p:nvPr/>
        </p:nvPicPr>
        <p:blipFill>
          <a:blip r:embed="rId8"/>
          <a:stretch>
            <a:fillRect/>
          </a:stretch>
        </p:blipFill>
        <p:spPr>
          <a:xfrm>
            <a:off x="2036328" y="1581588"/>
            <a:ext cx="8547333" cy="2853175"/>
          </a:xfrm>
          <a:prstGeom prst="rect">
            <a:avLst/>
          </a:prstGeom>
        </p:spPr>
      </p:pic>
      <p:sp>
        <p:nvSpPr>
          <p:cNvPr id="2" name="TextBox 1">
            <a:extLst>
              <a:ext uri="{FF2B5EF4-FFF2-40B4-BE49-F238E27FC236}">
                <a16:creationId xmlns:a16="http://schemas.microsoft.com/office/drawing/2014/main" id="{019C8851-FF7C-4CAC-BE89-8A65FAAA083F}"/>
              </a:ext>
            </a:extLst>
          </p:cNvPr>
          <p:cNvSpPr txBox="1"/>
          <p:nvPr/>
        </p:nvSpPr>
        <p:spPr>
          <a:xfrm>
            <a:off x="4549527" y="4397450"/>
            <a:ext cx="4691797" cy="523220"/>
          </a:xfrm>
          <a:prstGeom prst="rect">
            <a:avLst/>
          </a:prstGeom>
          <a:noFill/>
        </p:spPr>
        <p:txBody>
          <a:bodyPr wrap="none" rtlCol="0">
            <a:spAutoFit/>
          </a:bodyPr>
          <a:lstStyle/>
          <a:p>
            <a:r>
              <a:rPr lang="en-US" sz="2800" b="1" i="1" dirty="0" err="1">
                <a:solidFill>
                  <a:srgbClr val="002060"/>
                </a:solidFill>
                <a:latin typeface="Times New Roman" panose="02020603050405020304" pitchFamily="18" charset="0"/>
                <a:cs typeface="Times New Roman" panose="02020603050405020304" pitchFamily="18" charset="0"/>
              </a:rPr>
              <a:t>Giáo</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viên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Trần</a:t>
            </a:r>
            <a:r>
              <a:rPr lang="en-US" sz="2800" b="1" i="1" dirty="0">
                <a:solidFill>
                  <a:srgbClr val="002060"/>
                </a:solidFill>
                <a:latin typeface="Times New Roman" panose="02020603050405020304" pitchFamily="18" charset="0"/>
                <a:cs typeface="Times New Roman" panose="02020603050405020304" pitchFamily="18" charset="0"/>
              </a:rPr>
              <a:t> </a:t>
            </a:r>
            <a:r>
              <a:rPr lang="en-US" sz="2800" b="1" i="1" dirty="0" err="1">
                <a:solidFill>
                  <a:srgbClr val="002060"/>
                </a:solidFill>
                <a:latin typeface="Times New Roman" panose="02020603050405020304" pitchFamily="18" charset="0"/>
                <a:cs typeface="Times New Roman" panose="02020603050405020304" pitchFamily="18" charset="0"/>
              </a:rPr>
              <a:t>Thị</a:t>
            </a:r>
            <a:r>
              <a:rPr lang="en-US" sz="2800" b="1" i="1" dirty="0">
                <a:solidFill>
                  <a:srgbClr val="002060"/>
                </a:solidFill>
                <a:latin typeface="Times New Roman" panose="02020603050405020304" pitchFamily="18" charset="0"/>
                <a:cs typeface="Times New Roman" panose="02020603050405020304" pitchFamily="18" charset="0"/>
              </a:rPr>
              <a:t> Thu </a:t>
            </a:r>
            <a:r>
              <a:rPr lang="en-US" sz="2800" b="1" i="1" dirty="0" err="1">
                <a:solidFill>
                  <a:srgbClr val="002060"/>
                </a:solidFill>
                <a:latin typeface="Times New Roman" panose="02020603050405020304" pitchFamily="18" charset="0"/>
                <a:cs typeface="Times New Roman" panose="02020603050405020304" pitchFamily="18" charset="0"/>
              </a:rPr>
              <a:t>Hiền</a:t>
            </a:r>
            <a:endParaRPr lang="en-US" sz="2800" b="1"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8885740"/>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2"/>
          <a:stretch>
            <a:fillRect/>
          </a:stretch>
        </p:blipFill>
        <p:spPr>
          <a:xfrm>
            <a:off x="3454141" y="2096433"/>
            <a:ext cx="5578475" cy="7509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74" name="Google Shape;1174;p24"/>
          <p:cNvSpPr/>
          <p:nvPr/>
        </p:nvSpPr>
        <p:spPr>
          <a:xfrm>
            <a:off x="3962400" y="370114"/>
            <a:ext cx="5856514" cy="1099457"/>
          </a:xfrm>
          <a:prstGeom prst="flowChartAlternateProcess">
            <a:avLst/>
          </a:prstGeom>
          <a:solidFill>
            <a:schemeClr val="lt1"/>
          </a:solidFill>
          <a:ln w="38100" cap="flat" cmpd="sng">
            <a:solidFill>
              <a:srgbClr val="FF0000"/>
            </a:solidFill>
            <a:prstDash val="lg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Chè</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Thái</a:t>
            </a:r>
            <a:r>
              <a:rPr kumimoji="0" lang="en-US" sz="4400" b="1" i="0" u="none" strike="noStrike" kern="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4400" b="1" i="0" u="none" strike="noStrike" kern="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Nguyên</a:t>
            </a:r>
            <a:endParaRPr kumimoji="0" sz="4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1026" name="Picture 2" descr="Chè Thái Nguyên Cô Cúc Cao Cấp Chất Lượng số 1 Việt Nam">
            <a:extLst>
              <a:ext uri="{FF2B5EF4-FFF2-40B4-BE49-F238E27FC236}">
                <a16:creationId xmlns:a16="http://schemas.microsoft.com/office/drawing/2014/main" id="{1393FD0A-DE90-44AC-88A1-26CFB95FD1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95451"/>
            <a:ext cx="6444343" cy="51625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44AD276A-4979-4942-9538-9EF0FD51A2A5}"/>
              </a:ext>
            </a:extLst>
          </p:cNvPr>
          <p:cNvSpPr/>
          <p:nvPr/>
        </p:nvSpPr>
        <p:spPr>
          <a:xfrm>
            <a:off x="6520543" y="1924051"/>
            <a:ext cx="5497864" cy="470535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just"/>
            <a:r>
              <a:rPr lang="vi-VN" sz="2400" dirty="0">
                <a:latin typeface="+mj-lt"/>
                <a:cs typeface="Calibri" panose="020F0502020204030204" pitchFamily="34" charset="0"/>
              </a:rPr>
              <a:t>Khi nói đến Thái Nguyên, nơi được người ta mệnh danh “Thái Nguyên đệ nhất danh trà”. Đó chính là đặc sản chè Thái Nguyên. Chè Thái Nguyên được trồng ở khắp nơi trong tỉnh. Nhưng nổi tiếng thơm ngon nhất phải kể đến vùng Tân Cương. </a:t>
            </a:r>
            <a:endParaRPr lang="en-US" sz="2400" dirty="0">
              <a:latin typeface="+mj-lt"/>
              <a:cs typeface="Calibri" panose="020F0502020204030204" pitchFamily="34" charset="0"/>
            </a:endParaRPr>
          </a:p>
          <a:p>
            <a:pPr algn="just"/>
            <a:r>
              <a:rPr lang="vi-VN" sz="2400" dirty="0">
                <a:latin typeface="+mj-lt"/>
                <a:cs typeface="Calibri" panose="020F0502020204030204" pitchFamily="34" charset="0"/>
              </a:rPr>
              <a:t>Chè có rất nhiều giá trị và giá trị kinh tế. Với thói quen dùng chè và việc các quán đồ uống xuất hiện ngày càng nhiều, cây chè ngày càng có giá trị và được chú trọng phát triển.</a:t>
            </a:r>
            <a:endParaRPr lang="en-US" sz="2400" dirty="0">
              <a:latin typeface="+mj-lt"/>
              <a:cs typeface="Calibri" panose="020F0502020204030204" pitchFamily="34" charset="0"/>
            </a:endParaRPr>
          </a:p>
        </p:txBody>
      </p:sp>
    </p:spTree>
    <p:extLst>
      <p:ext uri="{BB962C8B-B14F-4D97-AF65-F5344CB8AC3E}">
        <p14:creationId xmlns:p14="http://schemas.microsoft.com/office/powerpoint/2010/main" val="33645570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4"/>
                                        </p:tgtEl>
                                        <p:attrNameLst>
                                          <p:attrName>style.visibility</p:attrName>
                                        </p:attrNameLst>
                                      </p:cBhvr>
                                      <p:to>
                                        <p:strVal val="visible"/>
                                      </p:to>
                                    </p:set>
                                    <p:animEffect transition="in" filter="fade">
                                      <p:cBhvr>
                                        <p:cTn id="7" dur="500"/>
                                        <p:tgtEl>
                                          <p:spTgt spid="11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74" name="Google Shape;1174;p24"/>
          <p:cNvSpPr/>
          <p:nvPr/>
        </p:nvSpPr>
        <p:spPr>
          <a:xfrm>
            <a:off x="1208314" y="1665514"/>
            <a:ext cx="9797143" cy="1502228"/>
          </a:xfrm>
          <a:prstGeom prst="flowChartAlternateProcess">
            <a:avLst/>
          </a:prstGeom>
          <a:solidFill>
            <a:schemeClr val="lt1"/>
          </a:solidFill>
          <a:ln w="38100" cap="flat" cmpd="sng">
            <a:solidFill>
              <a:srgbClr val="FF0000"/>
            </a:solidFill>
            <a:prstDash val="lgDash"/>
            <a:miter lim="800000"/>
            <a:headEnd type="none" w="sm" len="sm"/>
            <a:tailEnd type="none" w="sm" len="sm"/>
          </a:ln>
        </p:spPr>
        <p:txBody>
          <a:bodyPr spcFirstLastPara="1" wrap="square" lIns="91425" tIns="45700" rIns="91425" bIns="45700" anchor="ctr" anchorCtr="0">
            <a:noAutofit/>
          </a:bodyPr>
          <a:lstStyle/>
          <a:p>
            <a:pPr lvl="0" algn="ctr">
              <a:buClr>
                <a:srgbClr val="000000"/>
              </a:buClr>
              <a:defRPr/>
            </a:pPr>
            <a:r>
              <a:rPr lang="vi-VN" sz="4000" b="1" kern="0" dirty="0">
                <a:solidFill>
                  <a:srgbClr val="000000"/>
                </a:solidFill>
                <a:latin typeface="+mj-lt"/>
                <a:cs typeface="Calibri" panose="020F0502020204030204" pitchFamily="34" charset="0"/>
                <a:sym typeface="Arial"/>
              </a:rPr>
              <a:t>2</a:t>
            </a:r>
            <a:r>
              <a:rPr lang="en-US" sz="4000" b="1" kern="0" dirty="0">
                <a:solidFill>
                  <a:srgbClr val="000000"/>
                </a:solidFill>
                <a:latin typeface="+mj-lt"/>
                <a:cs typeface="Calibri" panose="020F0502020204030204" pitchFamily="34" charset="0"/>
                <a:sym typeface="Arial"/>
              </a:rPr>
              <a:t>.</a:t>
            </a:r>
            <a:r>
              <a:rPr lang="vi-VN" sz="4000" b="1" kern="0" dirty="0">
                <a:solidFill>
                  <a:srgbClr val="000000"/>
                </a:solidFill>
                <a:latin typeface="+mj-lt"/>
                <a:cs typeface="Calibri" panose="020F0502020204030204" pitchFamily="34" charset="0"/>
                <a:sym typeface="Arial"/>
              </a:rPr>
              <a:t> Tuyên truyền sự cần thiết phải tiêu dùng tiết kiệm, bảo vệ môi trường </a:t>
            </a:r>
            <a:endParaRPr kumimoji="0" sz="4000" b="1" i="0" u="none" strike="noStrike" kern="0" cap="none" spc="0" normalizeH="0" baseline="0" noProof="0" dirty="0">
              <a:ln>
                <a:noFill/>
              </a:ln>
              <a:solidFill>
                <a:srgbClr val="000000"/>
              </a:solidFill>
              <a:effectLst/>
              <a:uLnTx/>
              <a:uFillTx/>
              <a:latin typeface="+mj-lt"/>
              <a:cs typeface="Calibri" panose="020F0502020204030204" pitchFamily="34" charset="0"/>
              <a:sym typeface="Arial"/>
            </a:endParaRPr>
          </a:p>
        </p:txBody>
      </p:sp>
      <p:pic>
        <p:nvPicPr>
          <p:cNvPr id="12" name="Google Shape;1234;p27">
            <a:extLst>
              <a:ext uri="{FF2B5EF4-FFF2-40B4-BE49-F238E27FC236}">
                <a16:creationId xmlns:a16="http://schemas.microsoft.com/office/drawing/2014/main" id="{C79D258B-A156-4A56-8E31-298FF603BF7A}"/>
              </a:ext>
            </a:extLst>
          </p:cNvPr>
          <p:cNvPicPr preferRelativeResize="0"/>
          <p:nvPr/>
        </p:nvPicPr>
        <p:blipFill rotWithShape="1">
          <a:blip r:embed="rId3">
            <a:alphaModFix/>
          </a:blip>
          <a:srcRect/>
          <a:stretch/>
        </p:blipFill>
        <p:spPr>
          <a:xfrm>
            <a:off x="8800307" y="3287457"/>
            <a:ext cx="2613610" cy="3282462"/>
          </a:xfrm>
          <a:prstGeom prst="rect">
            <a:avLst/>
          </a:prstGeom>
          <a:noFill/>
          <a:ln>
            <a:noFill/>
          </a:ln>
        </p:spPr>
      </p:pic>
      <p:pic>
        <p:nvPicPr>
          <p:cNvPr id="5" name="Picture 4" descr="A picture containing toy, vector graphics&#10;&#10;Description automatically generated">
            <a:extLst>
              <a:ext uri="{FF2B5EF4-FFF2-40B4-BE49-F238E27FC236}">
                <a16:creationId xmlns:a16="http://schemas.microsoft.com/office/drawing/2014/main" id="{C4AD89A0-3531-439F-B886-38DEB8A87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262" y="1954956"/>
            <a:ext cx="5632450" cy="5632450"/>
          </a:xfrm>
          <a:prstGeom prst="rect">
            <a:avLst/>
          </a:prstGeom>
        </p:spPr>
      </p:pic>
    </p:spTree>
    <p:extLst>
      <p:ext uri="{BB962C8B-B14F-4D97-AF65-F5344CB8AC3E}">
        <p14:creationId xmlns:p14="http://schemas.microsoft.com/office/powerpoint/2010/main" val="40539432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4"/>
                                        </p:tgtEl>
                                        <p:attrNameLst>
                                          <p:attrName>style.visibility</p:attrName>
                                        </p:attrNameLst>
                                      </p:cBhvr>
                                      <p:to>
                                        <p:strVal val="visible"/>
                                      </p:to>
                                    </p:set>
                                    <p:animEffect transition="in" filter="fade">
                                      <p:cBhvr>
                                        <p:cTn id="7" dur="500"/>
                                        <p:tgtEl>
                                          <p:spTgt spid="1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pic>
        <p:nvPicPr>
          <p:cNvPr id="969" name="Google Shape;969;p10"/>
          <p:cNvPicPr preferRelativeResize="0"/>
          <p:nvPr/>
        </p:nvPicPr>
        <p:blipFill rotWithShape="1">
          <a:blip r:embed="rId3">
            <a:alphaModFix/>
          </a:blip>
          <a:srcRect l="2915" t="12037" r="70209" b="60370"/>
          <a:stretch/>
        </p:blipFill>
        <p:spPr>
          <a:xfrm>
            <a:off x="9224682" y="-659952"/>
            <a:ext cx="3276600" cy="1892300"/>
          </a:xfrm>
          <a:prstGeom prst="rect">
            <a:avLst/>
          </a:prstGeom>
          <a:noFill/>
          <a:ln>
            <a:noFill/>
          </a:ln>
        </p:spPr>
      </p:pic>
      <p:pic>
        <p:nvPicPr>
          <p:cNvPr id="970" name="Google Shape;970;p10"/>
          <p:cNvPicPr preferRelativeResize="0"/>
          <p:nvPr/>
        </p:nvPicPr>
        <p:blipFill rotWithShape="1">
          <a:blip r:embed="rId3">
            <a:alphaModFix/>
          </a:blip>
          <a:srcRect l="2915" t="12037" r="70209" b="60370"/>
          <a:stretch/>
        </p:blipFill>
        <p:spPr>
          <a:xfrm>
            <a:off x="-584200" y="-361159"/>
            <a:ext cx="3276600" cy="1892300"/>
          </a:xfrm>
          <a:prstGeom prst="rect">
            <a:avLst/>
          </a:prstGeom>
          <a:noFill/>
          <a:ln>
            <a:noFill/>
          </a:ln>
        </p:spPr>
      </p:pic>
      <p:sp>
        <p:nvSpPr>
          <p:cNvPr id="973" name="Google Shape;973;p10"/>
          <p:cNvSpPr/>
          <p:nvPr/>
        </p:nvSpPr>
        <p:spPr>
          <a:xfrm>
            <a:off x="348343" y="305464"/>
            <a:ext cx="11560627" cy="1940912"/>
          </a:xfrm>
          <a:prstGeom prst="roundRect">
            <a:avLst>
              <a:gd name="adj" fmla="val 16667"/>
            </a:avLst>
          </a:prstGeom>
          <a:solidFill>
            <a:srgbClr val="E5F7B3"/>
          </a:solidFill>
          <a:ln w="381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just">
              <a:buClr>
                <a:srgbClr val="000000"/>
              </a:buClr>
              <a:defRPr/>
            </a:pPr>
            <a:r>
              <a:rPr lang="vi-VN" sz="3600" b="1" kern="0" dirty="0">
                <a:solidFill>
                  <a:srgbClr val="244061"/>
                </a:solidFill>
                <a:latin typeface="+mj-lt"/>
                <a:ea typeface="Calibri"/>
                <a:cs typeface="Calibri"/>
                <a:sym typeface="Calibri"/>
              </a:rPr>
              <a:t>Vẽ tranh hoặc viết thông điệp về sự cần thiết phải tiêu dùng tiết kiệm, bảo vệ môi trường và chia sẻ với những người xung quanh.</a:t>
            </a:r>
            <a:endParaRPr kumimoji="0" sz="3600" b="1" i="0" u="none" strike="noStrike" kern="0" cap="none" spc="0" normalizeH="0" baseline="0" noProof="0" dirty="0">
              <a:ln>
                <a:noFill/>
              </a:ln>
              <a:solidFill>
                <a:srgbClr val="244061"/>
              </a:solidFill>
              <a:effectLst/>
              <a:uLnTx/>
              <a:uFillTx/>
              <a:latin typeface="+mj-lt"/>
              <a:ea typeface="Calibri"/>
              <a:cs typeface="Calibri"/>
              <a:sym typeface="Calibri"/>
            </a:endParaRPr>
          </a:p>
        </p:txBody>
      </p:sp>
      <p:pic>
        <p:nvPicPr>
          <p:cNvPr id="3" name="Picture 2">
            <a:extLst>
              <a:ext uri="{FF2B5EF4-FFF2-40B4-BE49-F238E27FC236}">
                <a16:creationId xmlns:a16="http://schemas.microsoft.com/office/drawing/2014/main" id="{E7AAB348-5208-4CCA-AE9C-8D2CB0FB2504}"/>
              </a:ext>
            </a:extLst>
          </p:cNvPr>
          <p:cNvPicPr>
            <a:picLocks noChangeAspect="1"/>
          </p:cNvPicPr>
          <p:nvPr/>
        </p:nvPicPr>
        <p:blipFill>
          <a:blip r:embed="rId4"/>
          <a:stretch>
            <a:fillRect/>
          </a:stretch>
        </p:blipFill>
        <p:spPr>
          <a:xfrm>
            <a:off x="348343" y="2708688"/>
            <a:ext cx="11376931" cy="4149312"/>
          </a:xfrm>
          <a:prstGeom prst="rect">
            <a:avLst/>
          </a:prstGeom>
        </p:spPr>
      </p:pic>
    </p:spTree>
    <p:extLst>
      <p:ext uri="{BB962C8B-B14F-4D97-AF65-F5344CB8AC3E}">
        <p14:creationId xmlns:p14="http://schemas.microsoft.com/office/powerpoint/2010/main" val="32428663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73"/>
                                        </p:tgtEl>
                                        <p:attrNameLst>
                                          <p:attrName>style.visibility</p:attrName>
                                        </p:attrNameLst>
                                      </p:cBhvr>
                                      <p:to>
                                        <p:strVal val="visible"/>
                                      </p:to>
                                    </p:set>
                                    <p:animEffect transition="in" filter="fade">
                                      <p:cBhvr>
                                        <p:cTn id="7" dur="500"/>
                                        <p:tgtEl>
                                          <p:spTgt spid="97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AC639B97-1443-48F9-B4C7-CAFC20A708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23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730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F609E06-D683-4CD8-8F77-C6CCC2FC92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651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2672568" y="1114146"/>
            <a:ext cx="6756665" cy="3791229"/>
          </a:xfrm>
          <a:prstGeom prst="rect">
            <a:avLst/>
          </a:prstGeom>
          <a:noFill/>
          <a:ln>
            <a:noFill/>
          </a:ln>
        </p:spPr>
      </p:pic>
      <p:sp>
        <p:nvSpPr>
          <p:cNvPr id="1012" name="Google Shape;1012;p13"/>
          <p:cNvSpPr txBox="1"/>
          <p:nvPr/>
        </p:nvSpPr>
        <p:spPr>
          <a:xfrm>
            <a:off x="2928569" y="1347936"/>
            <a:ext cx="6259130"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3" name="Picture 2">
            <a:extLst>
              <a:ext uri="{FF2B5EF4-FFF2-40B4-BE49-F238E27FC236}">
                <a16:creationId xmlns:a16="http://schemas.microsoft.com/office/drawing/2014/main" id="{EEB36466-0041-413A-8D00-91A2A2BF85C5}"/>
              </a:ext>
            </a:extLst>
          </p:cNvPr>
          <p:cNvPicPr>
            <a:picLocks noChangeAspect="1"/>
          </p:cNvPicPr>
          <p:nvPr/>
        </p:nvPicPr>
        <p:blipFill>
          <a:blip r:embed="rId12"/>
          <a:stretch>
            <a:fillRect/>
          </a:stretch>
        </p:blipFill>
        <p:spPr>
          <a:xfrm>
            <a:off x="2839717" y="1812209"/>
            <a:ext cx="6047756" cy="1444877"/>
          </a:xfrm>
          <a:prstGeom prst="rect">
            <a:avLst/>
          </a:prstGeom>
        </p:spPr>
      </p:pic>
    </p:spTree>
    <p:extLst>
      <p:ext uri="{BB962C8B-B14F-4D97-AF65-F5344CB8AC3E}">
        <p14:creationId xmlns:p14="http://schemas.microsoft.com/office/powerpoint/2010/main" val="407892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27083" b="45000"/>
          <a:stretch/>
        </p:blipFill>
        <p:spPr>
          <a:xfrm>
            <a:off x="0" y="-1"/>
            <a:ext cx="12192000" cy="6858001"/>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5094" y="0"/>
            <a:ext cx="4176906" cy="4328160"/>
          </a:xfrm>
          <a:prstGeom prst="rect">
            <a:avLst/>
          </a:prstGeom>
        </p:spPr>
      </p:pic>
      <p:pic>
        <p:nvPicPr>
          <p:cNvPr id="5" name="Picture 4">
            <a:extLst>
              <a:ext uri="{FF2B5EF4-FFF2-40B4-BE49-F238E27FC236}">
                <a16:creationId xmlns:a16="http://schemas.microsoft.com/office/drawing/2014/main" id="{50BA11AC-B08F-42F6-AC95-A9FD34817F3C}"/>
              </a:ext>
            </a:extLst>
          </p:cNvPr>
          <p:cNvPicPr>
            <a:picLocks noChangeAspect="1"/>
          </p:cNvPicPr>
          <p:nvPr/>
        </p:nvPicPr>
        <p:blipFill>
          <a:blip r:embed="rId5"/>
          <a:stretch>
            <a:fillRect/>
          </a:stretch>
        </p:blipFill>
        <p:spPr>
          <a:xfrm>
            <a:off x="0" y="0"/>
            <a:ext cx="12236714" cy="6858000"/>
          </a:xfrm>
          <a:prstGeom prst="rect">
            <a:avLst/>
          </a:prstGeom>
        </p:spPr>
      </p:pic>
    </p:spTree>
    <p:extLst>
      <p:ext uri="{BB962C8B-B14F-4D97-AF65-F5344CB8AC3E}">
        <p14:creationId xmlns:p14="http://schemas.microsoft.com/office/powerpoint/2010/main" val="2026763466"/>
      </p:ext>
    </p:extLst>
  </p:cSld>
  <p:clrMapOvr>
    <a:masterClrMapping/>
  </p:clrMapOvr>
  <p:transition spd="slow">
    <p:comb/>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pic>
        <p:nvPicPr>
          <p:cNvPr id="1075" name="Google Shape;1075;p19"/>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078" name="Google Shape;1078;p19"/>
          <p:cNvPicPr preferRelativeResize="0"/>
          <p:nvPr/>
        </p:nvPicPr>
        <p:blipFill rotWithShape="1">
          <a:blip r:embed="rId4">
            <a:alphaModFix/>
          </a:blip>
          <a:srcRect/>
          <a:stretch/>
        </p:blipFill>
        <p:spPr>
          <a:xfrm>
            <a:off x="9740265" y="3203732"/>
            <a:ext cx="2613610" cy="3282462"/>
          </a:xfrm>
          <a:prstGeom prst="rect">
            <a:avLst/>
          </a:prstGeom>
          <a:noFill/>
          <a:ln>
            <a:noFill/>
          </a:ln>
        </p:spPr>
      </p:pic>
      <p:sp>
        <p:nvSpPr>
          <p:cNvPr id="6" name="TextBox 5">
            <a:extLst>
              <a:ext uri="{FF2B5EF4-FFF2-40B4-BE49-F238E27FC236}">
                <a16:creationId xmlns:a16="http://schemas.microsoft.com/office/drawing/2014/main" id="{45D4DBA0-EE8D-414E-9652-7FF1263F9A44}"/>
              </a:ext>
            </a:extLst>
          </p:cNvPr>
          <p:cNvSpPr txBox="1"/>
          <p:nvPr/>
        </p:nvSpPr>
        <p:spPr>
          <a:xfrm>
            <a:off x="1950274" y="2603567"/>
            <a:ext cx="867962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72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TẠM BIỆT CÁC EM!</a:t>
            </a:r>
          </a:p>
        </p:txBody>
      </p:sp>
      <p:pic>
        <p:nvPicPr>
          <p:cNvPr id="7" name="Picture 6" descr="A picture containing toy, vector graphics&#10;&#10;Description automatically generated">
            <a:extLst>
              <a:ext uri="{FF2B5EF4-FFF2-40B4-BE49-F238E27FC236}">
                <a16:creationId xmlns:a16="http://schemas.microsoft.com/office/drawing/2014/main" id="{5E9E89F9-1CE5-4ABB-9887-F2CA35E955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834" y="3132174"/>
            <a:ext cx="4890659" cy="4890659"/>
          </a:xfrm>
          <a:prstGeom prst="rect">
            <a:avLst/>
          </a:prstGeom>
        </p:spPr>
      </p:pic>
    </p:spTree>
    <p:extLst>
      <p:ext uri="{BB962C8B-B14F-4D97-AF65-F5344CB8AC3E}">
        <p14:creationId xmlns:p14="http://schemas.microsoft.com/office/powerpoint/2010/main" val="4752520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78"/>
                                        </p:tgtEl>
                                        <p:attrNameLst>
                                          <p:attrName>style.visibility</p:attrName>
                                        </p:attrNameLst>
                                      </p:cBhvr>
                                      <p:to>
                                        <p:strVal val="visible"/>
                                      </p:to>
                                    </p:set>
                                    <p:animEffect transition="in" filter="fade">
                                      <p:cBhvr>
                                        <p:cTn id="7" dur="1000"/>
                                        <p:tgtEl>
                                          <p:spTgt spid="1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36194" y="1676012"/>
            <a:ext cx="9416116" cy="2361464"/>
          </a:xfrm>
          <a:prstGeom prst="rect">
            <a:avLst/>
          </a:prstGeom>
        </p:spPr>
      </p:pic>
    </p:spTree>
    <p:extLst>
      <p:ext uri="{BB962C8B-B14F-4D97-AF65-F5344CB8AC3E}">
        <p14:creationId xmlns:p14="http://schemas.microsoft.com/office/powerpoint/2010/main" val="3011783319"/>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81311C-019F-4B62-8719-74E09027483F}"/>
              </a:ext>
            </a:extLst>
          </p:cNvPr>
          <p:cNvPicPr>
            <a:picLocks noChangeAspect="1"/>
          </p:cNvPicPr>
          <p:nvPr/>
        </p:nvPicPr>
        <p:blipFill rotWithShape="1">
          <a:blip r:embed="rId2"/>
          <a:srcRect r="675" b="1388"/>
          <a:stretch/>
        </p:blipFill>
        <p:spPr>
          <a:xfrm>
            <a:off x="2204" y="1241"/>
            <a:ext cx="12214413" cy="6855520"/>
          </a:xfrm>
          <a:prstGeom prst="rect">
            <a:avLst/>
          </a:prstGeom>
        </p:spPr>
      </p:pic>
      <p:sp>
        <p:nvSpPr>
          <p:cNvPr id="5" name="TextBox 4">
            <a:extLst>
              <a:ext uri="{FF2B5EF4-FFF2-40B4-BE49-F238E27FC236}">
                <a16:creationId xmlns:a16="http://schemas.microsoft.com/office/drawing/2014/main" id="{33196128-9090-4703-AB93-6D28355B4AC6}"/>
              </a:ext>
            </a:extLst>
          </p:cNvPr>
          <p:cNvSpPr txBox="1"/>
          <p:nvPr/>
        </p:nvSpPr>
        <p:spPr>
          <a:xfrm>
            <a:off x="2406919" y="1088597"/>
            <a:ext cx="8506567" cy="1323133"/>
          </a:xfrm>
          <a:prstGeom prst="rect">
            <a:avLst/>
          </a:prstGeom>
          <a:solidFill>
            <a:srgbClr val="FFFF9F"/>
          </a:solidFill>
        </p:spPr>
        <p:txBody>
          <a:bodyPr wrap="square" rtlCol="0">
            <a:spAutoFit/>
          </a:bodyPr>
          <a:lstStyle/>
          <a:p>
            <a:pPr algn="ctr" defTabSz="914126">
              <a:defRPr/>
            </a:pPr>
            <a:r>
              <a:rPr lang="en-US" sz="7998" b="1" dirty="0" err="1">
                <a:solidFill>
                  <a:srgbClr val="FF0000"/>
                </a:solidFill>
                <a:latin typeface="Nunito black" pitchFamily="2" charset="0"/>
                <a:cs typeface="Times New Roman" panose="02020603050405020304" pitchFamily="18" charset="0"/>
              </a:rPr>
              <a:t>Xứ</a:t>
            </a:r>
            <a:r>
              <a:rPr lang="en-US" sz="7998" b="1" dirty="0">
                <a:solidFill>
                  <a:srgbClr val="FF0000"/>
                </a:solidFill>
                <a:latin typeface="Nunito black" pitchFamily="2" charset="0"/>
                <a:cs typeface="Times New Roman" panose="02020603050405020304" pitchFamily="18" charset="0"/>
              </a:rPr>
              <a:t> </a:t>
            </a:r>
            <a:r>
              <a:rPr lang="en-US" sz="7998" b="1" dirty="0" err="1">
                <a:solidFill>
                  <a:srgbClr val="FF0000"/>
                </a:solidFill>
                <a:latin typeface="Nunito black" pitchFamily="2" charset="0"/>
                <a:cs typeface="Times New Roman" panose="02020603050405020304" pitchFamily="18" charset="0"/>
              </a:rPr>
              <a:t>sở</a:t>
            </a:r>
            <a:r>
              <a:rPr lang="en-US" sz="7998" b="1" dirty="0">
                <a:solidFill>
                  <a:srgbClr val="FF0000"/>
                </a:solidFill>
                <a:latin typeface="Nunito black" pitchFamily="2" charset="0"/>
                <a:cs typeface="Times New Roman" panose="02020603050405020304" pitchFamily="18" charset="0"/>
              </a:rPr>
              <a:t> </a:t>
            </a:r>
            <a:r>
              <a:rPr lang="en-US" sz="7998" b="1" dirty="0" err="1">
                <a:solidFill>
                  <a:srgbClr val="FF0000"/>
                </a:solidFill>
                <a:latin typeface="Nunito black" pitchFamily="2" charset="0"/>
                <a:cs typeface="Times New Roman" panose="02020603050405020304" pitchFamily="18" charset="0"/>
              </a:rPr>
              <a:t>kẹo</a:t>
            </a:r>
            <a:r>
              <a:rPr lang="en-US" sz="7998" b="1" dirty="0">
                <a:solidFill>
                  <a:srgbClr val="FF0000"/>
                </a:solidFill>
                <a:latin typeface="Nunito black" pitchFamily="2" charset="0"/>
                <a:cs typeface="Times New Roman" panose="02020603050405020304" pitchFamily="18" charset="0"/>
              </a:rPr>
              <a:t> </a:t>
            </a:r>
            <a:r>
              <a:rPr lang="en-US" sz="7998" b="1" dirty="0" err="1">
                <a:solidFill>
                  <a:srgbClr val="FF0000"/>
                </a:solidFill>
                <a:latin typeface="Nunito black" pitchFamily="2" charset="0"/>
                <a:cs typeface="Times New Roman" panose="02020603050405020304" pitchFamily="18" charset="0"/>
              </a:rPr>
              <a:t>ngọt</a:t>
            </a:r>
            <a:endParaRPr lang="en-US" sz="7998" b="1" dirty="0">
              <a:solidFill>
                <a:srgbClr val="FF0000"/>
              </a:solidFill>
              <a:latin typeface="Nunito black" pitchFamily="2" charset="0"/>
              <a:cs typeface="Times New Roman" panose="02020603050405020304" pitchFamily="18" charset="0"/>
            </a:endParaRPr>
          </a:p>
        </p:txBody>
      </p:sp>
    </p:spTree>
    <p:extLst>
      <p:ext uri="{BB962C8B-B14F-4D97-AF65-F5344CB8AC3E}">
        <p14:creationId xmlns:p14="http://schemas.microsoft.com/office/powerpoint/2010/main" val="367024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DF01FF-BA13-428A-A27E-18CF44C2D5BA}"/>
              </a:ext>
            </a:extLst>
          </p:cNvPr>
          <p:cNvPicPr>
            <a:picLocks noChangeAspect="1"/>
          </p:cNvPicPr>
          <p:nvPr/>
        </p:nvPicPr>
        <p:blipFill rotWithShape="1">
          <a:blip r:embed="rId4"/>
          <a:srcRect l="1924" r="1924"/>
          <a:stretch/>
        </p:blipFill>
        <p:spPr>
          <a:xfrm>
            <a:off x="2204" y="-8281"/>
            <a:ext cx="12187592" cy="6855521"/>
          </a:xfrm>
          <a:prstGeom prst="rect">
            <a:avLst/>
          </a:prstGeom>
        </p:spPr>
      </p:pic>
      <p:pic>
        <p:nvPicPr>
          <p:cNvPr id="5" name="Picture 4">
            <a:extLst>
              <a:ext uri="{FF2B5EF4-FFF2-40B4-BE49-F238E27FC236}">
                <a16:creationId xmlns:a16="http://schemas.microsoft.com/office/drawing/2014/main" id="{C095A56B-FFFE-4D97-9F6A-1ED1BB681D38}"/>
              </a:ext>
            </a:extLst>
          </p:cNvPr>
          <p:cNvPicPr>
            <a:picLocks noChangeAspect="1"/>
          </p:cNvPicPr>
          <p:nvPr/>
        </p:nvPicPr>
        <p:blipFill rotWithShape="1">
          <a:blip r:embed="rId5">
            <a:extLst>
              <a:ext uri="{28A0092B-C50C-407E-A947-70E740481C1C}">
                <a14:useLocalDpi xmlns:a14="http://schemas.microsoft.com/office/drawing/2010/main" val="0"/>
              </a:ext>
            </a:extLst>
          </a:blip>
          <a:srcRect l="2737" t="7664" r="11497" b="8029"/>
          <a:stretch/>
        </p:blipFill>
        <p:spPr>
          <a:xfrm>
            <a:off x="8249129" y="2267370"/>
            <a:ext cx="4019868" cy="3951445"/>
          </a:xfrm>
          <a:prstGeom prst="rect">
            <a:avLst/>
          </a:prstGeom>
        </p:spPr>
      </p:pic>
      <p:pic>
        <p:nvPicPr>
          <p:cNvPr id="6" name="Picture 5">
            <a:extLst>
              <a:ext uri="{FF2B5EF4-FFF2-40B4-BE49-F238E27FC236}">
                <a16:creationId xmlns:a16="http://schemas.microsoft.com/office/drawing/2014/main" id="{14CE2F19-6DD4-44A7-B76A-EF33249C8E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66273" y="3876875"/>
            <a:ext cx="3046898" cy="3046898"/>
          </a:xfrm>
          <a:prstGeom prst="rect">
            <a:avLst/>
          </a:prstGeom>
        </p:spPr>
      </p:pic>
      <p:pic>
        <p:nvPicPr>
          <p:cNvPr id="7" name="Picture 6">
            <a:extLst>
              <a:ext uri="{FF2B5EF4-FFF2-40B4-BE49-F238E27FC236}">
                <a16:creationId xmlns:a16="http://schemas.microsoft.com/office/drawing/2014/main" id="{A0E90BCA-E70E-42A8-8F63-07AA3F92B516}"/>
              </a:ext>
            </a:extLst>
          </p:cNvPr>
          <p:cNvPicPr>
            <a:picLocks noChangeAspect="1"/>
          </p:cNvPicPr>
          <p:nvPr/>
        </p:nvPicPr>
        <p:blipFill rotWithShape="1">
          <a:blip r:embed="rId7">
            <a:extLst>
              <a:ext uri="{28A0092B-C50C-407E-A947-70E740481C1C}">
                <a14:useLocalDpi xmlns:a14="http://schemas.microsoft.com/office/drawing/2010/main" val="0"/>
              </a:ext>
            </a:extLst>
          </a:blip>
          <a:srcRect l="7639" t="27777" r="14584" b="17501"/>
          <a:stretch/>
        </p:blipFill>
        <p:spPr>
          <a:xfrm>
            <a:off x="4477337" y="3648359"/>
            <a:ext cx="4330617" cy="3046898"/>
          </a:xfrm>
          <a:prstGeom prst="rect">
            <a:avLst/>
          </a:prstGeom>
        </p:spPr>
      </p:pic>
      <p:pic>
        <p:nvPicPr>
          <p:cNvPr id="8" name="Picture 7">
            <a:extLst>
              <a:ext uri="{FF2B5EF4-FFF2-40B4-BE49-F238E27FC236}">
                <a16:creationId xmlns:a16="http://schemas.microsoft.com/office/drawing/2014/main" id="{D0BB24BF-4278-459B-87A7-8BE1003EC606}"/>
              </a:ext>
            </a:extLst>
          </p:cNvPr>
          <p:cNvPicPr>
            <a:picLocks noChangeAspect="1"/>
          </p:cNvPicPr>
          <p:nvPr/>
        </p:nvPicPr>
        <p:blipFill rotWithShape="1">
          <a:blip r:embed="rId8">
            <a:extLst>
              <a:ext uri="{28A0092B-C50C-407E-A947-70E740481C1C}">
                <a14:useLocalDpi xmlns:a14="http://schemas.microsoft.com/office/drawing/2010/main" val="0"/>
              </a:ext>
            </a:extLst>
          </a:blip>
          <a:srcRect l="13750" t="26111" r="6805" b="20139"/>
          <a:stretch/>
        </p:blipFill>
        <p:spPr>
          <a:xfrm>
            <a:off x="2953889" y="2267370"/>
            <a:ext cx="3349960" cy="2266493"/>
          </a:xfrm>
          <a:prstGeom prst="rect">
            <a:avLst/>
          </a:prstGeom>
        </p:spPr>
      </p:pic>
      <p:pic>
        <p:nvPicPr>
          <p:cNvPr id="9" name="Picture 8">
            <a:extLst>
              <a:ext uri="{FF2B5EF4-FFF2-40B4-BE49-F238E27FC236}">
                <a16:creationId xmlns:a16="http://schemas.microsoft.com/office/drawing/2014/main" id="{81286E21-83D2-4749-9DB9-F0588D5F3CD7}"/>
              </a:ext>
            </a:extLst>
          </p:cNvPr>
          <p:cNvPicPr>
            <a:picLocks noChangeAspect="1"/>
          </p:cNvPicPr>
          <p:nvPr/>
        </p:nvPicPr>
        <p:blipFill rotWithShape="1">
          <a:blip r:embed="rId9">
            <a:extLst>
              <a:ext uri="{28A0092B-C50C-407E-A947-70E740481C1C}">
                <a14:useLocalDpi xmlns:a14="http://schemas.microsoft.com/office/drawing/2010/main" val="0"/>
              </a:ext>
            </a:extLst>
          </a:blip>
          <a:srcRect l="20277" t="8610" r="27501" b="8055"/>
          <a:stretch/>
        </p:blipFill>
        <p:spPr>
          <a:xfrm>
            <a:off x="32220" y="858180"/>
            <a:ext cx="2709703" cy="4323993"/>
          </a:xfrm>
          <a:prstGeom prst="rect">
            <a:avLst/>
          </a:prstGeom>
        </p:spPr>
      </p:pic>
      <p:pic>
        <p:nvPicPr>
          <p:cNvPr id="10" name="Picture 9">
            <a:hlinkClick r:id="rId10" action="ppaction://hlinksldjump"/>
            <a:extLst>
              <a:ext uri="{FF2B5EF4-FFF2-40B4-BE49-F238E27FC236}">
                <a16:creationId xmlns:a16="http://schemas.microsoft.com/office/drawing/2014/main" id="{DB6EDCD6-3A8D-4925-82BE-0AF20ED4FC0F}"/>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3770672" y="617539"/>
            <a:ext cx="706664" cy="829526"/>
          </a:xfrm>
          <a:prstGeom prst="rect">
            <a:avLst/>
          </a:prstGeom>
        </p:spPr>
      </p:pic>
      <p:pic>
        <p:nvPicPr>
          <p:cNvPr id="12" name="Picture 11">
            <a:hlinkClick r:id="rId12" action="ppaction://hlinksldjump"/>
            <a:extLst>
              <a:ext uri="{FF2B5EF4-FFF2-40B4-BE49-F238E27FC236}">
                <a16:creationId xmlns:a16="http://schemas.microsoft.com/office/drawing/2014/main" id="{ACA46F40-FFA3-40FC-99CB-144B255974CE}"/>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4849366" y="575749"/>
            <a:ext cx="706664" cy="829526"/>
          </a:xfrm>
          <a:prstGeom prst="rect">
            <a:avLst/>
          </a:prstGeom>
        </p:spPr>
      </p:pic>
      <p:pic>
        <p:nvPicPr>
          <p:cNvPr id="14" name="Picture 13">
            <a:hlinkClick r:id="rId14" action="ppaction://hlinksldjump"/>
            <a:extLst>
              <a:ext uri="{FF2B5EF4-FFF2-40B4-BE49-F238E27FC236}">
                <a16:creationId xmlns:a16="http://schemas.microsoft.com/office/drawing/2014/main" id="{CD2FC6C2-839C-4BE6-AEC3-D875C2D4629A}"/>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2691979" y="300018"/>
            <a:ext cx="706664" cy="829526"/>
          </a:xfrm>
          <a:prstGeom prst="rect">
            <a:avLst/>
          </a:prstGeom>
        </p:spPr>
      </p:pic>
      <p:sp>
        <p:nvSpPr>
          <p:cNvPr id="2" name="Arrow: Right 1">
            <a:hlinkClick r:id="rId16" action="ppaction://hlinksldjump"/>
            <a:extLst>
              <a:ext uri="{FF2B5EF4-FFF2-40B4-BE49-F238E27FC236}">
                <a16:creationId xmlns:a16="http://schemas.microsoft.com/office/drawing/2014/main" id="{DE58CD09-C23A-4E03-A6ED-B93B88B67597}"/>
              </a:ext>
            </a:extLst>
          </p:cNvPr>
          <p:cNvSpPr/>
          <p:nvPr/>
        </p:nvSpPr>
        <p:spPr>
          <a:xfrm>
            <a:off x="10854506" y="5914852"/>
            <a:ext cx="964512" cy="7804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23321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2"/>
                                        </p:tgtEl>
                                        <p:attrNameLst>
                                          <p:attrName>r</p:attrName>
                                        </p:attrNameLst>
                                      </p:cBhvr>
                                    </p:animRot>
                                    <p:animRot by="-240000">
                                      <p:cBhvr>
                                        <p:cTn id="19" dur="200" fill="hold">
                                          <p:stCondLst>
                                            <p:cond delay="200"/>
                                          </p:stCondLst>
                                        </p:cTn>
                                        <p:tgtEl>
                                          <p:spTgt spid="12"/>
                                        </p:tgtEl>
                                        <p:attrNameLst>
                                          <p:attrName>r</p:attrName>
                                        </p:attrNameLst>
                                      </p:cBhvr>
                                    </p:animRot>
                                    <p:animRot by="240000">
                                      <p:cBhvr>
                                        <p:cTn id="20" dur="200" fill="hold">
                                          <p:stCondLst>
                                            <p:cond delay="400"/>
                                          </p:stCondLst>
                                        </p:cTn>
                                        <p:tgtEl>
                                          <p:spTgt spid="12"/>
                                        </p:tgtEl>
                                        <p:attrNameLst>
                                          <p:attrName>r</p:attrName>
                                        </p:attrNameLst>
                                      </p:cBhvr>
                                    </p:animRot>
                                    <p:animRot by="-240000">
                                      <p:cBhvr>
                                        <p:cTn id="21" dur="200" fill="hold">
                                          <p:stCondLst>
                                            <p:cond delay="600"/>
                                          </p:stCondLst>
                                        </p:cTn>
                                        <p:tgtEl>
                                          <p:spTgt spid="12"/>
                                        </p:tgtEl>
                                        <p:attrNameLst>
                                          <p:attrName>r</p:attrName>
                                        </p:attrNameLst>
                                      </p:cBhvr>
                                    </p:animRot>
                                    <p:animRot by="120000">
                                      <p:cBhvr>
                                        <p:cTn id="22"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subTnLst>
                                    <p:audio>
                                      <p:cMediaNode>
                                        <p:cTn display="0" masterRel="sameClick">
                                          <p:stCondLst>
                                            <p:cond evt="begin" delay="0">
                                              <p:tn val="3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4"/>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subTnLst>
                                    <p:audio>
                                      <p:cMediaNode>
                                        <p:cTn display="0" masterRel="sameClick">
                                          <p:stCondLst>
                                            <p:cond evt="begin" delay="0">
                                              <p:tn val="4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12"/>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
                                        </p:tgtEl>
                                      </p:cBhvr>
                                    </p:animEffect>
                                    <p:set>
                                      <p:cBhvr>
                                        <p:cTn id="48" dur="1" fill="hold">
                                          <p:stCondLst>
                                            <p:cond delay="499"/>
                                          </p:stCondLst>
                                        </p:cTn>
                                        <p:tgtEl>
                                          <p:spTgt spid="12"/>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2" name="Picture 11">
            <a:hlinkClick r:id="rId4" action="ppaction://hlinksldjump"/>
            <a:extLst>
              <a:ext uri="{FF2B5EF4-FFF2-40B4-BE49-F238E27FC236}">
                <a16:creationId xmlns:a16="http://schemas.microsoft.com/office/drawing/2014/main" id="{19980DBD-F18C-485A-9302-847BF81CBE30}"/>
              </a:ext>
            </a:extLst>
          </p:cNvPr>
          <p:cNvPicPr>
            <a:picLocks noChangeAspect="1"/>
          </p:cNvPicPr>
          <p:nvPr/>
        </p:nvPicPr>
        <p:blipFill rotWithShape="1">
          <a:blip r:embed="rId5">
            <a:extLst>
              <a:ext uri="{28A0092B-C50C-407E-A947-70E740481C1C}">
                <a14:useLocalDpi xmlns:a14="http://schemas.microsoft.com/office/drawing/2010/main" val="0"/>
              </a:ext>
            </a:extLst>
          </a:blip>
          <a:srcRect l="42694" t="26075" r="33130" b="31789"/>
          <a:stretch/>
        </p:blipFill>
        <p:spPr>
          <a:xfrm rot="21150277">
            <a:off x="150834" y="4411747"/>
            <a:ext cx="1358474" cy="2367764"/>
          </a:xfrm>
          <a:prstGeom prst="rect">
            <a:avLst/>
          </a:prstGeom>
        </p:spPr>
      </p:pic>
      <p:sp>
        <p:nvSpPr>
          <p:cNvPr id="7" name="Rectangle 6">
            <a:extLst>
              <a:ext uri="{FF2B5EF4-FFF2-40B4-BE49-F238E27FC236}">
                <a16:creationId xmlns:a16="http://schemas.microsoft.com/office/drawing/2014/main" id="{0556E47D-F041-41C9-B335-5C97DDC7DE02}"/>
              </a:ext>
            </a:extLst>
          </p:cNvPr>
          <p:cNvSpPr/>
          <p:nvPr/>
        </p:nvSpPr>
        <p:spPr>
          <a:xfrm>
            <a:off x="2100943" y="556622"/>
            <a:ext cx="8392886" cy="1391921"/>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b="1" dirty="0">
                <a:solidFill>
                  <a:srgbClr val="FF0000"/>
                </a:solidFill>
                <a:cs typeface="Times New Roman" panose="02020603050405020304" pitchFamily="18" charset="0"/>
              </a:rPr>
              <a:t>1. </a:t>
            </a:r>
            <a:r>
              <a:rPr lang="en-US" sz="3600" b="1" dirty="0" err="1">
                <a:solidFill>
                  <a:srgbClr val="FF0000"/>
                </a:solidFill>
                <a:cs typeface="Times New Roman" panose="02020603050405020304" pitchFamily="18" charset="0"/>
              </a:rPr>
              <a:t>Hoạt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động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sản</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xuất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công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nghiệp</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gồm</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những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hoạt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động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gì</a:t>
            </a:r>
            <a:r>
              <a:rPr lang="en-US" sz="3600" b="1" dirty="0">
                <a:solidFill>
                  <a:srgbClr val="FF0000"/>
                </a:solidFill>
                <a:cs typeface="Times New Roman" panose="02020603050405020304" pitchFamily="18" charset="0"/>
              </a:rPr>
              <a:t>?</a:t>
            </a:r>
          </a:p>
        </p:txBody>
      </p:sp>
      <p:sp>
        <p:nvSpPr>
          <p:cNvPr id="8" name="Rectangle: Rounded Corners 7">
            <a:extLst>
              <a:ext uri="{FF2B5EF4-FFF2-40B4-BE49-F238E27FC236}">
                <a16:creationId xmlns:a16="http://schemas.microsoft.com/office/drawing/2014/main" id="{21CFCDE4-7B30-4DF6-A54F-8ED54C5ADBDE}"/>
              </a:ext>
            </a:extLst>
          </p:cNvPr>
          <p:cNvSpPr/>
          <p:nvPr/>
        </p:nvSpPr>
        <p:spPr>
          <a:xfrm>
            <a:off x="2100943" y="3015343"/>
            <a:ext cx="8991600" cy="2524742"/>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a:lnSpc>
                <a:spcPct val="150000"/>
              </a:lnSpc>
            </a:pPr>
            <a:r>
              <a:rPr lang="en-US" sz="2800" b="1" dirty="0" err="1">
                <a:cs typeface="Times New Roman" panose="02020603050405020304" pitchFamily="18" charset="0"/>
              </a:rPr>
              <a:t>Hoạt</a:t>
            </a:r>
            <a:r>
              <a:rPr lang="en-US" sz="2800" b="1" dirty="0">
                <a:cs typeface="Times New Roman" panose="02020603050405020304" pitchFamily="18" charset="0"/>
              </a:rPr>
              <a:t> </a:t>
            </a:r>
            <a:r>
              <a:rPr lang="en-US" sz="2800" b="1" dirty="0" err="1">
                <a:cs typeface="Times New Roman" panose="02020603050405020304" pitchFamily="18" charset="0"/>
              </a:rPr>
              <a:t>động</a:t>
            </a:r>
            <a:r>
              <a:rPr lang="en-US" sz="2800" b="1" dirty="0">
                <a:cs typeface="Times New Roman" panose="02020603050405020304" pitchFamily="18" charset="0"/>
              </a:rPr>
              <a:t> </a:t>
            </a:r>
            <a:r>
              <a:rPr lang="en-US" sz="2800" b="1" dirty="0" err="1">
                <a:cs typeface="Times New Roman" panose="02020603050405020304" pitchFamily="18" charset="0"/>
              </a:rPr>
              <a:t>sản</a:t>
            </a:r>
            <a:r>
              <a:rPr lang="en-US" sz="2800" b="1" dirty="0">
                <a:cs typeface="Times New Roman" panose="02020603050405020304" pitchFamily="18" charset="0"/>
              </a:rPr>
              <a:t> </a:t>
            </a:r>
            <a:r>
              <a:rPr lang="en-US" sz="2800" b="1" dirty="0" err="1">
                <a:cs typeface="Times New Roman" panose="02020603050405020304" pitchFamily="18" charset="0"/>
              </a:rPr>
              <a:t>xuất</a:t>
            </a:r>
            <a:r>
              <a:rPr lang="en-US" sz="2800" b="1" dirty="0">
                <a:cs typeface="Times New Roman" panose="02020603050405020304" pitchFamily="18" charset="0"/>
              </a:rPr>
              <a:t> </a:t>
            </a:r>
            <a:r>
              <a:rPr lang="en-US" sz="2800" b="1" dirty="0" err="1">
                <a:cs typeface="Times New Roman" panose="02020603050405020304" pitchFamily="18" charset="0"/>
              </a:rPr>
              <a:t>thủ</a:t>
            </a:r>
            <a:r>
              <a:rPr lang="en-US" sz="2800" b="1" dirty="0">
                <a:cs typeface="Times New Roman" panose="02020603050405020304" pitchFamily="18" charset="0"/>
              </a:rPr>
              <a:t> </a:t>
            </a:r>
            <a:r>
              <a:rPr lang="en-US" sz="2800" b="1" dirty="0" err="1">
                <a:cs typeface="Times New Roman" panose="02020603050405020304" pitchFamily="18" charset="0"/>
              </a:rPr>
              <a:t>công</a:t>
            </a:r>
            <a:r>
              <a:rPr lang="en-US" sz="2800" b="1" dirty="0">
                <a:cs typeface="Times New Roman" panose="02020603050405020304" pitchFamily="18" charset="0"/>
              </a:rPr>
              <a:t> bao </a:t>
            </a:r>
            <a:r>
              <a:rPr lang="en-US" sz="2800" b="1" dirty="0" err="1">
                <a:cs typeface="Times New Roman" panose="02020603050405020304" pitchFamily="18" charset="0"/>
              </a:rPr>
              <a:t>gồm</a:t>
            </a:r>
            <a:r>
              <a:rPr lang="en-US" sz="2800" b="1" dirty="0">
                <a:cs typeface="Times New Roman" panose="02020603050405020304" pitchFamily="18" charset="0"/>
              </a:rPr>
              <a:t> </a:t>
            </a:r>
            <a:r>
              <a:rPr lang="en-US" sz="2800" b="1" dirty="0" err="1">
                <a:cs typeface="Times New Roman" panose="02020603050405020304" pitchFamily="18" charset="0"/>
              </a:rPr>
              <a:t>khai</a:t>
            </a:r>
            <a:r>
              <a:rPr lang="en-US" sz="2800" b="1" dirty="0">
                <a:cs typeface="Times New Roman" panose="02020603050405020304" pitchFamily="18" charset="0"/>
              </a:rPr>
              <a:t> </a:t>
            </a:r>
            <a:r>
              <a:rPr lang="en-US" sz="2800" b="1" dirty="0" err="1">
                <a:cs typeface="Times New Roman" panose="02020603050405020304" pitchFamily="18" charset="0"/>
              </a:rPr>
              <a:t>thác</a:t>
            </a:r>
            <a:r>
              <a:rPr lang="en-US" sz="2800" b="1" dirty="0">
                <a:cs typeface="Times New Roman" panose="02020603050405020304" pitchFamily="18" charset="0"/>
              </a:rPr>
              <a:t> </a:t>
            </a:r>
            <a:r>
              <a:rPr lang="en-US" sz="2800" b="1" dirty="0" err="1">
                <a:cs typeface="Times New Roman" panose="02020603050405020304" pitchFamily="18" charset="0"/>
              </a:rPr>
              <a:t>tài</a:t>
            </a:r>
            <a:r>
              <a:rPr lang="en-US" sz="2800" b="1" dirty="0">
                <a:cs typeface="Times New Roman" panose="02020603050405020304" pitchFamily="18" charset="0"/>
              </a:rPr>
              <a:t> </a:t>
            </a:r>
            <a:r>
              <a:rPr lang="en-US" sz="2800" b="1" dirty="0" err="1">
                <a:cs typeface="Times New Roman" panose="02020603050405020304" pitchFamily="18" charset="0"/>
              </a:rPr>
              <a:t>nguyên</a:t>
            </a:r>
            <a:r>
              <a:rPr lang="en-US" sz="2800" b="1" dirty="0">
                <a:cs typeface="Times New Roman" panose="02020603050405020304" pitchFamily="18" charset="0"/>
              </a:rPr>
              <a:t>, </a:t>
            </a:r>
            <a:r>
              <a:rPr lang="en-US" sz="2800" b="1" dirty="0" err="1">
                <a:cs typeface="Times New Roman" panose="02020603050405020304" pitchFamily="18" charset="0"/>
              </a:rPr>
              <a:t>chế</a:t>
            </a:r>
            <a:r>
              <a:rPr lang="en-US" sz="2800" b="1" dirty="0">
                <a:cs typeface="Times New Roman" panose="02020603050405020304" pitchFamily="18" charset="0"/>
              </a:rPr>
              <a:t> </a:t>
            </a:r>
            <a:r>
              <a:rPr lang="en-US" sz="2800" b="1" dirty="0" err="1">
                <a:cs typeface="Times New Roman" panose="02020603050405020304" pitchFamily="18" charset="0"/>
              </a:rPr>
              <a:t>tạo</a:t>
            </a:r>
            <a:r>
              <a:rPr lang="en-US" sz="2800" b="1" dirty="0">
                <a:cs typeface="Times New Roman" panose="02020603050405020304" pitchFamily="18" charset="0"/>
              </a:rPr>
              <a:t> </a:t>
            </a:r>
            <a:r>
              <a:rPr lang="en-US" sz="2800" b="1" dirty="0" err="1">
                <a:cs typeface="Times New Roman" panose="02020603050405020304" pitchFamily="18" charset="0"/>
              </a:rPr>
              <a:t>và</a:t>
            </a:r>
            <a:r>
              <a:rPr lang="en-US" sz="2800" b="1" dirty="0">
                <a:cs typeface="Times New Roman" panose="02020603050405020304" pitchFamily="18" charset="0"/>
              </a:rPr>
              <a:t> </a:t>
            </a:r>
            <a:r>
              <a:rPr lang="en-US" sz="2800" b="1" dirty="0" err="1">
                <a:cs typeface="Times New Roman" panose="02020603050405020304" pitchFamily="18" charset="0"/>
              </a:rPr>
              <a:t>sửa</a:t>
            </a:r>
            <a:r>
              <a:rPr lang="en-US" sz="2800" b="1" dirty="0">
                <a:cs typeface="Times New Roman" panose="02020603050405020304" pitchFamily="18" charset="0"/>
              </a:rPr>
              <a:t> </a:t>
            </a:r>
            <a:r>
              <a:rPr lang="en-US" sz="2800" b="1" dirty="0" err="1">
                <a:cs typeface="Times New Roman" panose="02020603050405020304" pitchFamily="18" charset="0"/>
              </a:rPr>
              <a:t>chữa</a:t>
            </a:r>
            <a:r>
              <a:rPr lang="en-US" sz="2800" b="1" dirty="0">
                <a:cs typeface="Times New Roman" panose="02020603050405020304" pitchFamily="18" charset="0"/>
              </a:rPr>
              <a:t> </a:t>
            </a:r>
            <a:r>
              <a:rPr lang="en-US" sz="2800" b="1" dirty="0" err="1">
                <a:cs typeface="Times New Roman" panose="02020603050405020304" pitchFamily="18" charset="0"/>
              </a:rPr>
              <a:t>máy</a:t>
            </a:r>
            <a:r>
              <a:rPr lang="en-US" sz="2800" b="1" dirty="0">
                <a:cs typeface="Times New Roman" panose="02020603050405020304" pitchFamily="18" charset="0"/>
              </a:rPr>
              <a:t> </a:t>
            </a:r>
            <a:r>
              <a:rPr lang="en-US" sz="2800" b="1" dirty="0" err="1">
                <a:cs typeface="Times New Roman" panose="02020603050405020304" pitchFamily="18" charset="0"/>
              </a:rPr>
              <a:t>móc</a:t>
            </a:r>
            <a:r>
              <a:rPr lang="en-US" sz="2800" b="1" dirty="0">
                <a:cs typeface="Times New Roman" panose="02020603050405020304" pitchFamily="18" charset="0"/>
              </a:rPr>
              <a:t>, </a:t>
            </a:r>
            <a:r>
              <a:rPr lang="en-US" sz="2800" b="1" dirty="0" err="1">
                <a:cs typeface="Times New Roman" panose="02020603050405020304" pitchFamily="18" charset="0"/>
              </a:rPr>
              <a:t>thiết</a:t>
            </a:r>
            <a:r>
              <a:rPr lang="en-US" sz="2800" b="1" dirty="0">
                <a:cs typeface="Times New Roman" panose="02020603050405020304" pitchFamily="18" charset="0"/>
              </a:rPr>
              <a:t> </a:t>
            </a:r>
            <a:r>
              <a:rPr lang="en-US" sz="2800" b="1" dirty="0" err="1">
                <a:cs typeface="Times New Roman" panose="02020603050405020304" pitchFamily="18" charset="0"/>
              </a:rPr>
              <a:t>bị</a:t>
            </a:r>
            <a:r>
              <a:rPr lang="en-US" sz="2800" b="1" dirty="0">
                <a:cs typeface="Times New Roman" panose="02020603050405020304" pitchFamily="18" charset="0"/>
              </a:rPr>
              <a:t>; </a:t>
            </a:r>
            <a:r>
              <a:rPr lang="en-US" sz="2800" b="1" dirty="0" err="1">
                <a:cs typeface="Times New Roman" panose="02020603050405020304" pitchFamily="18" charset="0"/>
              </a:rPr>
              <a:t>chế</a:t>
            </a:r>
            <a:r>
              <a:rPr lang="en-US" sz="2800" b="1" dirty="0">
                <a:cs typeface="Times New Roman" panose="02020603050405020304" pitchFamily="18" charset="0"/>
              </a:rPr>
              <a:t> </a:t>
            </a:r>
            <a:r>
              <a:rPr lang="en-US" sz="2800" b="1" dirty="0" err="1">
                <a:cs typeface="Times New Roman" panose="02020603050405020304" pitchFamily="18" charset="0"/>
              </a:rPr>
              <a:t>biến</a:t>
            </a:r>
            <a:r>
              <a:rPr lang="en-US" sz="2800" b="1" dirty="0">
                <a:cs typeface="Times New Roman" panose="02020603050405020304" pitchFamily="18" charset="0"/>
              </a:rPr>
              <a:t> </a:t>
            </a:r>
            <a:r>
              <a:rPr lang="en-US" sz="2800" b="1" dirty="0" err="1">
                <a:cs typeface="Times New Roman" panose="02020603050405020304" pitchFamily="18" charset="0"/>
              </a:rPr>
              <a:t>sản</a:t>
            </a:r>
            <a:r>
              <a:rPr lang="en-US" sz="2800" b="1" dirty="0">
                <a:cs typeface="Times New Roman" panose="02020603050405020304" pitchFamily="18" charset="0"/>
              </a:rPr>
              <a:t> </a:t>
            </a:r>
            <a:r>
              <a:rPr lang="en-US" sz="2800" b="1" dirty="0" err="1">
                <a:cs typeface="Times New Roman" panose="02020603050405020304" pitchFamily="18" charset="0"/>
              </a:rPr>
              <a:t>phẩm</a:t>
            </a:r>
            <a:r>
              <a:rPr lang="en-US" sz="2800" b="1" dirty="0">
                <a:cs typeface="Times New Roman" panose="02020603050405020304" pitchFamily="18" charset="0"/>
              </a:rPr>
              <a:t> </a:t>
            </a:r>
            <a:r>
              <a:rPr lang="en-US" sz="2800" b="1" dirty="0" err="1">
                <a:cs typeface="Times New Roman" panose="02020603050405020304" pitchFamily="18" charset="0"/>
              </a:rPr>
              <a:t>công</a:t>
            </a:r>
            <a:r>
              <a:rPr lang="en-US" sz="2800" b="1" dirty="0">
                <a:cs typeface="Times New Roman" panose="02020603050405020304" pitchFamily="18" charset="0"/>
              </a:rPr>
              <a:t> </a:t>
            </a:r>
            <a:r>
              <a:rPr lang="en-US" sz="2800" b="1" dirty="0" err="1">
                <a:cs typeface="Times New Roman" panose="02020603050405020304" pitchFamily="18" charset="0"/>
              </a:rPr>
              <a:t>nghiệp</a:t>
            </a:r>
            <a:r>
              <a:rPr lang="en-US" sz="2800" b="1" dirty="0">
                <a:cs typeface="Times New Roman" panose="02020603050405020304" pitchFamily="18" charset="0"/>
              </a:rPr>
              <a:t>, </a:t>
            </a:r>
            <a:r>
              <a:rPr lang="en-US" sz="2800" b="1" dirty="0" err="1">
                <a:cs typeface="Times New Roman" panose="02020603050405020304" pitchFamily="18" charset="0"/>
              </a:rPr>
              <a:t>nông</a:t>
            </a:r>
            <a:r>
              <a:rPr lang="en-US" sz="2800" b="1" dirty="0">
                <a:cs typeface="Times New Roman" panose="02020603050405020304" pitchFamily="18" charset="0"/>
              </a:rPr>
              <a:t> </a:t>
            </a:r>
            <a:r>
              <a:rPr lang="en-US" sz="2800" b="1" dirty="0" err="1">
                <a:cs typeface="Times New Roman" panose="02020603050405020304" pitchFamily="18" charset="0"/>
              </a:rPr>
              <a:t>nghiệp</a:t>
            </a:r>
            <a:r>
              <a:rPr lang="en-US" sz="2800" b="1" dirty="0">
                <a:cs typeface="Times New Roman" panose="02020603050405020304" pitchFamily="18" charset="0"/>
              </a:rPr>
              <a:t> ...</a:t>
            </a:r>
          </a:p>
        </p:txBody>
      </p:sp>
    </p:spTree>
    <p:extLst>
      <p:ext uri="{BB962C8B-B14F-4D97-AF65-F5344CB8AC3E}">
        <p14:creationId xmlns:p14="http://schemas.microsoft.com/office/powerpoint/2010/main" val="265553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2" name="Picture 11">
            <a:hlinkClick r:id="rId4" action="ppaction://hlinksldjump"/>
            <a:extLst>
              <a:ext uri="{FF2B5EF4-FFF2-40B4-BE49-F238E27FC236}">
                <a16:creationId xmlns:a16="http://schemas.microsoft.com/office/drawing/2014/main" id="{19980DBD-F18C-485A-9302-847BF81CBE30}"/>
              </a:ext>
            </a:extLst>
          </p:cNvPr>
          <p:cNvPicPr>
            <a:picLocks noChangeAspect="1"/>
          </p:cNvPicPr>
          <p:nvPr/>
        </p:nvPicPr>
        <p:blipFill rotWithShape="1">
          <a:blip r:embed="rId5">
            <a:extLst>
              <a:ext uri="{28A0092B-C50C-407E-A947-70E740481C1C}">
                <a14:useLocalDpi xmlns:a14="http://schemas.microsoft.com/office/drawing/2010/main" val="0"/>
              </a:ext>
            </a:extLst>
          </a:blip>
          <a:srcRect l="42694" t="26075" r="33130" b="31789"/>
          <a:stretch/>
        </p:blipFill>
        <p:spPr>
          <a:xfrm rot="21150277">
            <a:off x="150834" y="4411747"/>
            <a:ext cx="1358474" cy="2367764"/>
          </a:xfrm>
          <a:prstGeom prst="rect">
            <a:avLst/>
          </a:prstGeom>
        </p:spPr>
      </p:pic>
      <p:sp>
        <p:nvSpPr>
          <p:cNvPr id="7" name="Rectangle 6">
            <a:extLst>
              <a:ext uri="{FF2B5EF4-FFF2-40B4-BE49-F238E27FC236}">
                <a16:creationId xmlns:a16="http://schemas.microsoft.com/office/drawing/2014/main" id="{0556E47D-F041-41C9-B335-5C97DDC7DE02}"/>
              </a:ext>
            </a:extLst>
          </p:cNvPr>
          <p:cNvSpPr/>
          <p:nvPr/>
        </p:nvSpPr>
        <p:spPr>
          <a:xfrm>
            <a:off x="2100943" y="556622"/>
            <a:ext cx="8392886" cy="1391921"/>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US" sz="3600" b="1" dirty="0">
                <a:solidFill>
                  <a:srgbClr val="FF0000"/>
                </a:solidFill>
                <a:cs typeface="Times New Roman" panose="02020603050405020304" pitchFamily="18" charset="0"/>
              </a:rPr>
              <a:t>2. </a:t>
            </a:r>
            <a:r>
              <a:rPr lang="en-US" sz="3600" b="1" dirty="0" err="1">
                <a:solidFill>
                  <a:srgbClr val="FF0000"/>
                </a:solidFill>
                <a:cs typeface="Times New Roman" panose="02020603050405020304" pitchFamily="18" charset="0"/>
              </a:rPr>
              <a:t>Ích</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lợi</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của</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hoạt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động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sản</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xuất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công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nghiệp</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là</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gì</a:t>
            </a:r>
            <a:r>
              <a:rPr lang="en-US" sz="3600" b="1" dirty="0">
                <a:solidFill>
                  <a:srgbClr val="FF0000"/>
                </a:solidFill>
                <a:cs typeface="Times New Roman" panose="02020603050405020304" pitchFamily="18" charset="0"/>
              </a:rPr>
              <a:t>?</a:t>
            </a:r>
          </a:p>
          <a:p>
            <a:pPr lvl="0" algn="ctr"/>
            <a:endParaRPr lang="en-US" sz="3600" b="1" dirty="0">
              <a:solidFill>
                <a:srgbClr val="FF0000"/>
              </a:solidFill>
              <a:cs typeface="Times New Roman" panose="02020603050405020304" pitchFamily="18" charset="0"/>
            </a:endParaRPr>
          </a:p>
        </p:txBody>
      </p:sp>
      <p:sp>
        <p:nvSpPr>
          <p:cNvPr id="8" name="Rectangle: Rounded Corners 7">
            <a:extLst>
              <a:ext uri="{FF2B5EF4-FFF2-40B4-BE49-F238E27FC236}">
                <a16:creationId xmlns:a16="http://schemas.microsoft.com/office/drawing/2014/main" id="{21CFCDE4-7B30-4DF6-A54F-8ED54C5ADBDE}"/>
              </a:ext>
            </a:extLst>
          </p:cNvPr>
          <p:cNvSpPr/>
          <p:nvPr/>
        </p:nvSpPr>
        <p:spPr>
          <a:xfrm>
            <a:off x="1657938" y="3015343"/>
            <a:ext cx="9434605" cy="2524742"/>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lvl="0" algn="just">
              <a:lnSpc>
                <a:spcPct val="150000"/>
              </a:lnSpc>
            </a:pPr>
            <a:r>
              <a:rPr lang="vi-VN" sz="2800" b="1" dirty="0">
                <a:solidFill>
                  <a:prstClr val="black"/>
                </a:solidFill>
                <a:cs typeface="Times New Roman" panose="02020603050405020304" pitchFamily="18" charset="0"/>
              </a:rPr>
              <a:t>Tạo ra nhiều sản phẩm như </a:t>
            </a:r>
            <a:r>
              <a:rPr lang="en-US" sz="2800" b="1" dirty="0">
                <a:solidFill>
                  <a:prstClr val="black"/>
                </a:solidFill>
                <a:cs typeface="Times New Roman" panose="02020603050405020304" pitchFamily="18" charset="0"/>
              </a:rPr>
              <a:t>m</a:t>
            </a:r>
            <a:r>
              <a:rPr lang="vi-VN" sz="2800" b="1" dirty="0">
                <a:solidFill>
                  <a:prstClr val="black"/>
                </a:solidFill>
                <a:cs typeface="Times New Roman" panose="02020603050405020304" pitchFamily="18" charset="0"/>
              </a:rPr>
              <a:t>áy móc, nguyên vật liệu, thiết bị, đồ dùng, thiết bị phục vụ sản xuất, đời sống và mang lại các ích lợi kinh té cho con người.</a:t>
            </a:r>
            <a:endParaRPr kumimoji="0" lang="en-US" sz="2800" b="1" i="0" u="none" strike="noStrike" kern="1200" cap="none" spc="0" normalizeH="0" baseline="0" noProof="0" dirty="0">
              <a:ln>
                <a:noFill/>
              </a:ln>
              <a:solidFill>
                <a:prstClr val="black"/>
              </a:solidFill>
              <a:effectLst/>
              <a:uLnTx/>
              <a:uFillTx/>
              <a:cs typeface="Times New Roman" panose="02020603050405020304" pitchFamily="18" charset="0"/>
            </a:endParaRPr>
          </a:p>
        </p:txBody>
      </p:sp>
    </p:spTree>
    <p:extLst>
      <p:ext uri="{BB962C8B-B14F-4D97-AF65-F5344CB8AC3E}">
        <p14:creationId xmlns:p14="http://schemas.microsoft.com/office/powerpoint/2010/main" val="185410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2" name="Picture 11">
            <a:hlinkClick r:id="rId4" action="ppaction://hlinksldjump"/>
            <a:extLst>
              <a:ext uri="{FF2B5EF4-FFF2-40B4-BE49-F238E27FC236}">
                <a16:creationId xmlns:a16="http://schemas.microsoft.com/office/drawing/2014/main" id="{19980DBD-F18C-485A-9302-847BF81CBE30}"/>
              </a:ext>
            </a:extLst>
          </p:cNvPr>
          <p:cNvPicPr>
            <a:picLocks noChangeAspect="1"/>
          </p:cNvPicPr>
          <p:nvPr/>
        </p:nvPicPr>
        <p:blipFill rotWithShape="1">
          <a:blip r:embed="rId5">
            <a:extLst>
              <a:ext uri="{28A0092B-C50C-407E-A947-70E740481C1C}">
                <a14:useLocalDpi xmlns:a14="http://schemas.microsoft.com/office/drawing/2010/main" val="0"/>
              </a:ext>
            </a:extLst>
          </a:blip>
          <a:srcRect l="42694" t="26075" r="33130" b="31789"/>
          <a:stretch/>
        </p:blipFill>
        <p:spPr>
          <a:xfrm rot="21150277">
            <a:off x="150834" y="4411747"/>
            <a:ext cx="1358474" cy="2367764"/>
          </a:xfrm>
          <a:prstGeom prst="rect">
            <a:avLst/>
          </a:prstGeom>
        </p:spPr>
      </p:pic>
      <p:sp>
        <p:nvSpPr>
          <p:cNvPr id="7" name="Rectangle 6">
            <a:extLst>
              <a:ext uri="{FF2B5EF4-FFF2-40B4-BE49-F238E27FC236}">
                <a16:creationId xmlns:a16="http://schemas.microsoft.com/office/drawing/2014/main" id="{0556E47D-F041-41C9-B335-5C97DDC7DE02}"/>
              </a:ext>
            </a:extLst>
          </p:cNvPr>
          <p:cNvSpPr/>
          <p:nvPr/>
        </p:nvSpPr>
        <p:spPr>
          <a:xfrm>
            <a:off x="2100943" y="556622"/>
            <a:ext cx="8392886" cy="1391921"/>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US" sz="3600" b="1" dirty="0">
                <a:solidFill>
                  <a:srgbClr val="FF0000"/>
                </a:solidFill>
                <a:cs typeface="Times New Roman" panose="02020603050405020304" pitchFamily="18" charset="0"/>
              </a:rPr>
              <a:t>3. </a:t>
            </a:r>
            <a:r>
              <a:rPr lang="en-US" sz="3600" b="1" dirty="0" err="1">
                <a:solidFill>
                  <a:srgbClr val="FF0000"/>
                </a:solidFill>
                <a:cs typeface="Times New Roman" panose="02020603050405020304" pitchFamily="18" charset="0"/>
              </a:rPr>
              <a:t>Kể</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tên</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một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số</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sản</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phẩm</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của</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hoạt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động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sản</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xuất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công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nghiệp</a:t>
            </a:r>
            <a:r>
              <a:rPr lang="en-US" sz="3600" b="1" dirty="0">
                <a:solidFill>
                  <a:srgbClr val="FF0000"/>
                </a:solidFill>
                <a:cs typeface="Times New Roman" panose="02020603050405020304" pitchFamily="18" charset="0"/>
              </a:rPr>
              <a:t> </a:t>
            </a:r>
          </a:p>
        </p:txBody>
      </p:sp>
      <p:sp>
        <p:nvSpPr>
          <p:cNvPr id="8" name="Rectangle: Rounded Corners 7">
            <a:extLst>
              <a:ext uri="{FF2B5EF4-FFF2-40B4-BE49-F238E27FC236}">
                <a16:creationId xmlns:a16="http://schemas.microsoft.com/office/drawing/2014/main" id="{21CFCDE4-7B30-4DF6-A54F-8ED54C5ADBDE}"/>
              </a:ext>
            </a:extLst>
          </p:cNvPr>
          <p:cNvSpPr/>
          <p:nvPr/>
        </p:nvSpPr>
        <p:spPr>
          <a:xfrm>
            <a:off x="2100943" y="3015343"/>
            <a:ext cx="8991600" cy="1894115"/>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lvl="0" algn="ctr">
              <a:lnSpc>
                <a:spcPct val="150000"/>
              </a:lnSpc>
            </a:pPr>
            <a:r>
              <a:rPr lang="en-US" sz="3600" b="1" dirty="0" err="1">
                <a:solidFill>
                  <a:prstClr val="black"/>
                </a:solidFill>
                <a:cs typeface="Times New Roman" panose="02020603050405020304" pitchFamily="18" charset="0"/>
              </a:rPr>
              <a:t>Thực</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phẩm</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đóng</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hộp</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quần</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áo</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dầu</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thô</a:t>
            </a:r>
            <a:r>
              <a:rPr lang="en-US" sz="3600" b="1" dirty="0">
                <a:solidFill>
                  <a:prstClr val="black"/>
                </a:solidFill>
                <a:cs typeface="Times New Roman" panose="02020603050405020304" pitchFamily="18" charset="0"/>
              </a:rPr>
              <a:t>, gang </a:t>
            </a:r>
            <a:r>
              <a:rPr lang="en-US" sz="3600" b="1" dirty="0" err="1">
                <a:solidFill>
                  <a:prstClr val="black"/>
                </a:solidFill>
                <a:cs typeface="Times New Roman" panose="02020603050405020304" pitchFamily="18" charset="0"/>
              </a:rPr>
              <a:t>thép</a:t>
            </a:r>
            <a:r>
              <a:rPr lang="en-US" sz="3600" b="1" dirty="0">
                <a:solidFill>
                  <a:prstClr val="black"/>
                </a:solidFill>
                <a:cs typeface="Times New Roman" panose="02020603050405020304" pitchFamily="18" charset="0"/>
              </a:rPr>
              <a:t>…..</a:t>
            </a:r>
          </a:p>
        </p:txBody>
      </p:sp>
    </p:spTree>
    <p:extLst>
      <p:ext uri="{BB962C8B-B14F-4D97-AF65-F5344CB8AC3E}">
        <p14:creationId xmlns:p14="http://schemas.microsoft.com/office/powerpoint/2010/main" val="242380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pic>
        <p:nvPicPr>
          <p:cNvPr id="1075" name="Google Shape;1075;p19"/>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076" name="Google Shape;1076;p19"/>
          <p:cNvPicPr preferRelativeResize="0"/>
          <p:nvPr/>
        </p:nvPicPr>
        <p:blipFill rotWithShape="1">
          <a:blip r:embed="rId4">
            <a:alphaModFix/>
          </a:blip>
          <a:srcRect/>
          <a:stretch/>
        </p:blipFill>
        <p:spPr>
          <a:xfrm flipH="1">
            <a:off x="-303883" y="3256410"/>
            <a:ext cx="4077107" cy="3177107"/>
          </a:xfrm>
          <a:prstGeom prst="rect">
            <a:avLst/>
          </a:prstGeom>
          <a:noFill/>
          <a:ln>
            <a:noFill/>
          </a:ln>
        </p:spPr>
      </p:pic>
      <p:pic>
        <p:nvPicPr>
          <p:cNvPr id="1078" name="Google Shape;1078;p19"/>
          <p:cNvPicPr preferRelativeResize="0"/>
          <p:nvPr/>
        </p:nvPicPr>
        <p:blipFill rotWithShape="1">
          <a:blip r:embed="rId5">
            <a:alphaModFix/>
          </a:blip>
          <a:srcRect/>
          <a:stretch/>
        </p:blipFill>
        <p:spPr>
          <a:xfrm>
            <a:off x="9740265" y="3203732"/>
            <a:ext cx="2613610" cy="3282462"/>
          </a:xfrm>
          <a:prstGeom prst="rect">
            <a:avLst/>
          </a:prstGeom>
          <a:noFill/>
          <a:ln>
            <a:noFill/>
          </a:ln>
        </p:spPr>
      </p:pic>
      <p:grpSp>
        <p:nvGrpSpPr>
          <p:cNvPr id="6" name="Group 5">
            <a:extLst>
              <a:ext uri="{FF2B5EF4-FFF2-40B4-BE49-F238E27FC236}">
                <a16:creationId xmlns:a16="http://schemas.microsoft.com/office/drawing/2014/main" id="{8B496DC6-9226-4EA3-BDF9-149170D1D30A}"/>
              </a:ext>
            </a:extLst>
          </p:cNvPr>
          <p:cNvGrpSpPr/>
          <p:nvPr/>
        </p:nvGrpSpPr>
        <p:grpSpPr>
          <a:xfrm>
            <a:off x="1796143" y="1900852"/>
            <a:ext cx="8285482" cy="2627606"/>
            <a:chOff x="299504" y="1991447"/>
            <a:chExt cx="10081625" cy="4380777"/>
          </a:xfrm>
        </p:grpSpPr>
        <p:pic>
          <p:nvPicPr>
            <p:cNvPr id="7" name="Google Shape;1159;p23">
              <a:extLst>
                <a:ext uri="{FF2B5EF4-FFF2-40B4-BE49-F238E27FC236}">
                  <a16:creationId xmlns:a16="http://schemas.microsoft.com/office/drawing/2014/main" id="{4D26D116-0190-4755-8DEC-950C9617B703}"/>
                </a:ext>
              </a:extLst>
            </p:cNvPr>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40000" contrast="-40000"/>
                      </a14:imgEffect>
                    </a14:imgLayer>
                  </a14:imgProps>
                </a:ext>
              </a:extLst>
            </a:blip>
            <a:srcRect/>
            <a:stretch/>
          </p:blipFill>
          <p:spPr>
            <a:xfrm>
              <a:off x="299504" y="1991447"/>
              <a:ext cx="10081625" cy="4380777"/>
            </a:xfrm>
            <a:prstGeom prst="rect">
              <a:avLst/>
            </a:prstGeom>
            <a:noFill/>
            <a:ln>
              <a:noFill/>
            </a:ln>
          </p:spPr>
        </p:pic>
        <p:sp>
          <p:nvSpPr>
            <p:cNvPr id="8" name="Google Shape;1160;p23">
              <a:extLst>
                <a:ext uri="{FF2B5EF4-FFF2-40B4-BE49-F238E27FC236}">
                  <a16:creationId xmlns:a16="http://schemas.microsoft.com/office/drawing/2014/main" id="{5F098EB9-36F6-48C8-8BD5-FA1369DC4602}"/>
                </a:ext>
              </a:extLst>
            </p:cNvPr>
            <p:cNvSpPr/>
            <p:nvPr/>
          </p:nvSpPr>
          <p:spPr>
            <a:xfrm>
              <a:off x="1062622" y="1991447"/>
              <a:ext cx="8718267" cy="3540522"/>
            </a:xfrm>
            <a:prstGeom prst="rect">
              <a:avLst/>
            </a:prstGeom>
            <a:noFill/>
            <a:ln>
              <a:noFill/>
            </a:ln>
          </p:spPr>
          <p:txBody>
            <a:bodyPr spcFirstLastPara="1" wrap="square" lIns="91425" tIns="45700" rIns="91425" bIns="45700" anchor="t" anchorCtr="0">
              <a:spAutoFit/>
            </a:bodyPr>
            <a:lstStyle/>
            <a:p>
              <a:pPr marL="742950" marR="0" lvl="1" indent="-285750" algn="just" defTabSz="914400" rtl="0" eaLnBrk="1" fontAlgn="auto" latinLnBrk="0" hangingPunct="1">
                <a:lnSpc>
                  <a:spcPct val="150000"/>
                </a:lnSpc>
                <a:spcBef>
                  <a:spcPts val="0"/>
                </a:spcBef>
                <a:spcAft>
                  <a:spcPts val="0"/>
                </a:spcAft>
                <a:buClr>
                  <a:srgbClr val="FFFFFF"/>
                </a:buClr>
                <a:buSzPts val="3200"/>
                <a:buFont typeface="Arial" panose="020B0604020202020204" pitchFamily="34" charset="0"/>
                <a:buChar char="•"/>
                <a:tabLst/>
                <a:defRPr/>
              </a:pPr>
              <a:r>
                <a:rPr kumimoji="0" lang="nl-NL" sz="8800" b="0" i="1"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rPr>
                <a:t>Thực hành</a:t>
              </a:r>
              <a:endParaRPr kumimoji="0" sz="8800" b="1" i="0" u="none" strike="noStrike" kern="0" cap="none" spc="0" normalizeH="0" baseline="0" noProof="0" dirty="0">
                <a:ln>
                  <a:noFill/>
                </a:ln>
                <a:solidFill>
                  <a:srgbClr val="002060"/>
                </a:solidFill>
                <a:effectLst/>
                <a:uLnTx/>
                <a:uFillTx/>
                <a:latin typeface="Nunito black" pitchFamily="2" charset="0"/>
                <a:cs typeface="Calibri" panose="020F0502020204030204" pitchFamily="34" charset="0"/>
                <a:sym typeface="Arial"/>
              </a:endParaRPr>
            </a:p>
          </p:txBody>
        </p:sp>
      </p:grpSp>
    </p:spTree>
    <p:extLst>
      <p:ext uri="{BB962C8B-B14F-4D97-AF65-F5344CB8AC3E}">
        <p14:creationId xmlns:p14="http://schemas.microsoft.com/office/powerpoint/2010/main" val="36831938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78"/>
                                        </p:tgtEl>
                                        <p:attrNameLst>
                                          <p:attrName>style.visibility</p:attrName>
                                        </p:attrNameLst>
                                      </p:cBhvr>
                                      <p:to>
                                        <p:strVal val="visible"/>
                                      </p:to>
                                    </p:set>
                                    <p:animEffect transition="in" filter="fade">
                                      <p:cBhvr>
                                        <p:cTn id="9" dur="1000"/>
                                        <p:tgtEl>
                                          <p:spTgt spid="1078"/>
                                        </p:tgtEl>
                                      </p:cBhvr>
                                    </p:animEffect>
                                  </p:child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pic>
        <p:nvPicPr>
          <p:cNvPr id="969" name="Google Shape;969;p10"/>
          <p:cNvPicPr preferRelativeResize="0"/>
          <p:nvPr/>
        </p:nvPicPr>
        <p:blipFill rotWithShape="1">
          <a:blip r:embed="rId3">
            <a:alphaModFix/>
          </a:blip>
          <a:srcRect l="2915" t="12037" r="70209" b="60370"/>
          <a:stretch/>
        </p:blipFill>
        <p:spPr>
          <a:xfrm>
            <a:off x="9224682" y="-659952"/>
            <a:ext cx="3276600" cy="1892300"/>
          </a:xfrm>
          <a:prstGeom prst="rect">
            <a:avLst/>
          </a:prstGeom>
          <a:noFill/>
          <a:ln>
            <a:noFill/>
          </a:ln>
        </p:spPr>
      </p:pic>
      <p:pic>
        <p:nvPicPr>
          <p:cNvPr id="970" name="Google Shape;970;p10"/>
          <p:cNvPicPr preferRelativeResize="0"/>
          <p:nvPr/>
        </p:nvPicPr>
        <p:blipFill rotWithShape="1">
          <a:blip r:embed="rId3">
            <a:alphaModFix/>
          </a:blip>
          <a:srcRect l="2915" t="12037" r="70209" b="60370"/>
          <a:stretch/>
        </p:blipFill>
        <p:spPr>
          <a:xfrm>
            <a:off x="-584200" y="-361159"/>
            <a:ext cx="3276600" cy="1892300"/>
          </a:xfrm>
          <a:prstGeom prst="rect">
            <a:avLst/>
          </a:prstGeom>
          <a:noFill/>
          <a:ln>
            <a:noFill/>
          </a:ln>
        </p:spPr>
      </p:pic>
      <p:sp>
        <p:nvSpPr>
          <p:cNvPr id="973" name="Google Shape;973;p10"/>
          <p:cNvSpPr/>
          <p:nvPr/>
        </p:nvSpPr>
        <p:spPr>
          <a:xfrm>
            <a:off x="445154" y="95741"/>
            <a:ext cx="11594446" cy="1327978"/>
          </a:xfrm>
          <a:prstGeom prst="roundRect">
            <a:avLst>
              <a:gd name="adj" fmla="val 16667"/>
            </a:avLst>
          </a:prstGeom>
          <a:solidFill>
            <a:srgbClr val="E5F7B3"/>
          </a:solidFill>
          <a:ln w="381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buClr>
                <a:srgbClr val="000000"/>
              </a:buClr>
              <a:defRPr/>
            </a:pPr>
            <a:r>
              <a:rPr lang="en-US" sz="3600" b="1" kern="0" dirty="0">
                <a:solidFill>
                  <a:srgbClr val="244061"/>
                </a:solidFill>
                <a:latin typeface="Times New Roman" panose="02020603050405020304" pitchFamily="18" charset="0"/>
                <a:ea typeface="Calibri"/>
                <a:cs typeface="Times New Roman" panose="02020603050405020304" pitchFamily="18" charset="0"/>
                <a:sym typeface="Calibri"/>
              </a:rPr>
              <a:t>1. </a:t>
            </a:r>
            <a:r>
              <a:rPr lang="vi-VN" sz="3600" b="1" kern="0" dirty="0">
                <a:solidFill>
                  <a:srgbClr val="244061"/>
                </a:solidFill>
                <a:latin typeface="Times New Roman" panose="02020603050405020304" pitchFamily="18" charset="0"/>
                <a:ea typeface="Calibri"/>
                <a:cs typeface="Times New Roman" panose="02020603050405020304" pitchFamily="18" charset="0"/>
                <a:sym typeface="Calibri"/>
              </a:rPr>
              <a:t>Giới thiệu một số sản phẩm thủ công hoặc công nghiệp ở địa phương mà em sưu tầm được.</a:t>
            </a:r>
            <a:endParaRPr kumimoji="0" sz="3600" b="1" i="0" u="none" strike="noStrike" kern="0" cap="none" spc="0" normalizeH="0" baseline="0" noProof="0" dirty="0">
              <a:ln>
                <a:noFill/>
              </a:ln>
              <a:solidFill>
                <a:srgbClr val="244061"/>
              </a:solidFill>
              <a:effectLst/>
              <a:uLnTx/>
              <a:uFillTx/>
              <a:latin typeface="Times New Roman" panose="02020603050405020304" pitchFamily="18" charset="0"/>
              <a:ea typeface="Calibri"/>
              <a:cs typeface="Times New Roman" panose="02020603050405020304" pitchFamily="18" charset="0"/>
              <a:sym typeface="Calibri"/>
            </a:endParaRPr>
          </a:p>
        </p:txBody>
      </p:sp>
      <p:pic>
        <p:nvPicPr>
          <p:cNvPr id="4" name="Picture 3">
            <a:extLst>
              <a:ext uri="{FF2B5EF4-FFF2-40B4-BE49-F238E27FC236}">
                <a16:creationId xmlns:a16="http://schemas.microsoft.com/office/drawing/2014/main" id="{9A9DBDA2-83C1-40CE-85D6-81888C218322}"/>
              </a:ext>
            </a:extLst>
          </p:cNvPr>
          <p:cNvPicPr>
            <a:picLocks noChangeAspect="1"/>
          </p:cNvPicPr>
          <p:nvPr/>
        </p:nvPicPr>
        <p:blipFill>
          <a:blip r:embed="rId4"/>
          <a:stretch>
            <a:fillRect/>
          </a:stretch>
        </p:blipFill>
        <p:spPr>
          <a:xfrm>
            <a:off x="8995001" y="1902688"/>
            <a:ext cx="3196999" cy="3555960"/>
          </a:xfrm>
          <a:prstGeom prst="rect">
            <a:avLst/>
          </a:prstGeom>
        </p:spPr>
      </p:pic>
      <p:grpSp>
        <p:nvGrpSpPr>
          <p:cNvPr id="12" name="Group 11">
            <a:extLst>
              <a:ext uri="{FF2B5EF4-FFF2-40B4-BE49-F238E27FC236}">
                <a16:creationId xmlns:a16="http://schemas.microsoft.com/office/drawing/2014/main" id="{BAB90EA7-8778-4D06-B37B-35087D104CE8}"/>
              </a:ext>
            </a:extLst>
          </p:cNvPr>
          <p:cNvGrpSpPr/>
          <p:nvPr/>
        </p:nvGrpSpPr>
        <p:grpSpPr>
          <a:xfrm>
            <a:off x="0" y="4177515"/>
            <a:ext cx="3504440" cy="2665346"/>
            <a:chOff x="465799" y="4003780"/>
            <a:chExt cx="4665577" cy="2668172"/>
          </a:xfrm>
        </p:grpSpPr>
        <p:pic>
          <p:nvPicPr>
            <p:cNvPr id="13" name="Picture 12">
              <a:extLst>
                <a:ext uri="{FF2B5EF4-FFF2-40B4-BE49-F238E27FC236}">
                  <a16:creationId xmlns:a16="http://schemas.microsoft.com/office/drawing/2014/main" id="{E2189C4B-7832-4670-8501-832BEEC36724}"/>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14" name="TextBox 13">
              <a:extLst>
                <a:ext uri="{FF2B5EF4-FFF2-40B4-BE49-F238E27FC236}">
                  <a16:creationId xmlns:a16="http://schemas.microsoft.com/office/drawing/2014/main" id="{7FBE7219-B4C8-403E-9085-7CECEB5D20D3}"/>
                </a:ext>
              </a:extLst>
            </p:cNvPr>
            <p:cNvSpPr txBox="1"/>
            <p:nvPr/>
          </p:nvSpPr>
          <p:spPr>
            <a:xfrm>
              <a:off x="465799" y="4003780"/>
              <a:ext cx="4500395" cy="5853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200" b="1" i="0" u="none" strike="noStrike" kern="1200" normalizeH="0" baseline="0" noProof="0" dirty="0" err="1">
                  <a:ln w="22225">
                    <a:solidFill>
                      <a:schemeClr val="accent2"/>
                    </a:solidFill>
                    <a:prstDash val="solid"/>
                  </a:ln>
                  <a:solidFill>
                    <a:srgbClr val="FF0000"/>
                  </a:solidFill>
                  <a:uLnTx/>
                  <a:uFillTx/>
                  <a:latin typeface="Times New Roman" panose="02020603050405020304" pitchFamily="18" charset="0"/>
                  <a:cs typeface="Times New Roman" panose="02020603050405020304" pitchFamily="18" charset="0"/>
                </a:rPr>
                <a:t>Thảo</a:t>
              </a:r>
              <a:r>
                <a:rPr kumimoji="0" lang="en-US" sz="3200" b="1" i="0" u="none" strike="noStrike" kern="1200" normalizeH="0" baseline="0" noProof="0" dirty="0">
                  <a:ln w="22225">
                    <a:solidFill>
                      <a:schemeClr val="accent2"/>
                    </a:solidFill>
                    <a:prstDash val="solid"/>
                  </a:ln>
                  <a:solidFill>
                    <a:srgbClr val="FF0000"/>
                  </a:solidFill>
                  <a:uLnTx/>
                  <a:uFillTx/>
                  <a:latin typeface="Times New Roman" panose="02020603050405020304" pitchFamily="18" charset="0"/>
                  <a:cs typeface="Times New Roman" panose="02020603050405020304" pitchFamily="18" charset="0"/>
                </a:rPr>
                <a:t> </a:t>
              </a:r>
              <a:r>
                <a:rPr kumimoji="0" lang="en-US" sz="3200" b="1" i="0" u="none" strike="noStrike" kern="1200" normalizeH="0" baseline="0" noProof="0" dirty="0" err="1">
                  <a:ln w="22225">
                    <a:solidFill>
                      <a:schemeClr val="accent2"/>
                    </a:solidFill>
                    <a:prstDash val="solid"/>
                  </a:ln>
                  <a:solidFill>
                    <a:srgbClr val="FF0000"/>
                  </a:solidFill>
                  <a:uLnTx/>
                  <a:uFillTx/>
                  <a:latin typeface="Times New Roman" panose="02020603050405020304" pitchFamily="18" charset="0"/>
                  <a:cs typeface="Times New Roman" panose="02020603050405020304" pitchFamily="18" charset="0"/>
                </a:rPr>
                <a:t>luận</a:t>
              </a:r>
              <a:r>
                <a:rPr kumimoji="0" lang="en-US" sz="3200" b="1" i="0" u="none" strike="noStrike" kern="1200" normalizeH="0" baseline="0" noProof="0" dirty="0">
                  <a:ln w="22225">
                    <a:solidFill>
                      <a:schemeClr val="accent2"/>
                    </a:solidFill>
                    <a:prstDash val="solid"/>
                  </a:ln>
                  <a:solidFill>
                    <a:srgbClr val="FF0000"/>
                  </a:solidFill>
                  <a:uLnTx/>
                  <a:uFillTx/>
                  <a:latin typeface="Times New Roman" panose="02020603050405020304" pitchFamily="18" charset="0"/>
                  <a:cs typeface="Times New Roman" panose="02020603050405020304" pitchFamily="18" charset="0"/>
                </a:rPr>
                <a:t> </a:t>
              </a:r>
              <a:r>
                <a:rPr kumimoji="0" lang="en-US" sz="3200" b="1" i="0" u="none" strike="noStrike" kern="1200" normalizeH="0" baseline="0" noProof="0" dirty="0" err="1">
                  <a:ln w="22225">
                    <a:solidFill>
                      <a:schemeClr val="accent2"/>
                    </a:solidFill>
                    <a:prstDash val="solid"/>
                  </a:ln>
                  <a:solidFill>
                    <a:srgbClr val="FF0000"/>
                  </a:solidFill>
                  <a:uLnTx/>
                  <a:uFillTx/>
                  <a:latin typeface="Times New Roman" panose="02020603050405020304" pitchFamily="18" charset="0"/>
                  <a:cs typeface="Times New Roman" panose="02020603050405020304" pitchFamily="18" charset="0"/>
                </a:rPr>
                <a:t>nhóm</a:t>
              </a:r>
              <a:r>
                <a:rPr kumimoji="0" lang="en-US" sz="3200" b="1" i="0" u="none" strike="noStrike" kern="1200" normalizeH="0" baseline="0" noProof="0" dirty="0">
                  <a:ln w="22225">
                    <a:solidFill>
                      <a:schemeClr val="accent2"/>
                    </a:solidFill>
                    <a:prstDash val="solid"/>
                  </a:ln>
                  <a:solidFill>
                    <a:srgbClr val="FF0000"/>
                  </a:solidFill>
                  <a:uLnTx/>
                  <a:uFillTx/>
                  <a:latin typeface="Times New Roman" panose="02020603050405020304" pitchFamily="18" charset="0"/>
                  <a:cs typeface="Times New Roman" panose="02020603050405020304" pitchFamily="18" charset="0"/>
                </a:rPr>
                <a:t> 4</a:t>
              </a:r>
              <a:endParaRPr kumimoji="0" lang="en-US" sz="4800" b="1" i="0" u="none" strike="noStrike" kern="1200" normalizeH="0" baseline="0" noProof="0" dirty="0">
                <a:ln w="22225">
                  <a:solidFill>
                    <a:schemeClr val="accent2"/>
                  </a:solidFill>
                  <a:prstDash val="solid"/>
                </a:ln>
                <a:solidFill>
                  <a:srgbClr val="FF0000"/>
                </a:solidFill>
                <a:uLnTx/>
                <a:uFillTx/>
                <a:latin typeface="Times New Roman" panose="02020603050405020304" pitchFamily="18" charset="0"/>
                <a:cs typeface="Times New Roman" panose="02020603050405020304" pitchFamily="18" charset="0"/>
              </a:endParaRPr>
            </a:p>
          </p:txBody>
        </p:sp>
      </p:grpSp>
      <p:sp>
        <p:nvSpPr>
          <p:cNvPr id="5" name="Speech Bubble: Rectangle with Corners Rounded 4">
            <a:extLst>
              <a:ext uri="{FF2B5EF4-FFF2-40B4-BE49-F238E27FC236}">
                <a16:creationId xmlns:a16="http://schemas.microsoft.com/office/drawing/2014/main" id="{7ED11A40-A540-4FEB-B598-92E78FAFFE2F}"/>
              </a:ext>
            </a:extLst>
          </p:cNvPr>
          <p:cNvSpPr/>
          <p:nvPr/>
        </p:nvSpPr>
        <p:spPr>
          <a:xfrm>
            <a:off x="3410276" y="2825183"/>
            <a:ext cx="5678890" cy="1710969"/>
          </a:xfrm>
          <a:prstGeom prst="wedgeRoundRectCallout">
            <a:avLst>
              <a:gd name="adj1" fmla="val -51780"/>
              <a:gd name="adj2" fmla="val 7981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vi-VN" sz="2800" b="1" dirty="0">
                <a:solidFill>
                  <a:schemeClr val="tx1"/>
                </a:solidFill>
                <a:latin typeface="+mj-lt"/>
                <a:cs typeface="Calibri" panose="020F0502020204030204" pitchFamily="34" charset="0"/>
              </a:rPr>
              <a:t>Trưng bày tranh ảnh hoặc vật thật về các sản phẩm thủ công hoặc công nghiệp ở địa phương mà em sưu tầm được</a:t>
            </a:r>
            <a:endParaRPr lang="en-US" sz="2800" b="1" dirty="0">
              <a:solidFill>
                <a:schemeClr val="tx1"/>
              </a:solidFill>
              <a:latin typeface="+mj-lt"/>
              <a:cs typeface="Calibri" panose="020F0502020204030204" pitchFamily="34" charset="0"/>
            </a:endParaRPr>
          </a:p>
        </p:txBody>
      </p:sp>
      <p:sp>
        <p:nvSpPr>
          <p:cNvPr id="16" name="Speech Bubble: Rectangle with Corners Rounded 15">
            <a:extLst>
              <a:ext uri="{FF2B5EF4-FFF2-40B4-BE49-F238E27FC236}">
                <a16:creationId xmlns:a16="http://schemas.microsoft.com/office/drawing/2014/main" id="{9407A811-5FDB-4B2E-8F14-4D51EF3E0580}"/>
              </a:ext>
            </a:extLst>
          </p:cNvPr>
          <p:cNvSpPr/>
          <p:nvPr/>
        </p:nvSpPr>
        <p:spPr>
          <a:xfrm>
            <a:off x="3954535" y="5201865"/>
            <a:ext cx="5164539" cy="1231172"/>
          </a:xfrm>
          <a:prstGeom prst="wedgeRoundRectCallout">
            <a:avLst>
              <a:gd name="adj1" fmla="val -62631"/>
              <a:gd name="adj2" fmla="val -1628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vi-VN" sz="2800" b="1" dirty="0">
                <a:solidFill>
                  <a:schemeClr val="tx1"/>
                </a:solidFill>
                <a:latin typeface="+mj-lt"/>
                <a:cs typeface="Calibri" panose="020F0502020204030204" pitchFamily="34" charset="0"/>
              </a:rPr>
              <a:t>Chọn và giới thiệu một sản phẩm ở địa phương em</a:t>
            </a:r>
            <a:endParaRPr lang="en-US" sz="2800" b="1" dirty="0">
              <a:solidFill>
                <a:schemeClr val="tx1"/>
              </a:solidFill>
              <a:latin typeface="+mj-lt"/>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73"/>
                                        </p:tgtEl>
                                        <p:attrNameLst>
                                          <p:attrName>style.visibility</p:attrName>
                                        </p:attrNameLst>
                                      </p:cBhvr>
                                      <p:to>
                                        <p:strVal val="visible"/>
                                      </p:to>
                                    </p:set>
                                    <p:animEffect transition="in" filter="fade">
                                      <p:cBhvr>
                                        <p:cTn id="7" dur="500"/>
                                        <p:tgtEl>
                                          <p:spTgt spid="9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5kcrjo3s">
      <a:majorFont>
        <a:latin typeface="字魂36号-正文宋楷" panose="020F0302020204030204"/>
        <a:ea typeface="字魂36号-正文宋楷"/>
        <a:cs typeface=""/>
      </a:majorFont>
      <a:minorFont>
        <a:latin typeface="字魂36号-正文宋楷" panose="020F0502020204030204"/>
        <a:ea typeface="字魂36号-正文宋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TotalTime>
  <Words>387</Words>
  <Application>Microsoft Office PowerPoint</Application>
  <PresentationFormat>Widescreen</PresentationFormat>
  <Paragraphs>31</Paragraphs>
  <Slides>18</Slides>
  <Notes>12</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18</vt:i4>
      </vt:variant>
    </vt:vector>
  </HeadingPairs>
  <TitlesOfParts>
    <vt:vector size="34" baseType="lpstr">
      <vt:lpstr>等线</vt:lpstr>
      <vt:lpstr>Arial</vt:lpstr>
      <vt:lpstr>Calibri</vt:lpstr>
      <vt:lpstr>Calibri Light</vt:lpstr>
      <vt:lpstr>Georgia</vt:lpstr>
      <vt:lpstr>ITC Avant Garde Std Bk</vt:lpstr>
      <vt:lpstr>Nunito black</vt:lpstr>
      <vt:lpstr>Times New Roman</vt:lpstr>
      <vt:lpstr>字魂36号-正文宋楷</vt:lpstr>
      <vt:lpstr>1_Office 主题</vt:lpstr>
      <vt:lpstr>3_Office 主题​​</vt:lpstr>
      <vt:lpstr>2_Office 主题​​</vt:lpstr>
      <vt:lpstr>1_Simple Light</vt:lpstr>
      <vt:lpstr>1_Office 主题​​</vt:lpstr>
      <vt:lpstr>Office Theme</vt:lpstr>
      <vt:lpstr>11_Office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Lenovo</cp:lastModifiedBy>
  <cp:revision>20</cp:revision>
  <dcterms:created xsi:type="dcterms:W3CDTF">2022-08-23T06:34:05Z</dcterms:created>
  <dcterms:modified xsi:type="dcterms:W3CDTF">2024-11-21T14:19:28Z</dcterms:modified>
</cp:coreProperties>
</file>