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7" r:id="rId2"/>
    <p:sldId id="278" r:id="rId3"/>
    <p:sldId id="273" r:id="rId4"/>
    <p:sldId id="274" r:id="rId5"/>
    <p:sldId id="275" r:id="rId6"/>
    <p:sldId id="276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81E68-7754-4202-A285-BECE882774E2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5DD22-2A72-4548-A5AD-50D8FBCAB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3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27C70-665E-4EB5-A2C8-33ACAB6EFB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1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27C70-665E-4EB5-A2C8-33ACAB6EFB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DD22-2A72-4548-A5AD-50D8FBCABA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DD22-2A72-4548-A5AD-50D8FBCABA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9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DD22-2A72-4548-A5AD-50D8FBCABA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DD22-2A72-4548-A5AD-50D8FBCABA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2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6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3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34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2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8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6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63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3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8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1B6B5-DD0B-4EF5-B815-FBE0ED6832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66873-87EE-40A5-B0BC-69CABAFAC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thể là hình minh họa về văn bản cho biết 'LOVE SCHOOL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1897" y="3900442"/>
            <a:ext cx="9389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Luyện tập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5444" y="142042"/>
            <a:ext cx="7208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</a:t>
            </a:r>
            <a:endParaRPr lang="en-US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478" y="1757779"/>
            <a:ext cx="10887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2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4851" y="5752729"/>
            <a:ext cx="3696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  <a:endParaRPr lang="en-US" sz="2800" b="1" i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5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nhảy TÌNH BẠN DIỆU KỲ ( ANHVU REMIX) Phiên bản đồng diễn Tiểu học Liên Minh-By MINH THU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075" end="196346.5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87" y="186431"/>
            <a:ext cx="11940466" cy="5985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4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38 + 52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15 + 15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 + 17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+ 19</a:t>
              </a:r>
            </a:p>
          </p:txBody>
        </p:sp>
      </p:grp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xmlns="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5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314DE86-F82B-4B6F-B908-435BEBA3BF65}"/>
              </a:ext>
            </a:extLst>
          </p:cNvPr>
          <p:cNvSpPr/>
          <p:nvPr/>
        </p:nvSpPr>
        <p:spPr>
          <a:xfrm>
            <a:off x="3580081" y="74281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6864F7F-AB97-4775-8004-A1971236D647}"/>
              </a:ext>
            </a:extLst>
          </p:cNvPr>
          <p:cNvGrpSpPr/>
          <p:nvPr/>
        </p:nvGrpSpPr>
        <p:grpSpPr>
          <a:xfrm>
            <a:off x="4156869" y="718468"/>
            <a:ext cx="1201270" cy="473836"/>
            <a:chOff x="1870518" y="1428482"/>
            <a:chExt cx="1201270" cy="473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323CA06-E61F-4593-82C4-EB52C97467C6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91E65B3C-436D-4018-B9AF-F4F2F83E3F5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323D3-F5EA-4E77-A888-F0DA8F7F912C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Đ, 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33429EA-C18C-4C32-B2FC-4C4AF924C693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 ?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DF88CB-28CD-4841-9B64-B0D35C94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224632"/>
            <a:ext cx="8761160" cy="4928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8EDCC48-E1B1-4D1E-B955-83B6AC511D1D}"/>
              </a:ext>
            </a:extLst>
          </p:cNvPr>
          <p:cNvSpPr/>
          <p:nvPr/>
        </p:nvSpPr>
        <p:spPr>
          <a:xfrm>
            <a:off x="4631526" y="5022361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A317976-C02C-42B2-B4D9-E186C45A100B}"/>
              </a:ext>
            </a:extLst>
          </p:cNvPr>
          <p:cNvSpPr/>
          <p:nvPr/>
        </p:nvSpPr>
        <p:spPr>
          <a:xfrm>
            <a:off x="6193626" y="5022360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S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8E191C1-F420-47B0-AF4E-149C47647335}"/>
              </a:ext>
            </a:extLst>
          </p:cNvPr>
          <p:cNvSpPr/>
          <p:nvPr/>
        </p:nvSpPr>
        <p:spPr>
          <a:xfrm>
            <a:off x="8322403" y="502235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8835BC1-0EAF-4E33-803E-C75F9A2AE533}"/>
              </a:ext>
            </a:extLst>
          </p:cNvPr>
          <p:cNvGrpSpPr/>
          <p:nvPr/>
        </p:nvGrpSpPr>
        <p:grpSpPr>
          <a:xfrm>
            <a:off x="4817663" y="3025880"/>
            <a:ext cx="795737" cy="662828"/>
            <a:chOff x="1750173" y="2926500"/>
            <a:chExt cx="795737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791D968-AE87-40CC-89D8-96A967FC93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FB8C31D-254D-4E9D-BB82-BCA0125B7011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81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2278E6C-BD6C-4722-AF65-09FB5CCE28E9}"/>
              </a:ext>
            </a:extLst>
          </p:cNvPr>
          <p:cNvGrpSpPr/>
          <p:nvPr/>
        </p:nvGrpSpPr>
        <p:grpSpPr>
          <a:xfrm>
            <a:off x="6925863" y="2286852"/>
            <a:ext cx="795737" cy="662828"/>
            <a:chOff x="1750173" y="2926500"/>
            <a:chExt cx="795737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680384F5-0D1F-4507-B801-2279F6CEC3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3513CDA-4310-48E1-BB37-3E47BD9EDB4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576D2CE-84C9-40F7-AD32-B5C600E0099C}"/>
              </a:ext>
            </a:extLst>
          </p:cNvPr>
          <p:cNvGrpSpPr/>
          <p:nvPr/>
        </p:nvGrpSpPr>
        <p:grpSpPr>
          <a:xfrm>
            <a:off x="9199163" y="2912463"/>
            <a:ext cx="795737" cy="662828"/>
            <a:chOff x="1750173" y="2926500"/>
            <a:chExt cx="795737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B4264C43-0680-48E0-849F-73243F7BD2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0A3EB8C-67FA-4F08-B60A-EE3F300CFF6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33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8FBECD4-16EF-4300-8DCC-3799294A8ED8}"/>
              </a:ext>
            </a:extLst>
          </p:cNvPr>
          <p:cNvSpPr/>
          <p:nvPr/>
        </p:nvSpPr>
        <p:spPr>
          <a:xfrm>
            <a:off x="1011581" y="14688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3004F76-1959-4CE5-AA5D-D527DCC48584}"/>
              </a:ext>
            </a:extLst>
          </p:cNvPr>
          <p:cNvGrpSpPr/>
          <p:nvPr/>
        </p:nvGrpSpPr>
        <p:grpSpPr>
          <a:xfrm>
            <a:off x="1588369" y="1456679"/>
            <a:ext cx="1116312" cy="461666"/>
            <a:chOff x="1870518" y="1440653"/>
            <a:chExt cx="1116312" cy="4616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15E441CC-902C-475D-9F25-BA801BD0989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7FFB6BA8-0043-4AA3-AA9E-D7F85453AC3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A7D9431-467D-4260-81DB-C474C0B521C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C5C4EF3-91A2-4CDD-81A1-8AC7B50FCE2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AB1E85A-9157-45E4-90AD-D9A0E6C296C5}"/>
              </a:ext>
            </a:extLst>
          </p:cNvPr>
          <p:cNvGrpSpPr/>
          <p:nvPr/>
        </p:nvGrpSpPr>
        <p:grpSpPr>
          <a:xfrm>
            <a:off x="3205907" y="353042"/>
            <a:ext cx="7556500" cy="2668938"/>
            <a:chOff x="3205907" y="353042"/>
            <a:chExt cx="7556500" cy="26689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1E1D4EA-F892-438D-A374-75B08E9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D78F44E-600A-46C1-9B6B-022265A33920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C7F648CC-CF06-4B6A-B675-249728D5B78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+ 27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C946B91-CB32-4B1A-A454-EE4052A57860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000502D1-42F2-4678-8C28-7CE4469D934B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9477EF5-1513-4B1C-9C66-4A8279AF47C2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/>
                <a:t>+ 19</a:t>
              </a:r>
              <a:endParaRPr lang="vi-VN" sz="28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F0BEECBF-731F-4C65-BB42-5123B0C98BB9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45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5D3A82A-E60A-4E16-A808-F615B38E7C3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+ 19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43217BF-D86A-4751-8860-D566A3C76DB2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A401164-29BE-4286-AA34-A9518542D9AC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966B57ED-491C-4545-AAEE-DE1A67AC91DC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+ 27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4507CBB-BFCA-48D4-B8B0-067FCCDF0C5F}"/>
              </a:ext>
            </a:extLst>
          </p:cNvPr>
          <p:cNvSpPr/>
          <p:nvPr/>
        </p:nvSpPr>
        <p:spPr>
          <a:xfrm>
            <a:off x="7044881" y="9179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8B86AD8-4D3F-446A-A54E-278603418285}"/>
              </a:ext>
            </a:extLst>
          </p:cNvPr>
          <p:cNvSpPr/>
          <p:nvPr/>
        </p:nvSpPr>
        <p:spPr>
          <a:xfrm>
            <a:off x="9646475" y="9306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59A9461-378A-4AA6-B2AF-1C9CC2BC22E8}"/>
              </a:ext>
            </a:extLst>
          </p:cNvPr>
          <p:cNvSpPr/>
          <p:nvPr/>
        </p:nvSpPr>
        <p:spPr>
          <a:xfrm>
            <a:off x="6205654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64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C683012-854E-4D18-8FF0-761E3B0B364C}"/>
              </a:ext>
            </a:extLst>
          </p:cNvPr>
          <p:cNvSpPr/>
          <p:nvPr/>
        </p:nvSpPr>
        <p:spPr>
          <a:xfrm>
            <a:off x="9646475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ACE2A6A-F5D9-4588-BE5E-B392BFF89249}"/>
              </a:ext>
            </a:extLst>
          </p:cNvPr>
          <p:cNvSpPr txBox="1"/>
          <p:nvPr/>
        </p:nvSpPr>
        <p:spPr>
          <a:xfrm>
            <a:off x="2757796" y="4188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4393F2B-1C50-4A92-8D38-CA7620B1D52E}"/>
              </a:ext>
            </a:extLst>
          </p:cNvPr>
          <p:cNvSpPr txBox="1"/>
          <p:nvPr/>
        </p:nvSpPr>
        <p:spPr>
          <a:xfrm>
            <a:off x="715560" y="4666535"/>
            <a:ext cx="538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Lúc này Nam có số viên bi là: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CB9718E-567F-4F14-9BAC-B5116ABEE99E}"/>
              </a:ext>
            </a:extLst>
          </p:cNvPr>
          <p:cNvSpPr txBox="1"/>
          <p:nvPr/>
        </p:nvSpPr>
        <p:spPr>
          <a:xfrm>
            <a:off x="1128022" y="517278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57 + 15 = 72 (viên bi)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D073DF3-91EE-40AA-A837-8290FB51F309}"/>
              </a:ext>
            </a:extLst>
          </p:cNvPr>
          <p:cNvSpPr txBox="1"/>
          <p:nvPr/>
        </p:nvSpPr>
        <p:spPr>
          <a:xfrm>
            <a:off x="2248907" y="5679031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72 viên bi.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8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5" grpId="0" animBg="1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1E7021-8B56-43BC-B323-B66B039AE924}"/>
              </a:ext>
            </a:extLst>
          </p:cNvPr>
          <p:cNvSpPr txBox="1"/>
          <p:nvPr/>
        </p:nvSpPr>
        <p:spPr>
          <a:xfrm>
            <a:off x="1377882" y="1807064"/>
            <a:ext cx="4856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Nam có 57 viên bi. Mai cho Nam thêm 15 viên bi. Hỏi lúc này Nam có bao nhiêu viên bi?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1B3962C-3152-4347-92B6-1DB2D6F1AA5B}"/>
              </a:ext>
            </a:extLst>
          </p:cNvPr>
          <p:cNvSpPr/>
          <p:nvPr/>
        </p:nvSpPr>
        <p:spPr>
          <a:xfrm>
            <a:off x="940560" y="178043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AB7772-4BEE-435A-8D6E-E1132829A1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273" y="1654295"/>
            <a:ext cx="4632586" cy="3158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8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9DC1EF-D695-4467-A14A-5C99F0FA38E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2B. Toán - Bài 20 - Luyện tập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ADB4DF-B565-47E2-A9BB-ED35E88FD5D9}:2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76A4F2-4018-4D09-8381-7E849A6A2BF0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CFF7A-2882-4A2C-9479-3B464B0E66A6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9C6C54-E691-44CF-A934-7D556EDD12A1}:2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9595D3-72A4-4330-B8D3-C9315F30D964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F53854-FA67-42BF-BB07-9B8F47075007}:2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149</Words>
  <Application>Microsoft Office PowerPoint</Application>
  <PresentationFormat>Widescreen</PresentationFormat>
  <Paragraphs>54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2B. Toán - Bài 20 - Luyện tập</dc:title>
  <dc:creator>STD_NHA</dc:creator>
  <cp:lastModifiedBy>STD_NHA</cp:lastModifiedBy>
  <cp:revision>4</cp:revision>
  <dcterms:created xsi:type="dcterms:W3CDTF">2024-11-17T05:37:40Z</dcterms:created>
  <dcterms:modified xsi:type="dcterms:W3CDTF">2024-11-17T05:40:26Z</dcterms:modified>
</cp:coreProperties>
</file>