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7" r:id="rId1"/>
    <p:sldMasterId id="2147483689" r:id="rId2"/>
  </p:sldMasterIdLst>
  <p:notesMasterIdLst>
    <p:notesMasterId r:id="rId34"/>
  </p:notesMasterIdLst>
  <p:sldIdLst>
    <p:sldId id="257" r:id="rId3"/>
    <p:sldId id="258" r:id="rId4"/>
    <p:sldId id="343" r:id="rId5"/>
    <p:sldId id="344" r:id="rId6"/>
    <p:sldId id="345" r:id="rId7"/>
    <p:sldId id="346" r:id="rId8"/>
    <p:sldId id="347" r:id="rId9"/>
    <p:sldId id="348" r:id="rId10"/>
    <p:sldId id="259" r:id="rId11"/>
    <p:sldId id="324" r:id="rId12"/>
    <p:sldId id="260" r:id="rId13"/>
    <p:sldId id="336" r:id="rId14"/>
    <p:sldId id="262" r:id="rId15"/>
    <p:sldId id="263" r:id="rId16"/>
    <p:sldId id="282" r:id="rId17"/>
    <p:sldId id="283" r:id="rId18"/>
    <p:sldId id="284" r:id="rId19"/>
    <p:sldId id="264" r:id="rId20"/>
    <p:sldId id="265" r:id="rId21"/>
    <p:sldId id="355" r:id="rId22"/>
    <p:sldId id="268" r:id="rId23"/>
    <p:sldId id="314" r:id="rId24"/>
    <p:sldId id="272" r:id="rId25"/>
    <p:sldId id="338" r:id="rId26"/>
    <p:sldId id="353" r:id="rId27"/>
    <p:sldId id="339" r:id="rId28"/>
    <p:sldId id="326" r:id="rId29"/>
    <p:sldId id="274" r:id="rId30"/>
    <p:sldId id="275" r:id="rId31"/>
    <p:sldId id="366" r:id="rId32"/>
    <p:sldId id="277" r:id="rId33"/>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ánh Nguyễ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autoAdjust="0"/>
    <p:restoredTop sz="94725"/>
  </p:normalViewPr>
  <p:slideViewPr>
    <p:cSldViewPr>
      <p:cViewPr varScale="1">
        <p:scale>
          <a:sx n="113" d="100"/>
          <a:sy n="113" d="100"/>
        </p:scale>
        <p:origin x="816" y="184"/>
      </p:cViewPr>
      <p:guideLst>
        <p:guide orient="horz" pos="2160"/>
        <p:guide pos="36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AEC37-0712-4C68-8DD5-7552A7C46520}" type="datetimeFigureOut">
              <a:rPr lang="en-SG" smtClean="0"/>
              <a:t>24/11/24</a:t>
            </a:fld>
            <a:endParaRPr lang="en-SG"/>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38D79-61E2-4A6A-81DE-91AD63308038}" type="slidenum">
              <a:rPr lang="en-SG" smtClean="0"/>
              <a:t>‹#›</a:t>
            </a:fld>
            <a:endParaRPr lang="en-SG"/>
          </a:p>
        </p:txBody>
      </p:sp>
    </p:spTree>
    <p:extLst>
      <p:ext uri="{BB962C8B-B14F-4D97-AF65-F5344CB8AC3E}">
        <p14:creationId xmlns:p14="http://schemas.microsoft.com/office/powerpoint/2010/main" val="338600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Cát</a:t>
            </a:r>
            <a:r>
              <a:rPr lang="en-US" baseline="0"/>
              <a:t> Bà: Huyện Cát Hải, TP Hải Phòng</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0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lưu</a:t>
            </a:r>
            <a:r>
              <a:rPr lang="en-US" baseline="0"/>
              <a:t> ý: hình minh hoạ “sắt” là thép, thép được tạo ra từ sắt.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998639" y="304800"/>
            <a:ext cx="6648151" cy="2793906"/>
          </a:xfrm>
        </p:spPr>
        <p:txBody>
          <a:bodyPr rtlCol="0" anchor="b">
            <a:normAutofit/>
          </a:bodyPr>
          <a:lstStyle>
            <a:lvl1pPr algn="l">
              <a:lnSpc>
                <a:spcPct val="80000"/>
              </a:lnSpc>
              <a:defRPr sz="619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998639" y="3108804"/>
            <a:ext cx="6648151" cy="838200"/>
          </a:xfrm>
        </p:spPr>
        <p:txBody>
          <a:bodyPr rtlCol="0"/>
          <a:lstStyle>
            <a:lvl1pPr marL="0" indent="0" algn="l">
              <a:spcBef>
                <a:spcPts val="0"/>
              </a:spcBef>
              <a:buNone/>
              <a:defRPr sz="2250">
                <a:solidFill>
                  <a:schemeClr val="accent2"/>
                </a:solidFill>
              </a:defRPr>
            </a:lvl1pPr>
            <a:lvl2pPr marL="428638" indent="0" algn="ctr">
              <a:buNone/>
              <a:defRPr sz="1875"/>
            </a:lvl2pPr>
            <a:lvl3pPr marL="857277" indent="0" algn="ctr">
              <a:buNone/>
              <a:defRPr sz="1690"/>
            </a:lvl3pPr>
            <a:lvl4pPr marL="1285915" indent="0" algn="ctr">
              <a:buNone/>
              <a:defRPr sz="1500"/>
            </a:lvl4pPr>
            <a:lvl5pPr marL="1714553" indent="0" algn="ctr">
              <a:buNone/>
              <a:defRPr sz="1500"/>
            </a:lvl5pPr>
            <a:lvl6pPr marL="2143192" indent="0" algn="ctr">
              <a:buNone/>
              <a:defRPr sz="1500"/>
            </a:lvl6pPr>
            <a:lvl7pPr marL="2571831" indent="0" algn="ctr">
              <a:buNone/>
              <a:defRPr sz="1500"/>
            </a:lvl7pPr>
            <a:lvl8pPr marL="3000469" indent="0" algn="ctr">
              <a:buNone/>
              <a:defRPr sz="1500"/>
            </a:lvl8pPr>
            <a:lvl9pPr marL="3429107" indent="0" algn="ctr">
              <a:buNone/>
              <a:defRPr sz="15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24/11/2024</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24/11/2024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248451" y="304801"/>
            <a:ext cx="1608563"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071688" y="304801"/>
            <a:ext cx="7033888"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24/11/2024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130427"/>
            <a:ext cx="9715500" cy="1470025"/>
          </a:xfrm>
        </p:spPr>
        <p:txBody>
          <a:bodyPr/>
          <a:lstStyle/>
          <a:p>
            <a:r>
              <a:rPr lang="en-US"/>
              <a:t>Click to edit Master title style</a:t>
            </a:r>
          </a:p>
        </p:txBody>
      </p:sp>
      <p:sp>
        <p:nvSpPr>
          <p:cNvPr id="3" name="Subtitle 2"/>
          <p:cNvSpPr>
            <a:spLocks noGrp="1"/>
          </p:cNvSpPr>
          <p:nvPr>
            <p:ph type="subTitle" idx="1"/>
          </p:nvPr>
        </p:nvSpPr>
        <p:spPr>
          <a:xfrm>
            <a:off x="1714501" y="3886200"/>
            <a:ext cx="8001000" cy="1752600"/>
          </a:xfrm>
        </p:spPr>
        <p:txBody>
          <a:bodyPr/>
          <a:lstStyle>
            <a:lvl1pPr marL="0" indent="0" algn="ctr">
              <a:buNone/>
              <a:defRPr>
                <a:solidFill>
                  <a:schemeClr val="tx1">
                    <a:tint val="75000"/>
                  </a:schemeClr>
                </a:solidFill>
              </a:defRPr>
            </a:lvl1pPr>
            <a:lvl2pPr marL="429677" indent="0" algn="ctr">
              <a:buNone/>
              <a:defRPr>
                <a:solidFill>
                  <a:schemeClr val="tx1">
                    <a:tint val="75000"/>
                  </a:schemeClr>
                </a:solidFill>
              </a:defRPr>
            </a:lvl2pPr>
            <a:lvl3pPr marL="859353" indent="0" algn="ctr">
              <a:buNone/>
              <a:defRPr>
                <a:solidFill>
                  <a:schemeClr val="tx1">
                    <a:tint val="75000"/>
                  </a:schemeClr>
                </a:solidFill>
              </a:defRPr>
            </a:lvl3pPr>
            <a:lvl4pPr marL="1289030" indent="0" algn="ctr">
              <a:buNone/>
              <a:defRPr>
                <a:solidFill>
                  <a:schemeClr val="tx1">
                    <a:tint val="75000"/>
                  </a:schemeClr>
                </a:solidFill>
              </a:defRPr>
            </a:lvl4pPr>
            <a:lvl5pPr marL="1718706" indent="0" algn="ctr">
              <a:buNone/>
              <a:defRPr>
                <a:solidFill>
                  <a:schemeClr val="tx1">
                    <a:tint val="75000"/>
                  </a:schemeClr>
                </a:solidFill>
              </a:defRPr>
            </a:lvl5pPr>
            <a:lvl6pPr marL="2148383" indent="0" algn="ctr">
              <a:buNone/>
              <a:defRPr>
                <a:solidFill>
                  <a:schemeClr val="tx1">
                    <a:tint val="75000"/>
                  </a:schemeClr>
                </a:solidFill>
              </a:defRPr>
            </a:lvl6pPr>
            <a:lvl7pPr marL="2578059" indent="0" algn="ctr">
              <a:buNone/>
              <a:defRPr>
                <a:solidFill>
                  <a:schemeClr val="tx1">
                    <a:tint val="75000"/>
                  </a:schemeClr>
                </a:solidFill>
              </a:defRPr>
            </a:lvl7pPr>
            <a:lvl8pPr marL="3007736" indent="0" algn="ctr">
              <a:buNone/>
              <a:defRPr>
                <a:solidFill>
                  <a:schemeClr val="tx1">
                    <a:tint val="75000"/>
                  </a:schemeClr>
                </a:solidFill>
              </a:defRPr>
            </a:lvl8pPr>
            <a:lvl9pPr marL="34374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5693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5356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2" y="4406902"/>
            <a:ext cx="9715500" cy="1362075"/>
          </a:xfrm>
        </p:spPr>
        <p:txBody>
          <a:bodyPr anchor="t"/>
          <a:lstStyle>
            <a:lvl1pPr algn="l">
              <a:defRPr sz="3759" b="1" cap="all"/>
            </a:lvl1pPr>
          </a:lstStyle>
          <a:p>
            <a:r>
              <a:rPr lang="en-US"/>
              <a:t>Click to edit Master title style</a:t>
            </a:r>
          </a:p>
        </p:txBody>
      </p:sp>
      <p:sp>
        <p:nvSpPr>
          <p:cNvPr id="3" name="Text Placeholder 2"/>
          <p:cNvSpPr>
            <a:spLocks noGrp="1"/>
          </p:cNvSpPr>
          <p:nvPr>
            <p:ph type="body" idx="1"/>
          </p:nvPr>
        </p:nvSpPr>
        <p:spPr>
          <a:xfrm>
            <a:off x="902892" y="2906713"/>
            <a:ext cx="9715500" cy="1500187"/>
          </a:xfrm>
        </p:spPr>
        <p:txBody>
          <a:bodyPr anchor="b"/>
          <a:lstStyle>
            <a:lvl1pPr marL="0" indent="0">
              <a:buNone/>
              <a:defRPr sz="1880">
                <a:solidFill>
                  <a:schemeClr val="tx1">
                    <a:tint val="75000"/>
                  </a:schemeClr>
                </a:solidFill>
              </a:defRPr>
            </a:lvl1pPr>
            <a:lvl2pPr marL="429677" indent="0">
              <a:buNone/>
              <a:defRPr sz="1692">
                <a:solidFill>
                  <a:schemeClr val="tx1">
                    <a:tint val="75000"/>
                  </a:schemeClr>
                </a:solidFill>
              </a:defRPr>
            </a:lvl2pPr>
            <a:lvl3pPr marL="859353" indent="0">
              <a:buNone/>
              <a:defRPr sz="1504">
                <a:solidFill>
                  <a:schemeClr val="tx1">
                    <a:tint val="75000"/>
                  </a:schemeClr>
                </a:solidFill>
              </a:defRPr>
            </a:lvl3pPr>
            <a:lvl4pPr marL="1289030" indent="0">
              <a:buNone/>
              <a:defRPr sz="1316">
                <a:solidFill>
                  <a:schemeClr val="tx1">
                    <a:tint val="75000"/>
                  </a:schemeClr>
                </a:solidFill>
              </a:defRPr>
            </a:lvl4pPr>
            <a:lvl5pPr marL="1718706" indent="0">
              <a:buNone/>
              <a:defRPr sz="1316">
                <a:solidFill>
                  <a:schemeClr val="tx1">
                    <a:tint val="75000"/>
                  </a:schemeClr>
                </a:solidFill>
              </a:defRPr>
            </a:lvl5pPr>
            <a:lvl6pPr marL="2148383" indent="0">
              <a:buNone/>
              <a:defRPr sz="1316">
                <a:solidFill>
                  <a:schemeClr val="tx1">
                    <a:tint val="75000"/>
                  </a:schemeClr>
                </a:solidFill>
              </a:defRPr>
            </a:lvl6pPr>
            <a:lvl7pPr marL="2578059" indent="0">
              <a:buNone/>
              <a:defRPr sz="1316">
                <a:solidFill>
                  <a:schemeClr val="tx1">
                    <a:tint val="75000"/>
                  </a:schemeClr>
                </a:solidFill>
              </a:defRPr>
            </a:lvl7pPr>
            <a:lvl8pPr marL="3007736" indent="0">
              <a:buNone/>
              <a:defRPr sz="1316">
                <a:solidFill>
                  <a:schemeClr val="tx1">
                    <a:tint val="75000"/>
                  </a:schemeClr>
                </a:solidFill>
              </a:defRPr>
            </a:lvl8pPr>
            <a:lvl9pPr marL="3437412" indent="0">
              <a:buNone/>
              <a:defRPr sz="131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6016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0016" y="1600202"/>
            <a:ext cx="6744890" cy="4525963"/>
          </a:xfrm>
        </p:spPr>
        <p:txBody>
          <a:bodyPr/>
          <a:lstStyle>
            <a:lvl1pPr>
              <a:defRPr sz="2631"/>
            </a:lvl1pPr>
            <a:lvl2pPr>
              <a:defRPr sz="2256"/>
            </a:lvl2pPr>
            <a:lvl3pPr>
              <a:defRPr sz="1880"/>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95407" y="1600202"/>
            <a:ext cx="6746875" cy="4525963"/>
          </a:xfrm>
        </p:spPr>
        <p:txBody>
          <a:bodyPr/>
          <a:lstStyle>
            <a:lvl1pPr>
              <a:defRPr sz="2631"/>
            </a:lvl1pPr>
            <a:lvl2pPr>
              <a:defRPr sz="2256"/>
            </a:lvl2pPr>
            <a:lvl3pPr>
              <a:defRPr sz="1880"/>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1487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10287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1" y="1535113"/>
            <a:ext cx="5050235" cy="639762"/>
          </a:xfrm>
        </p:spPr>
        <p:txBody>
          <a:bodyPr anchor="b"/>
          <a:lstStyle>
            <a:lvl1pPr marL="0" indent="0">
              <a:buNone/>
              <a:defRPr sz="2256" b="1"/>
            </a:lvl1pPr>
            <a:lvl2pPr marL="429677" indent="0">
              <a:buNone/>
              <a:defRPr sz="1880" b="1"/>
            </a:lvl2pPr>
            <a:lvl3pPr marL="859353" indent="0">
              <a:buNone/>
              <a:defRPr sz="1692" b="1"/>
            </a:lvl3pPr>
            <a:lvl4pPr marL="1289030" indent="0">
              <a:buNone/>
              <a:defRPr sz="1504" b="1"/>
            </a:lvl4pPr>
            <a:lvl5pPr marL="1718706" indent="0">
              <a:buNone/>
              <a:defRPr sz="1504" b="1"/>
            </a:lvl5pPr>
            <a:lvl6pPr marL="2148383" indent="0">
              <a:buNone/>
              <a:defRPr sz="1504" b="1"/>
            </a:lvl6pPr>
            <a:lvl7pPr marL="2578059" indent="0">
              <a:buNone/>
              <a:defRPr sz="1504" b="1"/>
            </a:lvl7pPr>
            <a:lvl8pPr marL="3007736" indent="0">
              <a:buNone/>
              <a:defRPr sz="1504" b="1"/>
            </a:lvl8pPr>
            <a:lvl9pPr marL="3437412" indent="0">
              <a:buNone/>
              <a:defRPr sz="1504" b="1"/>
            </a:lvl9pPr>
          </a:lstStyle>
          <a:p>
            <a:pPr lvl="0"/>
            <a:r>
              <a:rPr lang="en-US"/>
              <a:t>Click to edit Master text styles</a:t>
            </a:r>
          </a:p>
        </p:txBody>
      </p:sp>
      <p:sp>
        <p:nvSpPr>
          <p:cNvPr id="4" name="Content Placeholder 3"/>
          <p:cNvSpPr>
            <a:spLocks noGrp="1"/>
          </p:cNvSpPr>
          <p:nvPr>
            <p:ph sz="half" idx="2"/>
          </p:nvPr>
        </p:nvSpPr>
        <p:spPr>
          <a:xfrm>
            <a:off x="571501" y="2174875"/>
            <a:ext cx="5050235" cy="3951288"/>
          </a:xfrm>
        </p:spPr>
        <p:txBody>
          <a:bodyPr/>
          <a:lstStyle>
            <a:lvl1pPr>
              <a:defRPr sz="2256"/>
            </a:lvl1pPr>
            <a:lvl2pPr>
              <a:defRPr sz="1880"/>
            </a:lvl2pPr>
            <a:lvl3pPr>
              <a:defRPr sz="1692"/>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3" y="1535113"/>
            <a:ext cx="5052218" cy="639762"/>
          </a:xfrm>
        </p:spPr>
        <p:txBody>
          <a:bodyPr anchor="b"/>
          <a:lstStyle>
            <a:lvl1pPr marL="0" indent="0">
              <a:buNone/>
              <a:defRPr sz="2256" b="1"/>
            </a:lvl1pPr>
            <a:lvl2pPr marL="429677" indent="0">
              <a:buNone/>
              <a:defRPr sz="1880" b="1"/>
            </a:lvl2pPr>
            <a:lvl3pPr marL="859353" indent="0">
              <a:buNone/>
              <a:defRPr sz="1692" b="1"/>
            </a:lvl3pPr>
            <a:lvl4pPr marL="1289030" indent="0">
              <a:buNone/>
              <a:defRPr sz="1504" b="1"/>
            </a:lvl4pPr>
            <a:lvl5pPr marL="1718706" indent="0">
              <a:buNone/>
              <a:defRPr sz="1504" b="1"/>
            </a:lvl5pPr>
            <a:lvl6pPr marL="2148383" indent="0">
              <a:buNone/>
              <a:defRPr sz="1504" b="1"/>
            </a:lvl6pPr>
            <a:lvl7pPr marL="2578059" indent="0">
              <a:buNone/>
              <a:defRPr sz="1504" b="1"/>
            </a:lvl7pPr>
            <a:lvl8pPr marL="3007736" indent="0">
              <a:buNone/>
              <a:defRPr sz="1504" b="1"/>
            </a:lvl8pPr>
            <a:lvl9pPr marL="3437412" indent="0">
              <a:buNone/>
              <a:defRPr sz="1504" b="1"/>
            </a:lvl9pPr>
          </a:lstStyle>
          <a:p>
            <a:pPr lvl="0"/>
            <a:r>
              <a:rPr lang="en-US"/>
              <a:t>Click to edit Master text styles</a:t>
            </a:r>
          </a:p>
        </p:txBody>
      </p:sp>
      <p:sp>
        <p:nvSpPr>
          <p:cNvPr id="6" name="Content Placeholder 5"/>
          <p:cNvSpPr>
            <a:spLocks noGrp="1"/>
          </p:cNvSpPr>
          <p:nvPr>
            <p:ph sz="quarter" idx="4"/>
          </p:nvPr>
        </p:nvSpPr>
        <p:spPr>
          <a:xfrm>
            <a:off x="5806283" y="2174875"/>
            <a:ext cx="5052218" cy="3951288"/>
          </a:xfrm>
        </p:spPr>
        <p:txBody>
          <a:bodyPr/>
          <a:lstStyle>
            <a:lvl1pPr>
              <a:defRPr sz="2256"/>
            </a:lvl1pPr>
            <a:lvl2pPr>
              <a:defRPr sz="1880"/>
            </a:lvl2pPr>
            <a:lvl3pPr>
              <a:defRPr sz="1692"/>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35937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6820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04705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2" y="273050"/>
            <a:ext cx="3760391" cy="1162050"/>
          </a:xfrm>
        </p:spPr>
        <p:txBody>
          <a:bodyPr anchor="b"/>
          <a:lstStyle>
            <a:lvl1pPr algn="l">
              <a:defRPr sz="1880" b="1"/>
            </a:lvl1pPr>
          </a:lstStyle>
          <a:p>
            <a:r>
              <a:rPr lang="en-US"/>
              <a:t>Click to edit Master title style</a:t>
            </a:r>
          </a:p>
        </p:txBody>
      </p:sp>
      <p:sp>
        <p:nvSpPr>
          <p:cNvPr id="3" name="Content Placeholder 2"/>
          <p:cNvSpPr>
            <a:spLocks noGrp="1"/>
          </p:cNvSpPr>
          <p:nvPr>
            <p:ph idx="1"/>
          </p:nvPr>
        </p:nvSpPr>
        <p:spPr>
          <a:xfrm>
            <a:off x="4468813" y="273052"/>
            <a:ext cx="6389687" cy="5853113"/>
          </a:xfrm>
        </p:spPr>
        <p:txBody>
          <a:bodyPr/>
          <a:lstStyle>
            <a:lvl1pPr>
              <a:defRPr sz="3007"/>
            </a:lvl1pPr>
            <a:lvl2pPr>
              <a:defRPr sz="2631"/>
            </a:lvl2pPr>
            <a:lvl3pPr>
              <a:defRPr sz="2256"/>
            </a:lvl3pPr>
            <a:lvl4pPr>
              <a:defRPr sz="1880"/>
            </a:lvl4pPr>
            <a:lvl5pPr>
              <a:defRPr sz="1880"/>
            </a:lvl5pPr>
            <a:lvl6pPr>
              <a:defRPr sz="1880"/>
            </a:lvl6pPr>
            <a:lvl7pPr>
              <a:defRPr sz="1880"/>
            </a:lvl7pPr>
            <a:lvl8pPr>
              <a:defRPr sz="1880"/>
            </a:lvl8pPr>
            <a:lvl9pPr>
              <a:defRPr sz="1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2" y="1435102"/>
            <a:ext cx="3760391" cy="4691063"/>
          </a:xfrm>
        </p:spPr>
        <p:txBody>
          <a:bodyPr/>
          <a:lstStyle>
            <a:lvl1pPr marL="0" indent="0">
              <a:buNone/>
              <a:defRPr sz="1316"/>
            </a:lvl1pPr>
            <a:lvl2pPr marL="429677" indent="0">
              <a:buNone/>
              <a:defRPr sz="1128"/>
            </a:lvl2pPr>
            <a:lvl3pPr marL="859353" indent="0">
              <a:buNone/>
              <a:defRPr sz="940"/>
            </a:lvl3pPr>
            <a:lvl4pPr marL="1289030" indent="0">
              <a:buNone/>
              <a:defRPr sz="846"/>
            </a:lvl4pPr>
            <a:lvl5pPr marL="1718706" indent="0">
              <a:buNone/>
              <a:defRPr sz="846"/>
            </a:lvl5pPr>
            <a:lvl6pPr marL="2148383" indent="0">
              <a:buNone/>
              <a:defRPr sz="846"/>
            </a:lvl6pPr>
            <a:lvl7pPr marL="2578059" indent="0">
              <a:buNone/>
              <a:defRPr sz="846"/>
            </a:lvl7pPr>
            <a:lvl8pPr marL="3007736" indent="0">
              <a:buNone/>
              <a:defRPr sz="846"/>
            </a:lvl8pPr>
            <a:lvl9pPr marL="3437412" indent="0">
              <a:buNone/>
              <a:defRPr sz="846"/>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0123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24/11/2024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800600"/>
            <a:ext cx="6858000" cy="566738"/>
          </a:xfrm>
        </p:spPr>
        <p:txBody>
          <a:bodyPr anchor="b"/>
          <a:lstStyle>
            <a:lvl1pPr algn="l">
              <a:defRPr sz="1880" b="1"/>
            </a:lvl1pPr>
          </a:lstStyle>
          <a:p>
            <a:r>
              <a:rPr lang="en-US"/>
              <a:t>Click to edit Master title style</a:t>
            </a:r>
          </a:p>
        </p:txBody>
      </p:sp>
      <p:sp>
        <p:nvSpPr>
          <p:cNvPr id="3" name="Picture Placeholder 2"/>
          <p:cNvSpPr>
            <a:spLocks noGrp="1"/>
          </p:cNvSpPr>
          <p:nvPr>
            <p:ph type="pic" idx="1"/>
          </p:nvPr>
        </p:nvSpPr>
        <p:spPr>
          <a:xfrm>
            <a:off x="2240360" y="612775"/>
            <a:ext cx="6858000" cy="4114800"/>
          </a:xfrm>
        </p:spPr>
        <p:txBody>
          <a:bodyPr/>
          <a:lstStyle>
            <a:lvl1pPr marL="0" indent="0">
              <a:buNone/>
              <a:defRPr sz="3007"/>
            </a:lvl1pPr>
            <a:lvl2pPr marL="429677" indent="0">
              <a:buNone/>
              <a:defRPr sz="2631"/>
            </a:lvl2pPr>
            <a:lvl3pPr marL="859353" indent="0">
              <a:buNone/>
              <a:defRPr sz="2256"/>
            </a:lvl3pPr>
            <a:lvl4pPr marL="1289030" indent="0">
              <a:buNone/>
              <a:defRPr sz="1880"/>
            </a:lvl4pPr>
            <a:lvl5pPr marL="1718706" indent="0">
              <a:buNone/>
              <a:defRPr sz="1880"/>
            </a:lvl5pPr>
            <a:lvl6pPr marL="2148383" indent="0">
              <a:buNone/>
              <a:defRPr sz="1880"/>
            </a:lvl6pPr>
            <a:lvl7pPr marL="2578059" indent="0">
              <a:buNone/>
              <a:defRPr sz="1880"/>
            </a:lvl7pPr>
            <a:lvl8pPr marL="3007736" indent="0">
              <a:buNone/>
              <a:defRPr sz="1880"/>
            </a:lvl8pPr>
            <a:lvl9pPr marL="3437412" indent="0">
              <a:buNone/>
              <a:defRPr sz="1880"/>
            </a:lvl9pPr>
          </a:lstStyle>
          <a:p>
            <a:endParaRPr lang="en-US"/>
          </a:p>
        </p:txBody>
      </p:sp>
      <p:sp>
        <p:nvSpPr>
          <p:cNvPr id="4" name="Text Placeholder 3"/>
          <p:cNvSpPr>
            <a:spLocks noGrp="1"/>
          </p:cNvSpPr>
          <p:nvPr>
            <p:ph type="body" sz="half" idx="2"/>
          </p:nvPr>
        </p:nvSpPr>
        <p:spPr>
          <a:xfrm>
            <a:off x="2240360" y="5367338"/>
            <a:ext cx="6858000" cy="804862"/>
          </a:xfrm>
        </p:spPr>
        <p:txBody>
          <a:bodyPr/>
          <a:lstStyle>
            <a:lvl1pPr marL="0" indent="0">
              <a:buNone/>
              <a:defRPr sz="1316"/>
            </a:lvl1pPr>
            <a:lvl2pPr marL="429677" indent="0">
              <a:buNone/>
              <a:defRPr sz="1128"/>
            </a:lvl2pPr>
            <a:lvl3pPr marL="859353" indent="0">
              <a:buNone/>
              <a:defRPr sz="940"/>
            </a:lvl3pPr>
            <a:lvl4pPr marL="1289030" indent="0">
              <a:buNone/>
              <a:defRPr sz="846"/>
            </a:lvl4pPr>
            <a:lvl5pPr marL="1718706" indent="0">
              <a:buNone/>
              <a:defRPr sz="846"/>
            </a:lvl5pPr>
            <a:lvl6pPr marL="2148383" indent="0">
              <a:buNone/>
              <a:defRPr sz="846"/>
            </a:lvl6pPr>
            <a:lvl7pPr marL="2578059" indent="0">
              <a:buNone/>
              <a:defRPr sz="846"/>
            </a:lvl7pPr>
            <a:lvl8pPr marL="3007736" indent="0">
              <a:buNone/>
              <a:defRPr sz="846"/>
            </a:lvl8pPr>
            <a:lvl9pPr marL="3437412" indent="0">
              <a:buNone/>
              <a:defRPr sz="846"/>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34842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79730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23203" y="274640"/>
            <a:ext cx="341907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0016" y="274640"/>
            <a:ext cx="1007268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5048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4856264" y="1600203"/>
            <a:ext cx="6000751" cy="2486025"/>
          </a:xfrm>
        </p:spPr>
        <p:txBody>
          <a:bodyPr rtlCol="0" anchor="b">
            <a:normAutofit/>
          </a:bodyPr>
          <a:lstStyle>
            <a:lvl1pPr>
              <a:defRPr sz="4875"/>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4856262" y="4105029"/>
            <a:ext cx="6000751" cy="914400"/>
          </a:xfrm>
        </p:spPr>
        <p:txBody>
          <a:bodyPr rtlCol="0">
            <a:normAutofit/>
          </a:bodyPr>
          <a:lstStyle>
            <a:lvl1pPr marL="0" indent="0">
              <a:buNone/>
              <a:defRPr sz="1875">
                <a:solidFill>
                  <a:schemeClr val="accent2"/>
                </a:solidFill>
              </a:defRPr>
            </a:lvl1pPr>
            <a:lvl2pPr marL="428638" indent="0">
              <a:buNone/>
              <a:defRPr sz="1875">
                <a:solidFill>
                  <a:schemeClr val="tx1">
                    <a:tint val="75000"/>
                  </a:schemeClr>
                </a:solidFill>
              </a:defRPr>
            </a:lvl2pPr>
            <a:lvl3pPr marL="857277" indent="0">
              <a:buNone/>
              <a:defRPr sz="1690">
                <a:solidFill>
                  <a:schemeClr val="tx1">
                    <a:tint val="75000"/>
                  </a:schemeClr>
                </a:solidFill>
              </a:defRPr>
            </a:lvl3pPr>
            <a:lvl4pPr marL="1285915" indent="0">
              <a:buNone/>
              <a:defRPr sz="1500">
                <a:solidFill>
                  <a:schemeClr val="tx1">
                    <a:tint val="75000"/>
                  </a:schemeClr>
                </a:solidFill>
              </a:defRPr>
            </a:lvl4pPr>
            <a:lvl5pPr marL="1714553" indent="0">
              <a:buNone/>
              <a:defRPr sz="1500">
                <a:solidFill>
                  <a:schemeClr val="tx1">
                    <a:tint val="75000"/>
                  </a:schemeClr>
                </a:solidFill>
              </a:defRPr>
            </a:lvl5pPr>
            <a:lvl6pPr marL="2143192" indent="0">
              <a:buNone/>
              <a:defRPr sz="1500">
                <a:solidFill>
                  <a:schemeClr val="tx1">
                    <a:tint val="75000"/>
                  </a:schemeClr>
                </a:solidFill>
              </a:defRPr>
            </a:lvl6pPr>
            <a:lvl7pPr marL="2571831" indent="0">
              <a:buNone/>
              <a:defRPr sz="1500">
                <a:solidFill>
                  <a:schemeClr val="tx1">
                    <a:tint val="75000"/>
                  </a:schemeClr>
                </a:solidFill>
              </a:defRPr>
            </a:lvl7pPr>
            <a:lvl8pPr marL="3000469" indent="0">
              <a:buNone/>
              <a:defRPr sz="1500">
                <a:solidFill>
                  <a:schemeClr val="tx1">
                    <a:tint val="75000"/>
                  </a:schemeClr>
                </a:solidFill>
              </a:defRPr>
            </a:lvl8pPr>
            <a:lvl9pPr marL="3429107" indent="0">
              <a:buNone/>
              <a:defRPr sz="15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24/11/2024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070200" y="1600200"/>
            <a:ext cx="428625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6570762" y="1600200"/>
            <a:ext cx="428625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24/11/2024</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070200" y="1600200"/>
            <a:ext cx="4286250" cy="823912"/>
          </a:xfrm>
        </p:spPr>
        <p:txBody>
          <a:bodyPr rtlCol="0" anchor="ctr">
            <a:noAutofit/>
          </a:bodyPr>
          <a:lstStyle>
            <a:lvl1pPr marL="0" indent="0">
              <a:spcBef>
                <a:spcPts val="0"/>
              </a:spcBef>
              <a:buNone/>
              <a:defRPr sz="1970" b="0">
                <a:solidFill>
                  <a:schemeClr val="accent2"/>
                </a:solidFill>
              </a:defRPr>
            </a:lvl1pPr>
            <a:lvl2pPr marL="428638" indent="0">
              <a:buNone/>
              <a:defRPr sz="1875" b="1"/>
            </a:lvl2pPr>
            <a:lvl3pPr marL="857277" indent="0">
              <a:buNone/>
              <a:defRPr sz="1690" b="1"/>
            </a:lvl3pPr>
            <a:lvl4pPr marL="1285915" indent="0">
              <a:buNone/>
              <a:defRPr sz="1500" b="1"/>
            </a:lvl4pPr>
            <a:lvl5pPr marL="1714553" indent="0">
              <a:buNone/>
              <a:defRPr sz="1500" b="1"/>
            </a:lvl5pPr>
            <a:lvl6pPr marL="2143192" indent="0">
              <a:buNone/>
              <a:defRPr sz="1500" b="1"/>
            </a:lvl6pPr>
            <a:lvl7pPr marL="2571831" indent="0">
              <a:buNone/>
              <a:defRPr sz="1500" b="1"/>
            </a:lvl7pPr>
            <a:lvl8pPr marL="3000469" indent="0">
              <a:buNone/>
              <a:defRPr sz="1500" b="1"/>
            </a:lvl8pPr>
            <a:lvl9pPr marL="3429107" indent="0">
              <a:buNone/>
              <a:defRPr sz="15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070200" y="2505075"/>
            <a:ext cx="428625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6570762" y="1600200"/>
            <a:ext cx="4286250" cy="823912"/>
          </a:xfrm>
        </p:spPr>
        <p:txBody>
          <a:bodyPr rtlCol="0" anchor="ctr">
            <a:noAutofit/>
          </a:bodyPr>
          <a:lstStyle>
            <a:lvl1pPr marL="0" indent="0">
              <a:spcBef>
                <a:spcPts val="0"/>
              </a:spcBef>
              <a:buNone/>
              <a:defRPr sz="1970" b="0">
                <a:solidFill>
                  <a:schemeClr val="accent2"/>
                </a:solidFill>
              </a:defRPr>
            </a:lvl1pPr>
            <a:lvl2pPr marL="428638" indent="0">
              <a:buNone/>
              <a:defRPr sz="1875" b="1"/>
            </a:lvl2pPr>
            <a:lvl3pPr marL="857277" indent="0">
              <a:buNone/>
              <a:defRPr sz="1690" b="1"/>
            </a:lvl3pPr>
            <a:lvl4pPr marL="1285915" indent="0">
              <a:buNone/>
              <a:defRPr sz="1500" b="1"/>
            </a:lvl4pPr>
            <a:lvl5pPr marL="1714553" indent="0">
              <a:buNone/>
              <a:defRPr sz="1500" b="1"/>
            </a:lvl5pPr>
            <a:lvl6pPr marL="2143192" indent="0">
              <a:buNone/>
              <a:defRPr sz="1500" b="1"/>
            </a:lvl6pPr>
            <a:lvl7pPr marL="2571831" indent="0">
              <a:buNone/>
              <a:defRPr sz="1500" b="1"/>
            </a:lvl7pPr>
            <a:lvl8pPr marL="3000469" indent="0">
              <a:buNone/>
              <a:defRPr sz="1500" b="1"/>
            </a:lvl8pPr>
            <a:lvl9pPr marL="3429107" indent="0">
              <a:buNone/>
              <a:defRPr sz="15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6570762" y="2505075"/>
            <a:ext cx="428625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24/11/2024</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24/11/2024</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24/11/2024</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285263" y="2277477"/>
            <a:ext cx="2571751" cy="2322178"/>
          </a:xfrm>
        </p:spPr>
        <p:txBody>
          <a:bodyPr rtlCol="0" anchor="b">
            <a:normAutofit/>
          </a:bodyPr>
          <a:lstStyle>
            <a:lvl1pPr>
              <a:defRPr sz="244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12951" y="533400"/>
            <a:ext cx="6429375" cy="4800600"/>
          </a:xfrm>
        </p:spPr>
        <p:txBody>
          <a:bodyPr rtlCol="0">
            <a:normAutofit/>
          </a:bodyPr>
          <a:lstStyle>
            <a:lvl1pPr>
              <a:defRPr sz="2250"/>
            </a:lvl1pPr>
            <a:lvl2pPr>
              <a:defRPr sz="1875"/>
            </a:lvl2pPr>
            <a:lvl3pPr>
              <a:defRPr sz="1690"/>
            </a:lvl3pPr>
            <a:lvl4pPr>
              <a:defRPr sz="1500"/>
            </a:lvl4pPr>
            <a:lvl5pPr>
              <a:defRPr sz="1315"/>
            </a:lvl5pPr>
            <a:lvl6pPr>
              <a:defRPr sz="1315"/>
            </a:lvl6pPr>
            <a:lvl7pPr>
              <a:defRPr sz="1315"/>
            </a:lvl7pPr>
            <a:lvl8pPr>
              <a:defRPr sz="1315"/>
            </a:lvl8pPr>
            <a:lvl9pPr>
              <a:defRPr sz="1315"/>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285263" y="4583190"/>
            <a:ext cx="2571750" cy="1131813"/>
          </a:xfrm>
        </p:spPr>
        <p:txBody>
          <a:bodyPr rtlCol="0">
            <a:normAutofit/>
          </a:bodyPr>
          <a:lstStyle>
            <a:lvl1pPr marL="0" indent="0">
              <a:spcBef>
                <a:spcPts val="940"/>
              </a:spcBef>
              <a:buNone/>
              <a:defRPr sz="1315"/>
            </a:lvl1pPr>
            <a:lvl2pPr marL="428638" indent="0">
              <a:buNone/>
              <a:defRPr sz="1315"/>
            </a:lvl2pPr>
            <a:lvl3pPr marL="857277" indent="0">
              <a:buNone/>
              <a:defRPr sz="1125"/>
            </a:lvl3pPr>
            <a:lvl4pPr marL="1285915" indent="0">
              <a:buNone/>
              <a:defRPr sz="940"/>
            </a:lvl4pPr>
            <a:lvl5pPr marL="1714553" indent="0">
              <a:buNone/>
              <a:defRPr sz="940"/>
            </a:lvl5pPr>
            <a:lvl6pPr marL="2143192" indent="0">
              <a:buNone/>
              <a:defRPr sz="940"/>
            </a:lvl6pPr>
            <a:lvl7pPr marL="2571831" indent="0">
              <a:buNone/>
              <a:defRPr sz="940"/>
            </a:lvl7pPr>
            <a:lvl8pPr marL="3000469" indent="0">
              <a:buNone/>
              <a:defRPr sz="940"/>
            </a:lvl8pPr>
            <a:lvl9pPr marL="3429107" indent="0">
              <a:buNone/>
              <a:defRPr sz="94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24/11/2024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285263" y="2277477"/>
            <a:ext cx="2571751" cy="2322178"/>
          </a:xfrm>
        </p:spPr>
        <p:txBody>
          <a:bodyPr rtlCol="0" anchor="b">
            <a:normAutofit/>
          </a:bodyPr>
          <a:lstStyle>
            <a:lvl1pPr>
              <a:defRPr sz="2440">
                <a:solidFill>
                  <a:schemeClr val="accent2"/>
                </a:solidFill>
              </a:defRPr>
            </a:lvl1pPr>
          </a:lstStyle>
          <a:p>
            <a:pPr rtl="0"/>
            <a:r>
              <a:rPr lang="vi-VN" dirty="0"/>
              <a:t>Bấm để sửa kiểu tiêu đề Bản cái</a:t>
            </a:r>
          </a:p>
        </p:txBody>
      </p:sp>
      <p:sp>
        <p:nvSpPr>
          <p:cNvPr id="8" name="Hình chữ nhật Góc tròn 7"/>
          <p:cNvSpPr/>
          <p:nvPr/>
        </p:nvSpPr>
        <p:spPr>
          <a:xfrm>
            <a:off x="1212949" y="533400"/>
            <a:ext cx="6429376"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sz="1690"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320106" y="647700"/>
            <a:ext cx="6215063" cy="4572000"/>
          </a:xfrm>
          <a:prstGeom prst="roundRect">
            <a:avLst>
              <a:gd name="adj" fmla="val 3725"/>
            </a:avLst>
          </a:prstGeom>
        </p:spPr>
        <p:txBody>
          <a:bodyPr tIns="914400" rtlCol="0">
            <a:normAutofit/>
          </a:bodyPr>
          <a:lstStyle>
            <a:lvl1pPr marL="0" indent="0" algn="ctr">
              <a:buNone/>
              <a:defRPr sz="2250"/>
            </a:lvl1pPr>
            <a:lvl2pPr marL="428638" indent="0">
              <a:buNone/>
              <a:defRPr sz="2625"/>
            </a:lvl2pPr>
            <a:lvl3pPr marL="857277" indent="0">
              <a:buNone/>
              <a:defRPr sz="2250"/>
            </a:lvl3pPr>
            <a:lvl4pPr marL="1285915" indent="0">
              <a:buNone/>
              <a:defRPr sz="1875"/>
            </a:lvl4pPr>
            <a:lvl5pPr marL="1714553" indent="0">
              <a:buNone/>
              <a:defRPr sz="1875"/>
            </a:lvl5pPr>
            <a:lvl6pPr marL="2143192" indent="0">
              <a:buNone/>
              <a:defRPr sz="1875"/>
            </a:lvl6pPr>
            <a:lvl7pPr marL="2571831" indent="0">
              <a:buNone/>
              <a:defRPr sz="1875"/>
            </a:lvl7pPr>
            <a:lvl8pPr marL="3000469" indent="0">
              <a:buNone/>
              <a:defRPr sz="1875"/>
            </a:lvl8pPr>
            <a:lvl9pPr marL="3429107" indent="0">
              <a:buNone/>
              <a:defRPr sz="1875"/>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285263" y="4583190"/>
            <a:ext cx="2571750" cy="1131813"/>
          </a:xfrm>
        </p:spPr>
        <p:txBody>
          <a:bodyPr rtlCol="0">
            <a:normAutofit/>
          </a:bodyPr>
          <a:lstStyle>
            <a:lvl1pPr marL="0" indent="0">
              <a:spcBef>
                <a:spcPts val="940"/>
              </a:spcBef>
              <a:buNone/>
              <a:defRPr sz="1315"/>
            </a:lvl1pPr>
            <a:lvl2pPr marL="428638" indent="0">
              <a:buNone/>
              <a:defRPr sz="1315"/>
            </a:lvl2pPr>
            <a:lvl3pPr marL="857277" indent="0">
              <a:buNone/>
              <a:defRPr sz="1125"/>
            </a:lvl3pPr>
            <a:lvl4pPr marL="1285915" indent="0">
              <a:buNone/>
              <a:defRPr sz="940"/>
            </a:lvl4pPr>
            <a:lvl5pPr marL="1714553" indent="0">
              <a:buNone/>
              <a:defRPr sz="940"/>
            </a:lvl5pPr>
            <a:lvl6pPr marL="2143192" indent="0">
              <a:buNone/>
              <a:defRPr sz="940"/>
            </a:lvl6pPr>
            <a:lvl7pPr marL="2571831" indent="0">
              <a:buNone/>
              <a:defRPr sz="940"/>
            </a:lvl7pPr>
            <a:lvl8pPr marL="3000469" indent="0">
              <a:buNone/>
              <a:defRPr sz="940"/>
            </a:lvl8pPr>
            <a:lvl9pPr marL="3429107" indent="0">
              <a:buNone/>
              <a:defRPr sz="94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24/11/2024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070200" y="304800"/>
            <a:ext cx="8786813"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070200" y="1600200"/>
            <a:ext cx="8786813"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37727" y="6505078"/>
            <a:ext cx="903784" cy="228600"/>
          </a:xfrm>
          <a:prstGeom prst="rect">
            <a:avLst/>
          </a:prstGeom>
        </p:spPr>
        <p:txBody>
          <a:bodyPr vert="horz" lIns="91440" tIns="45720" rIns="91440" bIns="45720" rtlCol="0" anchor="ctr"/>
          <a:lstStyle>
            <a:lvl1pPr algn="l">
              <a:defRPr sz="1030" spc="-38"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24/11/2024</a:t>
            </a:fld>
            <a:endParaRPr lang="vi-VN" dirty="0"/>
          </a:p>
        </p:txBody>
      </p:sp>
      <p:sp>
        <p:nvSpPr>
          <p:cNvPr id="5" name="Chỗ dành sẵn cho Chân trang 4"/>
          <p:cNvSpPr>
            <a:spLocks noGrp="1"/>
          </p:cNvSpPr>
          <p:nvPr>
            <p:ph type="ftr" sz="quarter" idx="3"/>
          </p:nvPr>
        </p:nvSpPr>
        <p:spPr>
          <a:xfrm>
            <a:off x="1200151" y="6505078"/>
            <a:ext cx="6446639" cy="228600"/>
          </a:xfrm>
          <a:prstGeom prst="rect">
            <a:avLst/>
          </a:prstGeom>
        </p:spPr>
        <p:txBody>
          <a:bodyPr vert="horz" lIns="91440" tIns="45720" rIns="91440" bIns="45720" rtlCol="0" anchor="ctr"/>
          <a:lstStyle>
            <a:lvl1pPr algn="l">
              <a:defRPr sz="103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0857013" y="6280301"/>
            <a:ext cx="500062" cy="349101"/>
          </a:xfrm>
          <a:prstGeom prst="rect">
            <a:avLst/>
          </a:prstGeom>
        </p:spPr>
        <p:txBody>
          <a:bodyPr vert="horz" lIns="91440" tIns="45720" rIns="91440" bIns="45720" rtlCol="0" anchor="ctr"/>
          <a:lstStyle>
            <a:lvl1pPr algn="ctr">
              <a:defRPr sz="117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hf sldNum="0" hdr="0" ftr="0" dt="0"/>
  <p:txStyles>
    <p:titleStyle>
      <a:lvl1pPr algn="l" defTabSz="857277" rtl="0" eaLnBrk="1" latinLnBrk="0" hangingPunct="1">
        <a:lnSpc>
          <a:spcPct val="90000"/>
        </a:lnSpc>
        <a:spcBef>
          <a:spcPct val="0"/>
        </a:spcBef>
        <a:buNone/>
        <a:defRPr sz="319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57183" indent="-214637" algn="l" defTabSz="857277" rtl="0" eaLnBrk="1" latinLnBrk="0" hangingPunct="1">
        <a:lnSpc>
          <a:spcPct val="90000"/>
        </a:lnSpc>
        <a:spcBef>
          <a:spcPts val="1690"/>
        </a:spcBef>
        <a:buSzPct val="80000"/>
        <a:buFont typeface="Wingdings" panose="05000000000000000000" pitchFamily="2" charset="2"/>
        <a:buChar char="§"/>
        <a:defRPr sz="1875"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57547" indent="-214637" algn="l" defTabSz="857277" rtl="0" eaLnBrk="1" latinLnBrk="0" hangingPunct="1">
        <a:lnSpc>
          <a:spcPct val="90000"/>
        </a:lnSpc>
        <a:spcBef>
          <a:spcPts val="940"/>
        </a:spcBef>
        <a:buSzPct val="80000"/>
        <a:buFont typeface="Wingdings" panose="05000000000000000000" pitchFamily="2" charset="2"/>
        <a:buChar char="§"/>
        <a:defRPr sz="169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77" indent="-214637" algn="l" defTabSz="857277" rtl="0" eaLnBrk="1" latinLnBrk="0" hangingPunct="1">
        <a:lnSpc>
          <a:spcPct val="90000"/>
        </a:lnSpc>
        <a:spcBef>
          <a:spcPts val="750"/>
        </a:spcBef>
        <a:buSzPct val="80000"/>
        <a:buFont typeface="Wingdings" panose="05000000000000000000" pitchFamily="2" charset="2"/>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57641"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457371"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757735"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6pPr>
      <a:lvl7pPr marL="2057465"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7pPr>
      <a:lvl8pPr marL="2357828"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8pPr>
      <a:lvl9pPr marL="2657558"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9pPr>
    </p:bodyStyle>
    <p:otherStyle>
      <a:defPPr>
        <a:defRPr/>
      </a:defPPr>
      <a:lvl1pPr marL="0" algn="l" defTabSz="857277" rtl="0" eaLnBrk="1" latinLnBrk="0" hangingPunct="1">
        <a:defRPr sz="1690" kern="1200">
          <a:solidFill>
            <a:schemeClr val="tx1"/>
          </a:solidFill>
          <a:latin typeface="+mn-lt"/>
          <a:ea typeface="+mn-ea"/>
          <a:cs typeface="+mn-cs"/>
        </a:defRPr>
      </a:lvl1pPr>
      <a:lvl2pPr marL="428638" algn="l" defTabSz="857277" rtl="0" eaLnBrk="1" latinLnBrk="0" hangingPunct="1">
        <a:defRPr sz="1690" kern="1200">
          <a:solidFill>
            <a:schemeClr val="tx1"/>
          </a:solidFill>
          <a:latin typeface="+mn-lt"/>
          <a:ea typeface="+mn-ea"/>
          <a:cs typeface="+mn-cs"/>
        </a:defRPr>
      </a:lvl2pPr>
      <a:lvl3pPr marL="857277" algn="l" defTabSz="857277" rtl="0" eaLnBrk="1" latinLnBrk="0" hangingPunct="1">
        <a:defRPr sz="1690" kern="1200">
          <a:solidFill>
            <a:schemeClr val="tx1"/>
          </a:solidFill>
          <a:latin typeface="+mn-lt"/>
          <a:ea typeface="+mn-ea"/>
          <a:cs typeface="+mn-cs"/>
        </a:defRPr>
      </a:lvl3pPr>
      <a:lvl4pPr marL="1285915" algn="l" defTabSz="857277" rtl="0" eaLnBrk="1" latinLnBrk="0" hangingPunct="1">
        <a:defRPr sz="1690" kern="1200">
          <a:solidFill>
            <a:schemeClr val="tx1"/>
          </a:solidFill>
          <a:latin typeface="+mn-lt"/>
          <a:ea typeface="+mn-ea"/>
          <a:cs typeface="+mn-cs"/>
        </a:defRPr>
      </a:lvl4pPr>
      <a:lvl5pPr marL="1714553" algn="l" defTabSz="857277" rtl="0" eaLnBrk="1" latinLnBrk="0" hangingPunct="1">
        <a:defRPr sz="1690" kern="1200">
          <a:solidFill>
            <a:schemeClr val="tx1"/>
          </a:solidFill>
          <a:latin typeface="+mn-lt"/>
          <a:ea typeface="+mn-ea"/>
          <a:cs typeface="+mn-cs"/>
        </a:defRPr>
      </a:lvl5pPr>
      <a:lvl6pPr marL="2143192" algn="l" defTabSz="857277" rtl="0" eaLnBrk="1" latinLnBrk="0" hangingPunct="1">
        <a:defRPr sz="1690" kern="1200">
          <a:solidFill>
            <a:schemeClr val="tx1"/>
          </a:solidFill>
          <a:latin typeface="+mn-lt"/>
          <a:ea typeface="+mn-ea"/>
          <a:cs typeface="+mn-cs"/>
        </a:defRPr>
      </a:lvl6pPr>
      <a:lvl7pPr marL="2571831" algn="l" defTabSz="857277" rtl="0" eaLnBrk="1" latinLnBrk="0" hangingPunct="1">
        <a:defRPr sz="1690" kern="1200">
          <a:solidFill>
            <a:schemeClr val="tx1"/>
          </a:solidFill>
          <a:latin typeface="+mn-lt"/>
          <a:ea typeface="+mn-ea"/>
          <a:cs typeface="+mn-cs"/>
        </a:defRPr>
      </a:lvl7pPr>
      <a:lvl8pPr marL="3000469" algn="l" defTabSz="857277" rtl="0" eaLnBrk="1" latinLnBrk="0" hangingPunct="1">
        <a:defRPr sz="1690" kern="1200">
          <a:solidFill>
            <a:schemeClr val="tx1"/>
          </a:solidFill>
          <a:latin typeface="+mn-lt"/>
          <a:ea typeface="+mn-ea"/>
          <a:cs typeface="+mn-cs"/>
        </a:defRPr>
      </a:lvl8pPr>
      <a:lvl9pPr marL="3429107" algn="l" defTabSz="857277" rtl="0" eaLnBrk="1" latinLnBrk="0" hangingPunct="1">
        <a:defRPr sz="16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74638"/>
            <a:ext cx="102870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1500" y="1600202"/>
            <a:ext cx="102870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0" y="6356352"/>
            <a:ext cx="2667000" cy="365125"/>
          </a:xfrm>
          <a:prstGeom prst="rect">
            <a:avLst/>
          </a:prstGeom>
        </p:spPr>
        <p:txBody>
          <a:bodyPr vert="horz" lIns="91440" tIns="45720" rIns="91440" bIns="45720" rtlCol="0" anchor="ctr"/>
          <a:lstStyle>
            <a:lvl1pPr algn="l">
              <a:defRPr sz="1128">
                <a:solidFill>
                  <a:schemeClr val="tx1">
                    <a:tint val="75000"/>
                  </a:schemeClr>
                </a:solidFill>
              </a:defRPr>
            </a:lvl1pPr>
          </a:lstStyle>
          <a:p>
            <a:fld id="{D59D0918-B3BC-4D15-9AF8-385E8378AD06}" type="datetimeFigureOut">
              <a:rPr lang="en-US" smtClean="0"/>
              <a:t>11/24/24</a:t>
            </a:fld>
            <a:endParaRPr lang="en-US"/>
          </a:p>
        </p:txBody>
      </p:sp>
      <p:sp>
        <p:nvSpPr>
          <p:cNvPr id="5" name="Footer Placeholder 4"/>
          <p:cNvSpPr>
            <a:spLocks noGrp="1"/>
          </p:cNvSpPr>
          <p:nvPr>
            <p:ph type="ftr" sz="quarter" idx="3"/>
          </p:nvPr>
        </p:nvSpPr>
        <p:spPr>
          <a:xfrm>
            <a:off x="3905251" y="6356352"/>
            <a:ext cx="3619500" cy="365125"/>
          </a:xfrm>
          <a:prstGeom prst="rect">
            <a:avLst/>
          </a:prstGeom>
        </p:spPr>
        <p:txBody>
          <a:bodyPr vert="horz" lIns="91440" tIns="45720" rIns="91440" bIns="45720" rtlCol="0" anchor="ctr"/>
          <a:lstStyle>
            <a:lvl1pPr algn="ctr">
              <a:defRPr sz="112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6356352"/>
            <a:ext cx="2667000" cy="365125"/>
          </a:xfrm>
          <a:prstGeom prst="rect">
            <a:avLst/>
          </a:prstGeom>
        </p:spPr>
        <p:txBody>
          <a:bodyPr vert="horz" lIns="91440" tIns="45720" rIns="91440" bIns="45720" rtlCol="0" anchor="ctr"/>
          <a:lstStyle>
            <a:lvl1pPr algn="r">
              <a:defRPr sz="1128">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3502810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859353" rtl="0" eaLnBrk="1" latinLnBrk="0" hangingPunct="1">
        <a:spcBef>
          <a:spcPct val="0"/>
        </a:spcBef>
        <a:buNone/>
        <a:defRPr sz="4135" kern="1200">
          <a:solidFill>
            <a:schemeClr val="tx1"/>
          </a:solidFill>
          <a:latin typeface="+mj-lt"/>
          <a:ea typeface="+mj-ea"/>
          <a:cs typeface="+mj-cs"/>
        </a:defRPr>
      </a:lvl1pPr>
    </p:titleStyle>
    <p:bodyStyle>
      <a:lvl1pPr marL="322257" indent="-322257" algn="l" defTabSz="859353" rtl="0" eaLnBrk="1" latinLnBrk="0" hangingPunct="1">
        <a:spcBef>
          <a:spcPct val="20000"/>
        </a:spcBef>
        <a:buFont typeface="Arial" pitchFamily="34" charset="0"/>
        <a:buChar char="•"/>
        <a:defRPr sz="3007" kern="1200">
          <a:solidFill>
            <a:schemeClr val="tx1"/>
          </a:solidFill>
          <a:latin typeface="+mn-lt"/>
          <a:ea typeface="+mn-ea"/>
          <a:cs typeface="+mn-cs"/>
        </a:defRPr>
      </a:lvl1pPr>
      <a:lvl2pPr marL="698224" indent="-268548" algn="l" defTabSz="859353" rtl="0" eaLnBrk="1" latinLnBrk="0" hangingPunct="1">
        <a:spcBef>
          <a:spcPct val="20000"/>
        </a:spcBef>
        <a:buFont typeface="Arial" pitchFamily="34" charset="0"/>
        <a:buChar char="–"/>
        <a:defRPr sz="2631" kern="1200">
          <a:solidFill>
            <a:schemeClr val="tx1"/>
          </a:solidFill>
          <a:latin typeface="+mn-lt"/>
          <a:ea typeface="+mn-ea"/>
          <a:cs typeface="+mn-cs"/>
        </a:defRPr>
      </a:lvl2pPr>
      <a:lvl3pPr marL="1074191" indent="-214838" algn="l" defTabSz="859353" rtl="0" eaLnBrk="1" latinLnBrk="0" hangingPunct="1">
        <a:spcBef>
          <a:spcPct val="20000"/>
        </a:spcBef>
        <a:buFont typeface="Arial" pitchFamily="34" charset="0"/>
        <a:buChar char="•"/>
        <a:defRPr sz="2256" kern="1200">
          <a:solidFill>
            <a:schemeClr val="tx1"/>
          </a:solidFill>
          <a:latin typeface="+mn-lt"/>
          <a:ea typeface="+mn-ea"/>
          <a:cs typeface="+mn-cs"/>
        </a:defRPr>
      </a:lvl3pPr>
      <a:lvl4pPr marL="1503868"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4pPr>
      <a:lvl5pPr marL="1933545"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5pPr>
      <a:lvl6pPr marL="2363221"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6pPr>
      <a:lvl7pPr marL="2792898"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7pPr>
      <a:lvl8pPr marL="3222574"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8pPr>
      <a:lvl9pPr marL="3652251"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9pPr>
    </p:bodyStyle>
    <p:otherStyle>
      <a:defPPr>
        <a:defRPr lang="en-US"/>
      </a:defPPr>
      <a:lvl1pPr marL="0" algn="l" defTabSz="859353" rtl="0" eaLnBrk="1" latinLnBrk="0" hangingPunct="1">
        <a:defRPr sz="1692" kern="1200">
          <a:solidFill>
            <a:schemeClr val="tx1"/>
          </a:solidFill>
          <a:latin typeface="+mn-lt"/>
          <a:ea typeface="+mn-ea"/>
          <a:cs typeface="+mn-cs"/>
        </a:defRPr>
      </a:lvl1pPr>
      <a:lvl2pPr marL="429677" algn="l" defTabSz="859353" rtl="0" eaLnBrk="1" latinLnBrk="0" hangingPunct="1">
        <a:defRPr sz="1692" kern="1200">
          <a:solidFill>
            <a:schemeClr val="tx1"/>
          </a:solidFill>
          <a:latin typeface="+mn-lt"/>
          <a:ea typeface="+mn-ea"/>
          <a:cs typeface="+mn-cs"/>
        </a:defRPr>
      </a:lvl2pPr>
      <a:lvl3pPr marL="859353" algn="l" defTabSz="859353" rtl="0" eaLnBrk="1" latinLnBrk="0" hangingPunct="1">
        <a:defRPr sz="1692" kern="1200">
          <a:solidFill>
            <a:schemeClr val="tx1"/>
          </a:solidFill>
          <a:latin typeface="+mn-lt"/>
          <a:ea typeface="+mn-ea"/>
          <a:cs typeface="+mn-cs"/>
        </a:defRPr>
      </a:lvl3pPr>
      <a:lvl4pPr marL="1289030" algn="l" defTabSz="859353" rtl="0" eaLnBrk="1" latinLnBrk="0" hangingPunct="1">
        <a:defRPr sz="1692" kern="1200">
          <a:solidFill>
            <a:schemeClr val="tx1"/>
          </a:solidFill>
          <a:latin typeface="+mn-lt"/>
          <a:ea typeface="+mn-ea"/>
          <a:cs typeface="+mn-cs"/>
        </a:defRPr>
      </a:lvl4pPr>
      <a:lvl5pPr marL="1718706" algn="l" defTabSz="859353" rtl="0" eaLnBrk="1" latinLnBrk="0" hangingPunct="1">
        <a:defRPr sz="1692" kern="1200">
          <a:solidFill>
            <a:schemeClr val="tx1"/>
          </a:solidFill>
          <a:latin typeface="+mn-lt"/>
          <a:ea typeface="+mn-ea"/>
          <a:cs typeface="+mn-cs"/>
        </a:defRPr>
      </a:lvl5pPr>
      <a:lvl6pPr marL="2148383" algn="l" defTabSz="859353" rtl="0" eaLnBrk="1" latinLnBrk="0" hangingPunct="1">
        <a:defRPr sz="1692" kern="1200">
          <a:solidFill>
            <a:schemeClr val="tx1"/>
          </a:solidFill>
          <a:latin typeface="+mn-lt"/>
          <a:ea typeface="+mn-ea"/>
          <a:cs typeface="+mn-cs"/>
        </a:defRPr>
      </a:lvl6pPr>
      <a:lvl7pPr marL="2578059" algn="l" defTabSz="859353" rtl="0" eaLnBrk="1" latinLnBrk="0" hangingPunct="1">
        <a:defRPr sz="1692" kern="1200">
          <a:solidFill>
            <a:schemeClr val="tx1"/>
          </a:solidFill>
          <a:latin typeface="+mn-lt"/>
          <a:ea typeface="+mn-ea"/>
          <a:cs typeface="+mn-cs"/>
        </a:defRPr>
      </a:lvl7pPr>
      <a:lvl8pPr marL="3007736" algn="l" defTabSz="859353" rtl="0" eaLnBrk="1" latinLnBrk="0" hangingPunct="1">
        <a:defRPr sz="1692" kern="1200">
          <a:solidFill>
            <a:schemeClr val="tx1"/>
          </a:solidFill>
          <a:latin typeface="+mn-lt"/>
          <a:ea typeface="+mn-ea"/>
          <a:cs typeface="+mn-cs"/>
        </a:defRPr>
      </a:lvl8pPr>
      <a:lvl9pPr marL="3437412" algn="l" defTabSz="859353" rtl="0" eaLnBrk="1" latinLnBrk="0" hangingPunct="1">
        <a:defRPr sz="16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13.png"/><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image" Target="../media/image17.gif"/></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1430000" cy="1828751"/>
          </a:xfrm>
          <a:prstGeom prst="rect">
            <a:avLst/>
          </a:prstGeom>
          <a:solidFill>
            <a:srgbClr val="0086EA"/>
          </a:solidFill>
          <a:effectLst>
            <a:glow rad="50800">
              <a:schemeClr val="accent5">
                <a:satMod val="175000"/>
                <a:alpha val="18000"/>
              </a:schemeClr>
            </a:glow>
          </a:effectLst>
        </p:spPr>
        <p:txBody>
          <a:bodyPr vert="horz" lIns="85800" tIns="42900" rIns="85800" bIns="4290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644515"/>
            <a:endParaRPr lang="en-US" sz="9962"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163248" y="83143"/>
            <a:ext cx="1916907" cy="176152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215181" y="270174"/>
            <a:ext cx="7829484" cy="1245797"/>
          </a:xfrm>
        </p:spPr>
        <p:txBody>
          <a:bodyPr>
            <a:noAutofit/>
          </a:bodyPr>
          <a:lstStyle/>
          <a:p>
            <a:pPr algn="ctr"/>
            <a:r>
              <a:rPr lang="en-US" sz="2800" b="1" dirty="0">
                <a:solidFill>
                  <a:schemeClr val="bg1"/>
                </a:solidFill>
                <a:latin typeface="Times New Roman" panose="02020603050405020304" pitchFamily="18" charset="0"/>
                <a:ea typeface="AvantGarde" pitchFamily="2" charset="0"/>
                <a:cs typeface="Times New Roman" panose="02020603050405020304" pitchFamily="18" charset="0"/>
              </a:rPr>
              <a:t>UỶ BAN NHÂN DÂN HUYỆN AN LÃO</a:t>
            </a:r>
            <a:br>
              <a:rPr lang="en-US" sz="2800" b="1" dirty="0">
                <a:solidFill>
                  <a:schemeClr val="bg1"/>
                </a:solidFill>
                <a:latin typeface="Times New Roman" panose="02020603050405020304" pitchFamily="18" charset="0"/>
                <a:ea typeface="AvantGarde" pitchFamily="2" charset="0"/>
                <a:cs typeface="Times New Roman" panose="02020603050405020304" pitchFamily="18" charset="0"/>
              </a:rPr>
            </a:br>
            <a:r>
              <a:rPr lang="en-US" sz="2800" b="1" dirty="0">
                <a:solidFill>
                  <a:schemeClr val="bg1"/>
                </a:solidFill>
                <a:latin typeface="Times New Roman" panose="02020603050405020304" pitchFamily="18" charset="0"/>
                <a:ea typeface="AvantGarde" pitchFamily="2" charset="0"/>
                <a:cs typeface="Times New Roman" panose="02020603050405020304" pitchFamily="18" charset="0"/>
              </a:rPr>
              <a:t>TRƯỜNG TIỂU HỌC QUANG TRUNG </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520543"/>
            <a:ext cx="4240609" cy="205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71504"/>
            <a:ext cx="3232545" cy="398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603918"/>
            <a:ext cx="11430000" cy="1591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8DA389-BABB-0DB9-3AD9-82DDC3A8C6FB}"/>
              </a:ext>
            </a:extLst>
          </p:cNvPr>
          <p:cNvSpPr txBox="1"/>
          <p:nvPr/>
        </p:nvSpPr>
        <p:spPr>
          <a:xfrm>
            <a:off x="2098348" y="2722674"/>
            <a:ext cx="8063145" cy="1569660"/>
          </a:xfrm>
          <a:prstGeom prst="rect">
            <a:avLst/>
          </a:prstGeom>
          <a:noFill/>
        </p:spPr>
        <p:txBody>
          <a:bodyPr wrap="square">
            <a:spAutoFit/>
          </a:bodyPr>
          <a:lstStyle/>
          <a:p>
            <a:pPr algn="ctr"/>
            <a:r>
              <a:rPr lang="en-VN" sz="4800" b="1" dirty="0">
                <a:solidFill>
                  <a:srgbClr val="C00000"/>
                </a:solidFill>
                <a:latin typeface="Times New Roman" panose="02020603050405020304" pitchFamily="18" charset="0"/>
                <a:cs typeface="Times New Roman" panose="02020603050405020304" pitchFamily="18" charset="0"/>
              </a:rPr>
              <a:t>MÔN TIẾNG VIỆT LỚP 1</a:t>
            </a:r>
          </a:p>
          <a:p>
            <a:pPr algn="ctr"/>
            <a:r>
              <a:rPr lang="en-VN" sz="4800" b="1" dirty="0">
                <a:solidFill>
                  <a:srgbClr val="C00000"/>
                </a:solidFill>
                <a:latin typeface="Times New Roman" panose="02020603050405020304" pitchFamily="18" charset="0"/>
                <a:cs typeface="Times New Roman" panose="02020603050405020304" pitchFamily="18" charset="0"/>
              </a:rPr>
              <a:t>BÀI 48: at ăt ât</a:t>
            </a:r>
          </a:p>
        </p:txBody>
      </p:sp>
      <p:sp>
        <p:nvSpPr>
          <p:cNvPr id="5" name="TextBox 4">
            <a:extLst>
              <a:ext uri="{FF2B5EF4-FFF2-40B4-BE49-F238E27FC236}">
                <a16:creationId xmlns:a16="http://schemas.microsoft.com/office/drawing/2014/main" id="{96BE6EBD-7FF2-6249-6B93-814E1363FF1A}"/>
              </a:ext>
            </a:extLst>
          </p:cNvPr>
          <p:cNvSpPr txBox="1"/>
          <p:nvPr/>
        </p:nvSpPr>
        <p:spPr>
          <a:xfrm>
            <a:off x="3909602" y="5186775"/>
            <a:ext cx="4440639" cy="523220"/>
          </a:xfrm>
          <a:prstGeom prst="rect">
            <a:avLst/>
          </a:prstGeom>
          <a:noFill/>
        </p:spPr>
        <p:txBody>
          <a:bodyPr wrap="none" rtlCol="0">
            <a:spAutoFit/>
          </a:bodyPr>
          <a:lstStyle/>
          <a:p>
            <a:pPr algn="ctr"/>
            <a:r>
              <a:rPr lang="en-VN" sz="2800" b="1" i="1" dirty="0">
                <a:solidFill>
                  <a:srgbClr val="0070C0"/>
                </a:solidFill>
                <a:latin typeface="Times New Roman" panose="02020603050405020304" pitchFamily="18" charset="0"/>
                <a:cs typeface="Times New Roman" panose="02020603050405020304" pitchFamily="18" charset="0"/>
              </a:rPr>
              <a:t>Giáo viên: Nguyễn Thị Như </a:t>
            </a:r>
          </a:p>
        </p:txBody>
      </p: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3331" y="1280560"/>
            <a:ext cx="4798183" cy="1249253"/>
          </a:xfrm>
          <a:prstGeom prst="rect">
            <a:avLst/>
          </a:prstGeom>
          <a:solidFill>
            <a:srgbClr val="FFC000"/>
          </a:solidFill>
        </p:spPr>
        <p:txBody>
          <a:bodyPr wrap="square" rtlCol="0">
            <a:spAutoFit/>
          </a:bodyPr>
          <a:lstStyle/>
          <a:p>
            <a:pPr algn="ctr" defTabSz="859353"/>
            <a:r>
              <a:rPr lang="en-US" sz="7518">
                <a:solidFill>
                  <a:prstClr val="black"/>
                </a:solidFill>
                <a:latin typeface="Arial-Rounded" pitchFamily="34" charset="0"/>
                <a:ea typeface="Arial-Rounded" pitchFamily="34" charset="0"/>
                <a:cs typeface="Arial-Rounded" pitchFamily="34" charset="0"/>
              </a:rPr>
              <a:t>So sánh</a:t>
            </a:r>
          </a:p>
        </p:txBody>
      </p:sp>
      <p:sp>
        <p:nvSpPr>
          <p:cNvPr id="6" name="TextBox 5"/>
          <p:cNvSpPr txBox="1"/>
          <p:nvPr/>
        </p:nvSpPr>
        <p:spPr>
          <a:xfrm>
            <a:off x="1971748" y="3515214"/>
            <a:ext cx="2399092" cy="1755545"/>
          </a:xfrm>
          <a:prstGeom prst="rect">
            <a:avLst/>
          </a:prstGeom>
          <a:solidFill>
            <a:schemeClr val="accent5">
              <a:lumMod val="20000"/>
              <a:lumOff val="80000"/>
            </a:schemeClr>
          </a:solidFill>
        </p:spPr>
        <p:txBody>
          <a:bodyPr wrap="square" rtlCol="0">
            <a:spAutoFit/>
          </a:bodyPr>
          <a:lstStyle/>
          <a:p>
            <a:pPr algn="ctr" defTabSz="859353"/>
            <a:r>
              <a:rPr lang="en-US" sz="10808">
                <a:solidFill>
                  <a:prstClr val="black"/>
                </a:solidFill>
                <a:latin typeface="Arial-Rounded" pitchFamily="34" charset="0"/>
                <a:ea typeface="Arial-Rounded" pitchFamily="34" charset="0"/>
                <a:cs typeface="Arial-Rounded" pitchFamily="34" charset="0"/>
              </a:rPr>
              <a:t>at</a:t>
            </a:r>
          </a:p>
        </p:txBody>
      </p:sp>
      <p:sp>
        <p:nvSpPr>
          <p:cNvPr id="7" name="TextBox 6"/>
          <p:cNvSpPr txBox="1"/>
          <p:nvPr/>
        </p:nvSpPr>
        <p:spPr>
          <a:xfrm>
            <a:off x="4678932" y="3515214"/>
            <a:ext cx="2399092" cy="1755545"/>
          </a:xfrm>
          <a:prstGeom prst="rect">
            <a:avLst/>
          </a:prstGeom>
          <a:solidFill>
            <a:schemeClr val="accent5">
              <a:lumMod val="20000"/>
              <a:lumOff val="80000"/>
            </a:schemeClr>
          </a:solidFill>
        </p:spPr>
        <p:txBody>
          <a:bodyPr wrap="square" rtlCol="0">
            <a:spAutoFit/>
          </a:bodyPr>
          <a:lstStyle/>
          <a:p>
            <a:pPr algn="ctr" defTabSz="859353"/>
            <a:r>
              <a:rPr lang="en-US" sz="10808">
                <a:solidFill>
                  <a:prstClr val="black"/>
                </a:solidFill>
                <a:latin typeface="Arial-Rounded" pitchFamily="34" charset="0"/>
                <a:ea typeface="Arial-Rounded" pitchFamily="34" charset="0"/>
                <a:cs typeface="Arial-Rounded" pitchFamily="34" charset="0"/>
              </a:rPr>
              <a:t>ăt</a:t>
            </a:r>
          </a:p>
        </p:txBody>
      </p:sp>
      <p:sp>
        <p:nvSpPr>
          <p:cNvPr id="9" name="TextBox 8"/>
          <p:cNvSpPr txBox="1"/>
          <p:nvPr/>
        </p:nvSpPr>
        <p:spPr>
          <a:xfrm>
            <a:off x="2361365" y="3515214"/>
            <a:ext cx="2399092" cy="1755545"/>
          </a:xfrm>
          <a:prstGeom prst="rect">
            <a:avLst/>
          </a:prstGeom>
          <a:noFill/>
        </p:spPr>
        <p:txBody>
          <a:bodyPr wrap="square" rtlCol="0">
            <a:spAutoFit/>
          </a:bodyPr>
          <a:lstStyle/>
          <a:p>
            <a:pPr algn="ctr" defTabSz="859353"/>
            <a:r>
              <a:rPr lang="en-US" sz="10808">
                <a:solidFill>
                  <a:srgbClr val="FF0000"/>
                </a:solidFill>
                <a:latin typeface="Arial-Rounded" pitchFamily="34" charset="0"/>
                <a:ea typeface="Arial-Rounded" pitchFamily="34" charset="0"/>
                <a:cs typeface="Arial-Rounded" pitchFamily="34" charset="0"/>
              </a:rPr>
              <a:t>t</a:t>
            </a:r>
          </a:p>
        </p:txBody>
      </p:sp>
      <p:sp>
        <p:nvSpPr>
          <p:cNvPr id="10" name="TextBox 9"/>
          <p:cNvSpPr txBox="1"/>
          <p:nvPr/>
        </p:nvSpPr>
        <p:spPr>
          <a:xfrm>
            <a:off x="5054909" y="3515214"/>
            <a:ext cx="2399092" cy="1755545"/>
          </a:xfrm>
          <a:prstGeom prst="rect">
            <a:avLst/>
          </a:prstGeom>
          <a:noFill/>
        </p:spPr>
        <p:txBody>
          <a:bodyPr wrap="square" rtlCol="0">
            <a:spAutoFit/>
          </a:bodyPr>
          <a:lstStyle/>
          <a:p>
            <a:pPr algn="ctr" defTabSz="859353"/>
            <a:r>
              <a:rPr lang="en-US" sz="10808">
                <a:solidFill>
                  <a:srgbClr val="FF0000"/>
                </a:solidFill>
                <a:latin typeface="Arial-Rounded" pitchFamily="34" charset="0"/>
                <a:ea typeface="Arial-Rounded" pitchFamily="34" charset="0"/>
                <a:cs typeface="Arial-Rounded" pitchFamily="34" charset="0"/>
              </a:rPr>
              <a:t>t</a:t>
            </a:r>
          </a:p>
        </p:txBody>
      </p:sp>
      <p:sp>
        <p:nvSpPr>
          <p:cNvPr id="12" name="TextBox 11"/>
          <p:cNvSpPr txBox="1"/>
          <p:nvPr/>
        </p:nvSpPr>
        <p:spPr>
          <a:xfrm>
            <a:off x="1803792" y="3515214"/>
            <a:ext cx="2399092" cy="1755545"/>
          </a:xfrm>
          <a:prstGeom prst="rect">
            <a:avLst/>
          </a:prstGeom>
          <a:noFill/>
        </p:spPr>
        <p:txBody>
          <a:bodyPr wrap="square" rtlCol="0">
            <a:spAutoFit/>
          </a:bodyPr>
          <a:lstStyle/>
          <a:p>
            <a:pPr algn="ctr" defTabSz="859353"/>
            <a:r>
              <a:rPr lang="en-US" sz="10808">
                <a:solidFill>
                  <a:srgbClr val="00B0F0"/>
                </a:solidFill>
                <a:latin typeface="Arial-Rounded" pitchFamily="34" charset="0"/>
                <a:ea typeface="Arial-Rounded" pitchFamily="34" charset="0"/>
                <a:cs typeface="Arial-Rounded" pitchFamily="34" charset="0"/>
              </a:rPr>
              <a:t>a</a:t>
            </a:r>
          </a:p>
        </p:txBody>
      </p:sp>
      <p:sp>
        <p:nvSpPr>
          <p:cNvPr id="13" name="TextBox 12"/>
          <p:cNvSpPr txBox="1"/>
          <p:nvPr/>
        </p:nvSpPr>
        <p:spPr>
          <a:xfrm>
            <a:off x="4507246" y="3515214"/>
            <a:ext cx="2399092" cy="1755545"/>
          </a:xfrm>
          <a:prstGeom prst="rect">
            <a:avLst/>
          </a:prstGeom>
          <a:noFill/>
        </p:spPr>
        <p:txBody>
          <a:bodyPr wrap="square" rtlCol="0">
            <a:spAutoFit/>
          </a:bodyPr>
          <a:lstStyle/>
          <a:p>
            <a:pPr algn="ctr" defTabSz="859353"/>
            <a:r>
              <a:rPr lang="en-US" sz="10808">
                <a:solidFill>
                  <a:srgbClr val="FFFF00"/>
                </a:solidFill>
                <a:latin typeface="Arial-Rounded" pitchFamily="34" charset="0"/>
                <a:ea typeface="Arial-Rounded" pitchFamily="34" charset="0"/>
                <a:cs typeface="Arial-Rounded" pitchFamily="34" charset="0"/>
              </a:rPr>
              <a:t>ă</a:t>
            </a:r>
          </a:p>
        </p:txBody>
      </p:sp>
      <p:sp>
        <p:nvSpPr>
          <p:cNvPr id="14" name="TextBox 13"/>
          <p:cNvSpPr txBox="1"/>
          <p:nvPr/>
        </p:nvSpPr>
        <p:spPr>
          <a:xfrm>
            <a:off x="7418193" y="3515214"/>
            <a:ext cx="2399092" cy="1755545"/>
          </a:xfrm>
          <a:prstGeom prst="rect">
            <a:avLst/>
          </a:prstGeom>
          <a:solidFill>
            <a:schemeClr val="accent5">
              <a:lumMod val="20000"/>
              <a:lumOff val="80000"/>
            </a:schemeClr>
          </a:solidFill>
        </p:spPr>
        <p:txBody>
          <a:bodyPr wrap="square" rtlCol="0">
            <a:spAutoFit/>
          </a:bodyPr>
          <a:lstStyle/>
          <a:p>
            <a:pPr algn="ctr" defTabSz="859353"/>
            <a:r>
              <a:rPr lang="en-US" sz="10808">
                <a:solidFill>
                  <a:prstClr val="black"/>
                </a:solidFill>
                <a:latin typeface="Arial-Rounded" pitchFamily="34" charset="0"/>
                <a:ea typeface="Arial-Rounded" pitchFamily="34" charset="0"/>
                <a:cs typeface="Arial-Rounded" pitchFamily="34" charset="0"/>
              </a:rPr>
              <a:t>ât</a:t>
            </a:r>
          </a:p>
        </p:txBody>
      </p:sp>
      <p:sp>
        <p:nvSpPr>
          <p:cNvPr id="15" name="TextBox 14"/>
          <p:cNvSpPr txBox="1"/>
          <p:nvPr/>
        </p:nvSpPr>
        <p:spPr>
          <a:xfrm>
            <a:off x="7794170" y="3515214"/>
            <a:ext cx="2399092" cy="1755545"/>
          </a:xfrm>
          <a:prstGeom prst="rect">
            <a:avLst/>
          </a:prstGeom>
          <a:noFill/>
        </p:spPr>
        <p:txBody>
          <a:bodyPr wrap="square" rtlCol="0">
            <a:spAutoFit/>
          </a:bodyPr>
          <a:lstStyle/>
          <a:p>
            <a:pPr algn="ctr" defTabSz="859353"/>
            <a:r>
              <a:rPr lang="en-US" sz="10808">
                <a:solidFill>
                  <a:srgbClr val="FF0000"/>
                </a:solidFill>
                <a:latin typeface="Arial-Rounded" pitchFamily="34" charset="0"/>
                <a:ea typeface="Arial-Rounded" pitchFamily="34" charset="0"/>
                <a:cs typeface="Arial-Rounded" pitchFamily="34" charset="0"/>
              </a:rPr>
              <a:t>t</a:t>
            </a:r>
          </a:p>
        </p:txBody>
      </p:sp>
      <p:sp>
        <p:nvSpPr>
          <p:cNvPr id="16" name="TextBox 15"/>
          <p:cNvSpPr txBox="1"/>
          <p:nvPr/>
        </p:nvSpPr>
        <p:spPr>
          <a:xfrm>
            <a:off x="7239794" y="3515214"/>
            <a:ext cx="2399092" cy="1755545"/>
          </a:xfrm>
          <a:prstGeom prst="rect">
            <a:avLst/>
          </a:prstGeom>
          <a:noFill/>
        </p:spPr>
        <p:txBody>
          <a:bodyPr wrap="square" rtlCol="0">
            <a:spAutoFit/>
          </a:bodyPr>
          <a:lstStyle/>
          <a:p>
            <a:pPr algn="ctr" defTabSz="859353"/>
            <a:r>
              <a:rPr lang="en-US" sz="10808">
                <a:solidFill>
                  <a:srgbClr val="00B050"/>
                </a:solidFill>
                <a:latin typeface="Arial-Rounded" pitchFamily="34" charset="0"/>
                <a:ea typeface="Arial-Rounded" pitchFamily="34" charset="0"/>
                <a:cs typeface="Arial-Rounded" pitchFamily="34" charset="0"/>
              </a:rPr>
              <a:t>â</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688278" y="2914901"/>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p>
        </p:txBody>
      </p:sp>
      <p:sp>
        <p:nvSpPr>
          <p:cNvPr id="9" name="Title 1"/>
          <p:cNvSpPr txBox="1">
            <a:spLocks/>
          </p:cNvSpPr>
          <p:nvPr/>
        </p:nvSpPr>
        <p:spPr>
          <a:xfrm>
            <a:off x="5752898" y="2914901"/>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FF0000"/>
                </a:solidFill>
                <a:latin typeface="Arial-Rounded" pitchFamily="34" charset="0"/>
                <a:ea typeface="Arial-Rounded" pitchFamily="34" charset="0"/>
                <a:cs typeface="Arial-Rounded" pitchFamily="34" charset="0"/>
              </a:rPr>
              <a:t>at</a:t>
            </a:r>
          </a:p>
        </p:txBody>
      </p:sp>
      <p:sp>
        <p:nvSpPr>
          <p:cNvPr id="10" name="Title 1"/>
          <p:cNvSpPr txBox="1">
            <a:spLocks/>
          </p:cNvSpPr>
          <p:nvPr/>
        </p:nvSpPr>
        <p:spPr>
          <a:xfrm>
            <a:off x="3689507" y="4214821"/>
            <a:ext cx="4036632" cy="1223882"/>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r>
              <a:rPr lang="en-US" sz="8270">
                <a:solidFill>
                  <a:srgbClr val="FF0000"/>
                </a:solidFill>
                <a:latin typeface="Arial-Rounded" pitchFamily="34" charset="0"/>
                <a:ea typeface="Arial-Rounded" pitchFamily="34" charset="0"/>
                <a:cs typeface="Arial-Rounded" pitchFamily="34" charset="0"/>
              </a:rPr>
              <a:t>at</a:t>
            </a:r>
          </a:p>
        </p:txBody>
      </p:sp>
      <p:grpSp>
        <p:nvGrpSpPr>
          <p:cNvPr id="34" name="Group 33"/>
          <p:cNvGrpSpPr/>
          <p:nvPr/>
        </p:nvGrpSpPr>
        <p:grpSpPr>
          <a:xfrm>
            <a:off x="202434" y="397521"/>
            <a:ext cx="2463517" cy="884549"/>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dirty="0">
                  <a:solidFill>
                    <a:prstClr val="black"/>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2571992" y="167038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at</a:t>
            </a:r>
          </a:p>
        </p:txBody>
      </p:sp>
      <p:sp>
        <p:nvSpPr>
          <p:cNvPr id="26" name="Title 1"/>
          <p:cNvSpPr txBox="1">
            <a:spLocks/>
          </p:cNvSpPr>
          <p:nvPr/>
        </p:nvSpPr>
        <p:spPr>
          <a:xfrm>
            <a:off x="4887985" y="167038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ăt</a:t>
            </a:r>
          </a:p>
        </p:txBody>
      </p:sp>
      <p:sp>
        <p:nvSpPr>
          <p:cNvPr id="11" name="Title 1"/>
          <p:cNvSpPr txBox="1">
            <a:spLocks/>
          </p:cNvSpPr>
          <p:nvPr/>
        </p:nvSpPr>
        <p:spPr>
          <a:xfrm>
            <a:off x="5063386" y="4520273"/>
            <a:ext cx="1896603" cy="880807"/>
          </a:xfrm>
          <a:prstGeom prst="rect">
            <a:avLst/>
          </a:prstGeom>
        </p:spPr>
        <p:txBody>
          <a:bodyPr vert="horz" lIns="38051" tIns="19025" rIns="38051" bIns="1902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0070C0"/>
                </a:solidFill>
                <a:latin typeface="Arial-Rounded"/>
                <a:ea typeface="Arial-Rounded"/>
                <a:cs typeface="Arial-Rounded"/>
              </a:rPr>
              <a:t>́</a:t>
            </a:r>
            <a:endParaRPr lang="en-US" sz="827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182005" y="167038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2729"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bát</a:t>
            </a:r>
          </a:p>
        </p:txBody>
      </p:sp>
      <p:sp>
        <p:nvSpPr>
          <p:cNvPr id="3" name="Title 1"/>
          <p:cNvSpPr txBox="1">
            <a:spLocks/>
          </p:cNvSpPr>
          <p:nvPr/>
        </p:nvSpPr>
        <p:spPr>
          <a:xfrm>
            <a:off x="1485955" y="5236626"/>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lạt</a:t>
            </a:r>
          </a:p>
        </p:txBody>
      </p:sp>
      <p:sp>
        <p:nvSpPr>
          <p:cNvPr id="5" name="Title 1"/>
          <p:cNvSpPr txBox="1">
            <a:spLocks/>
          </p:cNvSpPr>
          <p:nvPr/>
        </p:nvSpPr>
        <p:spPr>
          <a:xfrm>
            <a:off x="5290866" y="5236626"/>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gặt</a:t>
            </a:r>
          </a:p>
        </p:txBody>
      </p:sp>
      <p:sp>
        <p:nvSpPr>
          <p:cNvPr id="7" name="Title 1"/>
          <p:cNvSpPr txBox="1">
            <a:spLocks/>
          </p:cNvSpPr>
          <p:nvPr/>
        </p:nvSpPr>
        <p:spPr>
          <a:xfrm>
            <a:off x="7290523"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đất</a:t>
            </a:r>
          </a:p>
        </p:txBody>
      </p:sp>
      <p:sp>
        <p:nvSpPr>
          <p:cNvPr id="8" name="Title 1"/>
          <p:cNvSpPr txBox="1">
            <a:spLocks/>
          </p:cNvSpPr>
          <p:nvPr/>
        </p:nvSpPr>
        <p:spPr>
          <a:xfrm>
            <a:off x="275950"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at</a:t>
            </a:r>
          </a:p>
        </p:txBody>
      </p:sp>
      <p:sp>
        <p:nvSpPr>
          <p:cNvPr id="9" name="Title 1"/>
          <p:cNvSpPr txBox="1">
            <a:spLocks/>
          </p:cNvSpPr>
          <p:nvPr/>
        </p:nvSpPr>
        <p:spPr>
          <a:xfrm>
            <a:off x="2025026"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at</a:t>
            </a:r>
          </a:p>
        </p:txBody>
      </p:sp>
      <p:sp>
        <p:nvSpPr>
          <p:cNvPr id="11" name="Title 1"/>
          <p:cNvSpPr txBox="1">
            <a:spLocks/>
          </p:cNvSpPr>
          <p:nvPr/>
        </p:nvSpPr>
        <p:spPr>
          <a:xfrm>
            <a:off x="5760102"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ăt</a:t>
            </a:r>
          </a:p>
        </p:txBody>
      </p:sp>
      <p:sp>
        <p:nvSpPr>
          <p:cNvPr id="13" name="Title 1"/>
          <p:cNvSpPr txBox="1">
            <a:spLocks/>
          </p:cNvSpPr>
          <p:nvPr/>
        </p:nvSpPr>
        <p:spPr>
          <a:xfrm>
            <a:off x="7850691"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ât</a:t>
            </a:r>
          </a:p>
        </p:txBody>
      </p:sp>
      <p:sp>
        <p:nvSpPr>
          <p:cNvPr id="21" name="Title 1"/>
          <p:cNvSpPr txBox="1">
            <a:spLocks/>
          </p:cNvSpPr>
          <p:nvPr/>
        </p:nvSpPr>
        <p:spPr>
          <a:xfrm>
            <a:off x="9320531" y="524181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gật</a:t>
            </a:r>
          </a:p>
        </p:txBody>
      </p:sp>
      <p:sp>
        <p:nvSpPr>
          <p:cNvPr id="22" name="Title 1"/>
          <p:cNvSpPr txBox="1">
            <a:spLocks/>
          </p:cNvSpPr>
          <p:nvPr/>
        </p:nvSpPr>
        <p:spPr>
          <a:xfrm>
            <a:off x="9884111" y="507613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ât</a:t>
            </a:r>
          </a:p>
        </p:txBody>
      </p:sp>
      <p:sp>
        <p:nvSpPr>
          <p:cNvPr id="23" name="Title 1"/>
          <p:cNvSpPr txBox="1">
            <a:spLocks/>
          </p:cNvSpPr>
          <p:nvPr/>
        </p:nvSpPr>
        <p:spPr>
          <a:xfrm>
            <a:off x="3399436" y="5241813"/>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sắt</a:t>
            </a:r>
          </a:p>
        </p:txBody>
      </p:sp>
      <p:sp>
        <p:nvSpPr>
          <p:cNvPr id="24" name="Title 1"/>
          <p:cNvSpPr txBox="1">
            <a:spLocks/>
          </p:cNvSpPr>
          <p:nvPr/>
        </p:nvSpPr>
        <p:spPr>
          <a:xfrm>
            <a:off x="3731931" y="507613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ăt</a:t>
            </a:r>
          </a:p>
        </p:txBody>
      </p:sp>
      <p:pic>
        <p:nvPicPr>
          <p:cNvPr id="1026" name="Picture 2" descr="Bát sứ chỉ bạch kim kiểu dáng độc đáo mẫu mới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954" y="492798"/>
            <a:ext cx="6890560" cy="3872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ây lạt tre gói bánh chưng 1 bó 40dây – SaPhaV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21" y="968289"/>
            <a:ext cx="4742400" cy="35581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 tiết các bước làm bánh chưng xanh truyền thống cho ngày tết. – Nồi nấu  phở điện – Tủ nấu cơm công nghiệp – Thiết bị bếp công nghiệp Bếp 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2775" y="953914"/>
            <a:ext cx="5348124" cy="35725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op 5 Công ty bán sắt, thép uy tín nhất TP Hồ Chí Minh - Top10tphc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9459" y="961469"/>
            <a:ext cx="5818692" cy="36254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ùa gặt thuê » Kinh Tế Nông Thô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81" y="1137331"/>
            <a:ext cx="5172831" cy="34496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ợi ích khi sử dụng máy gặt đập liên hợ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8108" y="1137331"/>
            <a:ext cx="6132678" cy="344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28"/>
                                        </p:tgtEl>
                                      </p:cBhvr>
                                    </p:animEffect>
                                    <p:set>
                                      <p:cBhvr>
                                        <p:cTn id="35" dur="1" fill="hold">
                                          <p:stCondLst>
                                            <p:cond delay="499"/>
                                          </p:stCondLst>
                                        </p:cTn>
                                        <p:tgtEl>
                                          <p:spTgt spid="102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30"/>
                                        </p:tgtEl>
                                      </p:cBhvr>
                                    </p:animEffect>
                                    <p:set>
                                      <p:cBhvr>
                                        <p:cTn id="38" dur="1" fill="hold">
                                          <p:stCondLst>
                                            <p:cond delay="499"/>
                                          </p:stCondLst>
                                        </p:cTn>
                                        <p:tgtEl>
                                          <p:spTgt spid="10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32"/>
                                        </p:tgtEl>
                                        <p:attrNameLst>
                                          <p:attrName>style.visibility</p:attrName>
                                        </p:attrNameLst>
                                      </p:cBhvr>
                                      <p:to>
                                        <p:strVal val="visible"/>
                                      </p:to>
                                    </p:set>
                                    <p:animEffect transition="in" filter="fade">
                                      <p:cBhvr>
                                        <p:cTn id="56" dur="500"/>
                                        <p:tgtEl>
                                          <p:spTgt spid="10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032"/>
                                        </p:tgtEl>
                                      </p:cBhvr>
                                    </p:animEffect>
                                    <p:set>
                                      <p:cBhvr>
                                        <p:cTn id="61" dur="1" fill="hold">
                                          <p:stCondLst>
                                            <p:cond delay="499"/>
                                          </p:stCondLst>
                                        </p:cTn>
                                        <p:tgtEl>
                                          <p:spTgt spid="103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34"/>
                                        </p:tgtEl>
                                        <p:attrNameLst>
                                          <p:attrName>style.visibility</p:attrName>
                                        </p:attrNameLst>
                                      </p:cBhvr>
                                      <p:to>
                                        <p:strVal val="visible"/>
                                      </p:to>
                                    </p:set>
                                    <p:animEffect transition="in" filter="fade">
                                      <p:cBhvr>
                                        <p:cTn id="71" dur="500"/>
                                        <p:tgtEl>
                                          <p:spTgt spid="1034"/>
                                        </p:tgtEl>
                                      </p:cBhvr>
                                    </p:animEffect>
                                  </p:childTnLst>
                                </p:cTn>
                              </p:par>
                              <p:par>
                                <p:cTn id="72" presetID="10" presetClass="entr" presetSubtype="0" fill="hold" nodeType="withEffect">
                                  <p:stCondLst>
                                    <p:cond delay="0"/>
                                  </p:stCondLst>
                                  <p:childTnLst>
                                    <p:set>
                                      <p:cBhvr>
                                        <p:cTn id="73" dur="1" fill="hold">
                                          <p:stCondLst>
                                            <p:cond delay="0"/>
                                          </p:stCondLst>
                                        </p:cTn>
                                        <p:tgtEl>
                                          <p:spTgt spid="1036"/>
                                        </p:tgtEl>
                                        <p:attrNameLst>
                                          <p:attrName>style.visibility</p:attrName>
                                        </p:attrNameLst>
                                      </p:cBhvr>
                                      <p:to>
                                        <p:strVal val="visible"/>
                                      </p:to>
                                    </p:set>
                                    <p:animEffect transition="in" filter="fade">
                                      <p:cBhvr>
                                        <p:cTn id="74" dur="500"/>
                                        <p:tgtEl>
                                          <p:spTgt spid="10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034"/>
                                        </p:tgtEl>
                                      </p:cBhvr>
                                    </p:animEffect>
                                    <p:set>
                                      <p:cBhvr>
                                        <p:cTn id="79" dur="1" fill="hold">
                                          <p:stCondLst>
                                            <p:cond delay="499"/>
                                          </p:stCondLst>
                                        </p:cTn>
                                        <p:tgtEl>
                                          <p:spTgt spid="103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036"/>
                                        </p:tgtEl>
                                      </p:cBhvr>
                                    </p:animEffect>
                                    <p:set>
                                      <p:cBhvr>
                                        <p:cTn id="82" dur="1" fill="hold">
                                          <p:stCondLst>
                                            <p:cond delay="499"/>
                                          </p:stCondLst>
                                        </p:cTn>
                                        <p:tgtEl>
                                          <p:spTgt spid="103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500"/>
                                        <p:tgtEl>
                                          <p:spTgt spid="1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P spid="11" grpId="0"/>
      <p:bldP spid="13"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394514" y="2469662"/>
            <a:ext cx="6121274" cy="1245797"/>
          </a:xfrm>
          <a:prstGeom prst="rect">
            <a:avLst/>
          </a:prstGeom>
        </p:spPr>
        <p:txBody>
          <a:bodyPr vert="horz" lIns="85938" tIns="42969" rIns="85938" bIns="4296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59353"/>
            <a:r>
              <a:rPr lang="en-US" sz="9022"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282729"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bát</a:t>
            </a:r>
          </a:p>
        </p:txBody>
      </p:sp>
      <p:sp>
        <p:nvSpPr>
          <p:cNvPr id="21" name="Title 1"/>
          <p:cNvSpPr txBox="1">
            <a:spLocks/>
          </p:cNvSpPr>
          <p:nvPr/>
        </p:nvSpPr>
        <p:spPr>
          <a:xfrm>
            <a:off x="1485955" y="5236626"/>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lạt</a:t>
            </a:r>
          </a:p>
        </p:txBody>
      </p:sp>
      <p:sp>
        <p:nvSpPr>
          <p:cNvPr id="22" name="Title 1"/>
          <p:cNvSpPr txBox="1">
            <a:spLocks/>
          </p:cNvSpPr>
          <p:nvPr/>
        </p:nvSpPr>
        <p:spPr>
          <a:xfrm>
            <a:off x="5290866" y="5236626"/>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gặt</a:t>
            </a:r>
          </a:p>
        </p:txBody>
      </p:sp>
      <p:sp>
        <p:nvSpPr>
          <p:cNvPr id="23" name="Title 1"/>
          <p:cNvSpPr txBox="1">
            <a:spLocks/>
          </p:cNvSpPr>
          <p:nvPr/>
        </p:nvSpPr>
        <p:spPr>
          <a:xfrm>
            <a:off x="7290523"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đất</a:t>
            </a:r>
          </a:p>
        </p:txBody>
      </p:sp>
      <p:sp>
        <p:nvSpPr>
          <p:cNvPr id="24" name="Title 1"/>
          <p:cNvSpPr txBox="1">
            <a:spLocks/>
          </p:cNvSpPr>
          <p:nvPr/>
        </p:nvSpPr>
        <p:spPr>
          <a:xfrm>
            <a:off x="275950"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at</a:t>
            </a:r>
          </a:p>
        </p:txBody>
      </p:sp>
      <p:sp>
        <p:nvSpPr>
          <p:cNvPr id="41" name="Title 1"/>
          <p:cNvSpPr txBox="1">
            <a:spLocks/>
          </p:cNvSpPr>
          <p:nvPr/>
        </p:nvSpPr>
        <p:spPr>
          <a:xfrm>
            <a:off x="2025026"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at</a:t>
            </a:r>
          </a:p>
        </p:txBody>
      </p:sp>
      <p:sp>
        <p:nvSpPr>
          <p:cNvPr id="42" name="Title 1"/>
          <p:cNvSpPr txBox="1">
            <a:spLocks/>
          </p:cNvSpPr>
          <p:nvPr/>
        </p:nvSpPr>
        <p:spPr>
          <a:xfrm>
            <a:off x="5760102"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ăt</a:t>
            </a:r>
          </a:p>
        </p:txBody>
      </p:sp>
      <p:sp>
        <p:nvSpPr>
          <p:cNvPr id="43" name="Title 1"/>
          <p:cNvSpPr txBox="1">
            <a:spLocks/>
          </p:cNvSpPr>
          <p:nvPr/>
        </p:nvSpPr>
        <p:spPr>
          <a:xfrm>
            <a:off x="7850691"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ât</a:t>
            </a:r>
          </a:p>
        </p:txBody>
      </p:sp>
      <p:sp>
        <p:nvSpPr>
          <p:cNvPr id="44" name="Title 1"/>
          <p:cNvSpPr txBox="1">
            <a:spLocks/>
          </p:cNvSpPr>
          <p:nvPr/>
        </p:nvSpPr>
        <p:spPr>
          <a:xfrm>
            <a:off x="9320531" y="524181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gật</a:t>
            </a:r>
          </a:p>
        </p:txBody>
      </p:sp>
      <p:sp>
        <p:nvSpPr>
          <p:cNvPr id="45" name="Title 1"/>
          <p:cNvSpPr txBox="1">
            <a:spLocks/>
          </p:cNvSpPr>
          <p:nvPr/>
        </p:nvSpPr>
        <p:spPr>
          <a:xfrm>
            <a:off x="9884111" y="507613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ât</a:t>
            </a:r>
          </a:p>
        </p:txBody>
      </p:sp>
      <p:sp>
        <p:nvSpPr>
          <p:cNvPr id="46" name="Title 1"/>
          <p:cNvSpPr txBox="1">
            <a:spLocks/>
          </p:cNvSpPr>
          <p:nvPr/>
        </p:nvSpPr>
        <p:spPr>
          <a:xfrm>
            <a:off x="3399436" y="5241813"/>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sắt</a:t>
            </a:r>
          </a:p>
        </p:txBody>
      </p:sp>
      <p:sp>
        <p:nvSpPr>
          <p:cNvPr id="47" name="Title 1"/>
          <p:cNvSpPr txBox="1">
            <a:spLocks/>
          </p:cNvSpPr>
          <p:nvPr/>
        </p:nvSpPr>
        <p:spPr>
          <a:xfrm>
            <a:off x="3731931" y="507613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ăt</a:t>
            </a:r>
          </a:p>
        </p:txBody>
      </p:sp>
      <p:sp>
        <p:nvSpPr>
          <p:cNvPr id="48" name="Title 1"/>
          <p:cNvSpPr txBox="1">
            <a:spLocks/>
          </p:cNvSpPr>
          <p:nvPr/>
        </p:nvSpPr>
        <p:spPr>
          <a:xfrm>
            <a:off x="3596899" y="1914430"/>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p>
        </p:txBody>
      </p:sp>
      <p:sp>
        <p:nvSpPr>
          <p:cNvPr id="49" name="Title 1"/>
          <p:cNvSpPr txBox="1">
            <a:spLocks/>
          </p:cNvSpPr>
          <p:nvPr/>
        </p:nvSpPr>
        <p:spPr>
          <a:xfrm>
            <a:off x="5661519" y="1914430"/>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FF0000"/>
                </a:solidFill>
                <a:latin typeface="Arial-Rounded" pitchFamily="34" charset="0"/>
                <a:ea typeface="Arial-Rounded" pitchFamily="34" charset="0"/>
                <a:cs typeface="Arial-Rounded" pitchFamily="34" charset="0"/>
              </a:rPr>
              <a:t>at</a:t>
            </a:r>
          </a:p>
        </p:txBody>
      </p:sp>
      <p:sp>
        <p:nvSpPr>
          <p:cNvPr id="50" name="Title 1"/>
          <p:cNvSpPr txBox="1">
            <a:spLocks/>
          </p:cNvSpPr>
          <p:nvPr/>
        </p:nvSpPr>
        <p:spPr>
          <a:xfrm>
            <a:off x="3598128" y="3214351"/>
            <a:ext cx="4036632" cy="1223882"/>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r>
              <a:rPr lang="en-US" sz="8270">
                <a:solidFill>
                  <a:srgbClr val="FF0000"/>
                </a:solidFill>
                <a:latin typeface="Arial-Rounded" pitchFamily="34" charset="0"/>
                <a:ea typeface="Arial-Rounded" pitchFamily="34" charset="0"/>
                <a:cs typeface="Arial-Rounded" pitchFamily="34" charset="0"/>
              </a:rPr>
              <a:t>at</a:t>
            </a:r>
          </a:p>
        </p:txBody>
      </p:sp>
      <p:sp>
        <p:nvSpPr>
          <p:cNvPr id="51" name="Title 1"/>
          <p:cNvSpPr txBox="1">
            <a:spLocks/>
          </p:cNvSpPr>
          <p:nvPr/>
        </p:nvSpPr>
        <p:spPr>
          <a:xfrm>
            <a:off x="2480613" y="66991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at</a:t>
            </a:r>
          </a:p>
        </p:txBody>
      </p:sp>
      <p:sp>
        <p:nvSpPr>
          <p:cNvPr id="52" name="Title 1"/>
          <p:cNvSpPr txBox="1">
            <a:spLocks/>
          </p:cNvSpPr>
          <p:nvPr/>
        </p:nvSpPr>
        <p:spPr>
          <a:xfrm>
            <a:off x="4796606" y="66991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ăt</a:t>
            </a:r>
          </a:p>
        </p:txBody>
      </p:sp>
      <p:sp>
        <p:nvSpPr>
          <p:cNvPr id="53" name="Title 1"/>
          <p:cNvSpPr txBox="1">
            <a:spLocks/>
          </p:cNvSpPr>
          <p:nvPr/>
        </p:nvSpPr>
        <p:spPr>
          <a:xfrm>
            <a:off x="4972007" y="3519803"/>
            <a:ext cx="1896603" cy="880807"/>
          </a:xfrm>
          <a:prstGeom prst="rect">
            <a:avLst/>
          </a:prstGeom>
        </p:spPr>
        <p:txBody>
          <a:bodyPr vert="horz" lIns="38051" tIns="19025" rIns="38051" bIns="1902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0070C0"/>
                </a:solidFill>
                <a:latin typeface="Arial-Rounded"/>
                <a:ea typeface="Arial-Rounded"/>
                <a:cs typeface="Arial-Rounded"/>
              </a:rPr>
              <a:t>́</a:t>
            </a:r>
            <a:endParaRPr lang="en-US" sz="8270">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090626" y="66991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344571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3341" y="5027716"/>
            <a:ext cx="655916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0070C0"/>
                </a:solidFill>
                <a:latin typeface="Arial-Rounded" pitchFamily="34" charset="0"/>
                <a:ea typeface="Arial-Rounded" pitchFamily="34" charset="0"/>
                <a:cs typeface="Arial-Rounded" pitchFamily="34" charset="0"/>
              </a:rPr>
              <a:t>bãi cát</a:t>
            </a:r>
          </a:p>
        </p:txBody>
      </p:sp>
      <p:sp>
        <p:nvSpPr>
          <p:cNvPr id="7" name="Title 1"/>
          <p:cNvSpPr txBox="1">
            <a:spLocks/>
          </p:cNvSpPr>
          <p:nvPr/>
        </p:nvSpPr>
        <p:spPr>
          <a:xfrm>
            <a:off x="5943600" y="5027716"/>
            <a:ext cx="1832849"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dirty="0">
                <a:solidFill>
                  <a:srgbClr val="FF0000"/>
                </a:solidFill>
                <a:latin typeface="Arial-Rounded" pitchFamily="34" charset="0"/>
                <a:ea typeface="Arial-Rounded" pitchFamily="34" charset="0"/>
                <a:cs typeface="Arial-Rounded" pitchFamily="34" charset="0"/>
              </a:rPr>
              <a:t>at</a:t>
            </a:r>
          </a:p>
        </p:txBody>
      </p:sp>
      <p:pic>
        <p:nvPicPr>
          <p:cNvPr id="3074" name="Picture 2" descr="Bãi Cát Vàng - Xóa Tan Đi Những Mệt Mỏi Ngày Th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319" y="492799"/>
            <a:ext cx="5381528" cy="403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51716" y="5318524"/>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0070C0"/>
                </a:solidFill>
                <a:latin typeface="Arial-Rounded" pitchFamily="34" charset="0"/>
                <a:ea typeface="Arial-Rounded" pitchFamily="34" charset="0"/>
                <a:cs typeface="Arial-Rounded" pitchFamily="34" charset="0"/>
              </a:rPr>
              <a:t>mặt trời</a:t>
            </a:r>
          </a:p>
        </p:txBody>
      </p:sp>
      <p:sp>
        <p:nvSpPr>
          <p:cNvPr id="6" name="Title 1"/>
          <p:cNvSpPr txBox="1">
            <a:spLocks/>
          </p:cNvSpPr>
          <p:nvPr/>
        </p:nvSpPr>
        <p:spPr>
          <a:xfrm>
            <a:off x="4191000" y="5318524"/>
            <a:ext cx="185843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dirty="0" err="1">
                <a:solidFill>
                  <a:srgbClr val="FF0000"/>
                </a:solidFill>
                <a:latin typeface="Arial-Rounded" pitchFamily="34" charset="0"/>
                <a:ea typeface="Arial-Rounded" pitchFamily="34" charset="0"/>
                <a:cs typeface="Arial-Rounded" pitchFamily="34" charset="0"/>
              </a:rPr>
              <a:t>ăt</a:t>
            </a:r>
            <a:endParaRPr lang="en-US" sz="9022" dirty="0">
              <a:solidFill>
                <a:srgbClr val="FF0000"/>
              </a:solidFill>
              <a:latin typeface="Arial-Rounded" pitchFamily="34" charset="0"/>
              <a:ea typeface="Arial-Rounded" pitchFamily="34" charset="0"/>
              <a:cs typeface="Arial-Rounded" pitchFamily="34" charset="0"/>
            </a:endParaRPr>
          </a:p>
        </p:txBody>
      </p:sp>
      <p:pic>
        <p:nvPicPr>
          <p:cNvPr id="4098"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649" y="383231"/>
            <a:ext cx="7301964" cy="456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25758" y="5435979"/>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0070C0"/>
                </a:solidFill>
                <a:latin typeface="Arial-Rounded" pitchFamily="34" charset="0"/>
                <a:ea typeface="Arial-Rounded" pitchFamily="34" charset="0"/>
                <a:cs typeface="Arial-Rounded" pitchFamily="34" charset="0"/>
              </a:rPr>
              <a:t>bật lửa</a:t>
            </a:r>
          </a:p>
        </p:txBody>
      </p:sp>
      <p:sp>
        <p:nvSpPr>
          <p:cNvPr id="5" name="Title 1"/>
          <p:cNvSpPr txBox="1">
            <a:spLocks/>
          </p:cNvSpPr>
          <p:nvPr/>
        </p:nvSpPr>
        <p:spPr>
          <a:xfrm>
            <a:off x="3733800" y="5435979"/>
            <a:ext cx="216634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dirty="0" err="1">
                <a:solidFill>
                  <a:srgbClr val="FF0000"/>
                </a:solidFill>
                <a:latin typeface="Arial-Rounded" pitchFamily="34" charset="0"/>
                <a:ea typeface="Arial-Rounded" pitchFamily="34" charset="0"/>
                <a:cs typeface="Arial-Rounded" pitchFamily="34" charset="0"/>
              </a:rPr>
              <a:t>ât</a:t>
            </a:r>
            <a:endParaRPr lang="en-US" sz="9022" dirty="0">
              <a:solidFill>
                <a:srgbClr val="FF0000"/>
              </a:solidFill>
              <a:latin typeface="Arial-Rounded" pitchFamily="34" charset="0"/>
              <a:ea typeface="Arial-Rounded" pitchFamily="34" charset="0"/>
              <a:cs typeface="Arial-Rounded" pitchFamily="34" charset="0"/>
            </a:endParaRPr>
          </a:p>
        </p:txBody>
      </p:sp>
      <p:pic>
        <p:nvPicPr>
          <p:cNvPr id="5122" name="Picture 2" descr="Công ty chuyên sản xuất, gia công bật lửa giá tốt- Bật lửa Viw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65271">
            <a:off x="2798483" y="360082"/>
            <a:ext cx="5053078" cy="505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778799" y="464146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srgbClr val="0070C0"/>
                </a:solidFill>
                <a:latin typeface="Arial-Rounded" pitchFamily="34" charset="0"/>
                <a:ea typeface="Arial-Rounded" pitchFamily="34" charset="0"/>
                <a:cs typeface="Arial-Rounded" pitchFamily="34" charset="0"/>
              </a:rPr>
              <a:t>mặt trời</a:t>
            </a:r>
          </a:p>
        </p:txBody>
      </p:sp>
      <p:sp>
        <p:nvSpPr>
          <p:cNvPr id="16" name="Title 1"/>
          <p:cNvSpPr txBox="1">
            <a:spLocks/>
          </p:cNvSpPr>
          <p:nvPr/>
        </p:nvSpPr>
        <p:spPr>
          <a:xfrm>
            <a:off x="-730321" y="4641465"/>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srgbClr val="0070C0"/>
                </a:solidFill>
                <a:latin typeface="Arial-Rounded" pitchFamily="34" charset="0"/>
                <a:ea typeface="Arial-Rounded" pitchFamily="34" charset="0"/>
                <a:cs typeface="Arial-Rounded" pitchFamily="34" charset="0"/>
              </a:rPr>
              <a:t>bãi cát</a:t>
            </a:r>
          </a:p>
        </p:txBody>
      </p:sp>
      <p:sp>
        <p:nvSpPr>
          <p:cNvPr id="8" name="Title 1"/>
          <p:cNvSpPr txBox="1">
            <a:spLocks/>
          </p:cNvSpPr>
          <p:nvPr/>
        </p:nvSpPr>
        <p:spPr>
          <a:xfrm>
            <a:off x="6860835" y="464146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srgbClr val="0070C0"/>
                </a:solidFill>
                <a:latin typeface="Arial-Rounded" pitchFamily="34" charset="0"/>
                <a:ea typeface="Arial-Rounded" pitchFamily="34" charset="0"/>
                <a:cs typeface="Arial-Rounded" pitchFamily="34" charset="0"/>
              </a:rPr>
              <a:t>bật lửa</a:t>
            </a:r>
          </a:p>
        </p:txBody>
      </p:sp>
      <p:pic>
        <p:nvPicPr>
          <p:cNvPr id="10" name="Picture 2" descr="Công ty chuyên sản xuất, gia công bật lửa giá tốt- Bật lửa Viwa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65271">
            <a:off x="7565151" y="1120782"/>
            <a:ext cx="3402833" cy="34028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0684" y="2068322"/>
            <a:ext cx="2772485" cy="17328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ãi Cát Vàng - Xóa Tan Đi Những Mệt Mỏi Ngày Thườ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01" y="2074191"/>
            <a:ext cx="2325110" cy="174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778799" y="5533368"/>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mặt trời</a:t>
            </a:r>
          </a:p>
        </p:txBody>
      </p:sp>
      <p:sp>
        <p:nvSpPr>
          <p:cNvPr id="24" name="Title 1"/>
          <p:cNvSpPr txBox="1">
            <a:spLocks/>
          </p:cNvSpPr>
          <p:nvPr/>
        </p:nvSpPr>
        <p:spPr>
          <a:xfrm>
            <a:off x="-730321" y="5533368"/>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bãi cát</a:t>
            </a:r>
          </a:p>
        </p:txBody>
      </p:sp>
      <p:sp>
        <p:nvSpPr>
          <p:cNvPr id="25" name="Title 1"/>
          <p:cNvSpPr txBox="1">
            <a:spLocks/>
          </p:cNvSpPr>
          <p:nvPr/>
        </p:nvSpPr>
        <p:spPr>
          <a:xfrm>
            <a:off x="6860835" y="5533368"/>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bật lửa</a:t>
            </a:r>
          </a:p>
        </p:txBody>
      </p:sp>
      <p:sp>
        <p:nvSpPr>
          <p:cNvPr id="26" name="Title 1"/>
          <p:cNvSpPr txBox="1">
            <a:spLocks/>
          </p:cNvSpPr>
          <p:nvPr/>
        </p:nvSpPr>
        <p:spPr>
          <a:xfrm>
            <a:off x="-282729" y="4414975"/>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bát</a:t>
            </a:r>
          </a:p>
        </p:txBody>
      </p:sp>
      <p:sp>
        <p:nvSpPr>
          <p:cNvPr id="27" name="Title 1"/>
          <p:cNvSpPr txBox="1">
            <a:spLocks/>
          </p:cNvSpPr>
          <p:nvPr/>
        </p:nvSpPr>
        <p:spPr>
          <a:xfrm>
            <a:off x="1485955" y="4414975"/>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lạt</a:t>
            </a:r>
          </a:p>
        </p:txBody>
      </p:sp>
      <p:sp>
        <p:nvSpPr>
          <p:cNvPr id="29" name="Title 1"/>
          <p:cNvSpPr txBox="1">
            <a:spLocks/>
          </p:cNvSpPr>
          <p:nvPr/>
        </p:nvSpPr>
        <p:spPr>
          <a:xfrm>
            <a:off x="5290866" y="4414975"/>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gặt</a:t>
            </a:r>
          </a:p>
        </p:txBody>
      </p:sp>
      <p:sp>
        <p:nvSpPr>
          <p:cNvPr id="30" name="Title 1"/>
          <p:cNvSpPr txBox="1">
            <a:spLocks/>
          </p:cNvSpPr>
          <p:nvPr/>
        </p:nvSpPr>
        <p:spPr>
          <a:xfrm>
            <a:off x="7290523" y="4414975"/>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đất</a:t>
            </a:r>
          </a:p>
        </p:txBody>
      </p:sp>
      <p:sp>
        <p:nvSpPr>
          <p:cNvPr id="35" name="Title 1"/>
          <p:cNvSpPr txBox="1">
            <a:spLocks/>
          </p:cNvSpPr>
          <p:nvPr/>
        </p:nvSpPr>
        <p:spPr>
          <a:xfrm>
            <a:off x="9320531" y="4420162"/>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gật</a:t>
            </a:r>
          </a:p>
        </p:txBody>
      </p:sp>
      <p:sp>
        <p:nvSpPr>
          <p:cNvPr id="37" name="Title 1"/>
          <p:cNvSpPr txBox="1">
            <a:spLocks/>
          </p:cNvSpPr>
          <p:nvPr/>
        </p:nvSpPr>
        <p:spPr>
          <a:xfrm>
            <a:off x="3399436" y="4420162"/>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sắt</a:t>
            </a:r>
          </a:p>
        </p:txBody>
      </p:sp>
      <p:sp>
        <p:nvSpPr>
          <p:cNvPr id="39" name="Title 1"/>
          <p:cNvSpPr txBox="1">
            <a:spLocks/>
          </p:cNvSpPr>
          <p:nvPr/>
        </p:nvSpPr>
        <p:spPr>
          <a:xfrm>
            <a:off x="3596899" y="1621344"/>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p>
        </p:txBody>
      </p:sp>
      <p:sp>
        <p:nvSpPr>
          <p:cNvPr id="40" name="Title 1"/>
          <p:cNvSpPr txBox="1">
            <a:spLocks/>
          </p:cNvSpPr>
          <p:nvPr/>
        </p:nvSpPr>
        <p:spPr>
          <a:xfrm>
            <a:off x="5661519" y="1621344"/>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FF0000"/>
                </a:solidFill>
                <a:latin typeface="Arial-Rounded" pitchFamily="34" charset="0"/>
                <a:ea typeface="Arial-Rounded" pitchFamily="34" charset="0"/>
                <a:cs typeface="Arial-Rounded" pitchFamily="34" charset="0"/>
              </a:rPr>
              <a:t>at</a:t>
            </a:r>
          </a:p>
        </p:txBody>
      </p:sp>
      <p:sp>
        <p:nvSpPr>
          <p:cNvPr id="41" name="Title 1"/>
          <p:cNvSpPr txBox="1">
            <a:spLocks/>
          </p:cNvSpPr>
          <p:nvPr/>
        </p:nvSpPr>
        <p:spPr>
          <a:xfrm>
            <a:off x="3598128" y="2921265"/>
            <a:ext cx="4036632" cy="1223882"/>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r>
              <a:rPr lang="en-US" sz="8270">
                <a:solidFill>
                  <a:srgbClr val="FF0000"/>
                </a:solidFill>
                <a:latin typeface="Arial-Rounded" pitchFamily="34" charset="0"/>
                <a:ea typeface="Arial-Rounded" pitchFamily="34" charset="0"/>
                <a:cs typeface="Arial-Rounded" pitchFamily="34" charset="0"/>
              </a:rPr>
              <a:t>at</a:t>
            </a:r>
          </a:p>
        </p:txBody>
      </p:sp>
      <p:sp>
        <p:nvSpPr>
          <p:cNvPr id="42" name="Title 1"/>
          <p:cNvSpPr txBox="1">
            <a:spLocks/>
          </p:cNvSpPr>
          <p:nvPr/>
        </p:nvSpPr>
        <p:spPr>
          <a:xfrm>
            <a:off x="2480613" y="376831"/>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at</a:t>
            </a:r>
          </a:p>
        </p:txBody>
      </p:sp>
      <p:sp>
        <p:nvSpPr>
          <p:cNvPr id="43" name="Title 1"/>
          <p:cNvSpPr txBox="1">
            <a:spLocks/>
          </p:cNvSpPr>
          <p:nvPr/>
        </p:nvSpPr>
        <p:spPr>
          <a:xfrm>
            <a:off x="4796606" y="376831"/>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ăt</a:t>
            </a:r>
          </a:p>
        </p:txBody>
      </p:sp>
      <p:sp>
        <p:nvSpPr>
          <p:cNvPr id="44" name="Title 1"/>
          <p:cNvSpPr txBox="1">
            <a:spLocks/>
          </p:cNvSpPr>
          <p:nvPr/>
        </p:nvSpPr>
        <p:spPr>
          <a:xfrm>
            <a:off x="4972007" y="3226716"/>
            <a:ext cx="1896603" cy="880807"/>
          </a:xfrm>
          <a:prstGeom prst="rect">
            <a:avLst/>
          </a:prstGeom>
        </p:spPr>
        <p:txBody>
          <a:bodyPr vert="horz" lIns="38051" tIns="19025" rIns="38051" bIns="1902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0070C0"/>
                </a:solidFill>
                <a:latin typeface="Arial-Rounded"/>
                <a:ea typeface="Arial-Rounded"/>
                <a:cs typeface="Arial-Rounded"/>
              </a:rPr>
              <a:t>́</a:t>
            </a:r>
            <a:endParaRPr lang="en-US" sz="8270">
              <a:solidFill>
                <a:srgbClr val="0070C0"/>
              </a:solidFill>
              <a:latin typeface="Arial-Rounded" pitchFamily="34" charset="0"/>
              <a:ea typeface="Arial-Rounded" pitchFamily="34" charset="0"/>
              <a:cs typeface="Arial-Rounded" pitchFamily="34" charset="0"/>
            </a:endParaRPr>
          </a:p>
        </p:txBody>
      </p:sp>
      <p:sp>
        <p:nvSpPr>
          <p:cNvPr id="62" name="Title 1"/>
          <p:cNvSpPr txBox="1">
            <a:spLocks/>
          </p:cNvSpPr>
          <p:nvPr/>
        </p:nvSpPr>
        <p:spPr>
          <a:xfrm>
            <a:off x="7090626" y="376831"/>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354382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083" y="1754522"/>
            <a:ext cx="1846324" cy="1173574"/>
          </a:xfrm>
          <a:prstGeom prst="rect">
            <a:avLst/>
          </a:prstGeom>
        </p:spPr>
      </p:pic>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0780" y="1681329"/>
            <a:ext cx="2076825" cy="1377628"/>
          </a:xfrm>
          <a:prstGeom prst="rect">
            <a:avLst/>
          </a:prstGeom>
        </p:spPr>
      </p:pic>
      <p:pic>
        <p:nvPicPr>
          <p:cNvPr id="13" name="Picture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9415" y="1339942"/>
            <a:ext cx="1862288" cy="2060404"/>
          </a:xfrm>
          <a:prstGeom prst="rect">
            <a:avLst/>
          </a:prstGeom>
        </p:spPr>
      </p:pic>
      <p:pic>
        <p:nvPicPr>
          <p:cNvPr id="16" name="Picture 1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416" y="3760268"/>
            <a:ext cx="1904761" cy="1957967"/>
          </a:xfrm>
          <a:prstGeom prst="rect">
            <a:avLst/>
          </a:prstGeom>
        </p:spPr>
      </p:pic>
      <p:pic>
        <p:nvPicPr>
          <p:cNvPr id="17" name="Picture 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2082" y="3778398"/>
            <a:ext cx="1846324" cy="1884589"/>
          </a:xfrm>
          <a:prstGeom prst="rect">
            <a:avLst/>
          </a:prstGeom>
        </p:spPr>
      </p:pic>
      <p:pic>
        <p:nvPicPr>
          <p:cNvPr id="18" name="Picture 17">
            <a:hlinkClick r:id="rId12"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8072" t="7296"/>
          <a:stretch/>
        </p:blipFill>
        <p:spPr>
          <a:xfrm>
            <a:off x="5016194" y="3760268"/>
            <a:ext cx="1325997" cy="2084952"/>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654846" y="467626"/>
            <a:ext cx="2840099" cy="88454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3477">
                <a:solidFill>
                  <a:prstClr val="white"/>
                </a:solidFill>
                <a:latin typeface="Arial-Rounded" pitchFamily="34" charset="0"/>
                <a:ea typeface="Arial-Rounded" pitchFamily="34" charset="0"/>
                <a:cs typeface="Arial-Rounded" pitchFamily="34" charset="0"/>
              </a:rPr>
              <a:t>Khởi động</a:t>
            </a:r>
          </a:p>
        </p:txBody>
      </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9281" y="277957"/>
            <a:ext cx="6350309" cy="884549"/>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dirty="0">
                  <a:solidFill>
                    <a:prstClr val="black"/>
                  </a:solidFill>
                  <a:latin typeface="Arial Rounded MT Bold" pitchFamily="34" charset="0"/>
                  <a:ea typeface="Arial-Rounded" pitchFamily="34" charset="0"/>
                  <a:cs typeface="Arial-Rounded" pitchFamily="34" charset="0"/>
                </a:rPr>
                <a:t>3</a:t>
              </a:r>
            </a:p>
          </p:txBody>
        </p:sp>
      </p:grpSp>
    </p:spTree>
    <p:extLst>
      <p:ext uri="{BB962C8B-B14F-4D97-AF65-F5344CB8AC3E}">
        <p14:creationId xmlns:p14="http://schemas.microsoft.com/office/powerpoint/2010/main" val="3539561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03507" y="397521"/>
            <a:ext cx="2777645" cy="88454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Viết vở</a:t>
            </a:r>
          </a:p>
        </p:txBody>
      </p:sp>
    </p:spTree>
    <p:extLst>
      <p:ext uri="{BB962C8B-B14F-4D97-AF65-F5344CB8AC3E}">
        <p14:creationId xmlns:p14="http://schemas.microsoft.com/office/powerpoint/2010/main" val="1045344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82" t="23437" r="30747" b="32291"/>
          <a:stretch/>
        </p:blipFill>
        <p:spPr bwMode="auto">
          <a:xfrm>
            <a:off x="1167765" y="697211"/>
            <a:ext cx="8658862" cy="539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634" t="5714" r="-283" b="63598"/>
          <a:stretch/>
        </p:blipFill>
        <p:spPr>
          <a:xfrm>
            <a:off x="1274838" y="377060"/>
            <a:ext cx="8584064" cy="3993163"/>
          </a:xfrm>
          <a:prstGeom prst="rect">
            <a:avLst/>
          </a:prstGeom>
        </p:spPr>
      </p:pic>
      <p:grpSp>
        <p:nvGrpSpPr>
          <p:cNvPr id="7" name="Group 6"/>
          <p:cNvGrpSpPr/>
          <p:nvPr/>
        </p:nvGrpSpPr>
        <p:grpSpPr>
          <a:xfrm>
            <a:off x="202434" y="397521"/>
            <a:ext cx="2463517" cy="884549"/>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dirty="0">
                  <a:solidFill>
                    <a:prstClr val="black"/>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32748" y="4390683"/>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4135">
                <a:solidFill>
                  <a:srgbClr val="0070C0"/>
                </a:solidFill>
                <a:latin typeface="Arial-Rounded" pitchFamily="34" charset="0"/>
                <a:ea typeface="Arial-Rounded" pitchFamily="34" charset="0"/>
                <a:cs typeface="Arial-Rounded" pitchFamily="34" charset="0"/>
              </a:rPr>
              <a:t>	Hè đến, nhà Nam đi nghỉ mát ở Cát Bà. Mẹ và Nam bỏ áo bơi, bàn chải, khăn mặt vào ba lô. Nam rất vui khi đi chơi xa với cả nhà.</a:t>
            </a:r>
          </a:p>
        </p:txBody>
      </p:sp>
      <p:cxnSp>
        <p:nvCxnSpPr>
          <p:cNvPr id="32" name="Straight Connector 31"/>
          <p:cNvCxnSpPr/>
          <p:nvPr/>
        </p:nvCxnSpPr>
        <p:spPr>
          <a:xfrm>
            <a:off x="7655879" y="5061665"/>
            <a:ext cx="796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296400" y="5061665"/>
            <a:ext cx="770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30269" y="4212815"/>
            <a:ext cx="489138" cy="355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2631" b="1">
                <a:solidFill>
                  <a:prstClr val="black"/>
                </a:solidFill>
                <a:latin typeface="Arial" pitchFamily="34" charset="0"/>
                <a:ea typeface="Arial-Rounded" pitchFamily="34" charset="0"/>
                <a:cs typeface="Arial" pitchFamily="34" charset="0"/>
              </a:rPr>
              <a:t>1</a:t>
            </a:r>
          </a:p>
        </p:txBody>
      </p:sp>
      <p:sp>
        <p:nvSpPr>
          <p:cNvPr id="13" name="Oval 12"/>
          <p:cNvSpPr/>
          <p:nvPr/>
        </p:nvSpPr>
        <p:spPr>
          <a:xfrm>
            <a:off x="88120" y="4883797"/>
            <a:ext cx="489138" cy="355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2631" b="1">
                <a:solidFill>
                  <a:prstClr val="black"/>
                </a:solidFill>
                <a:latin typeface="Arial" pitchFamily="34" charset="0"/>
                <a:ea typeface="Arial-Rounded" pitchFamily="34" charset="0"/>
                <a:cs typeface="Arial" pitchFamily="34" charset="0"/>
              </a:rPr>
              <a:t>2</a:t>
            </a:r>
          </a:p>
        </p:txBody>
      </p:sp>
      <p:sp>
        <p:nvSpPr>
          <p:cNvPr id="16" name="Oval 15"/>
          <p:cNvSpPr/>
          <p:nvPr/>
        </p:nvSpPr>
        <p:spPr>
          <a:xfrm>
            <a:off x="1552811" y="5505955"/>
            <a:ext cx="489138" cy="355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2631" b="1" dirty="0">
                <a:solidFill>
                  <a:prstClr val="black"/>
                </a:solidFill>
                <a:latin typeface="Arial" pitchFamily="34" charset="0"/>
                <a:ea typeface="Arial-Rounded" pitchFamily="34" charset="0"/>
                <a:cs typeface="Arial" pitchFamily="34" charset="0"/>
              </a:rPr>
              <a:t>3</a:t>
            </a:r>
          </a:p>
        </p:txBody>
      </p:sp>
      <p:cxnSp>
        <p:nvCxnSpPr>
          <p:cNvPr id="17" name="Straight Connector 16"/>
          <p:cNvCxnSpPr/>
          <p:nvPr/>
        </p:nvCxnSpPr>
        <p:spPr>
          <a:xfrm>
            <a:off x="9274411" y="5683823"/>
            <a:ext cx="770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6172200"/>
            <a:ext cx="6367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7130" y="1567019"/>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nghỉ mát</a:t>
            </a:r>
          </a:p>
        </p:txBody>
      </p:sp>
      <p:sp>
        <p:nvSpPr>
          <p:cNvPr id="7" name="Title 1"/>
          <p:cNvSpPr txBox="1">
            <a:spLocks/>
          </p:cNvSpPr>
          <p:nvPr/>
        </p:nvSpPr>
        <p:spPr>
          <a:xfrm>
            <a:off x="6001459" y="1567019"/>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Cát Bà</a:t>
            </a:r>
          </a:p>
        </p:txBody>
      </p:sp>
      <p:sp>
        <p:nvSpPr>
          <p:cNvPr id="8" name="Title 1"/>
          <p:cNvSpPr txBox="1">
            <a:spLocks/>
          </p:cNvSpPr>
          <p:nvPr/>
        </p:nvSpPr>
        <p:spPr>
          <a:xfrm>
            <a:off x="487129" y="3500615"/>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khăn mặt</a:t>
            </a:r>
          </a:p>
        </p:txBody>
      </p:sp>
      <p:sp>
        <p:nvSpPr>
          <p:cNvPr id="5" name="Title 1"/>
          <p:cNvSpPr txBox="1">
            <a:spLocks/>
          </p:cNvSpPr>
          <p:nvPr/>
        </p:nvSpPr>
        <p:spPr>
          <a:xfrm>
            <a:off x="6073074" y="3500615"/>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rất</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ê mẩn với vẻ đẹp Cát Bà nhìn từ trên cao - Kênh truyền hình Đài Tiếng nói  Việt Nam - VOV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610" y="287647"/>
            <a:ext cx="8877852" cy="55486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926980" y="5666106"/>
            <a:ext cx="3486575" cy="939778"/>
          </a:xfrm>
          <a:prstGeom prst="rect">
            <a:avLst/>
          </a:prstGeom>
          <a:solidFill>
            <a:schemeClr val="accent5">
              <a:lumMod val="5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prstClr val="white"/>
                </a:solidFill>
                <a:latin typeface="Arial-Rounded" pitchFamily="34" charset="0"/>
                <a:ea typeface="Arial-Rounded" pitchFamily="34" charset="0"/>
                <a:cs typeface="Arial-Rounded" pitchFamily="34" charset="0"/>
              </a:rPr>
              <a:t>Cát Bà</a:t>
            </a:r>
          </a:p>
        </p:txBody>
      </p:sp>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35626" y="1137330"/>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5075">
                <a:solidFill>
                  <a:prstClr val="black"/>
                </a:solidFill>
                <a:latin typeface="Arial-Rounded" pitchFamily="34" charset="0"/>
                <a:ea typeface="Arial-Rounded" pitchFamily="34" charset="0"/>
                <a:cs typeface="Arial-Rounded" pitchFamily="34" charset="0"/>
              </a:rPr>
              <a:t>	</a:t>
            </a:r>
            <a:r>
              <a:rPr lang="en-US" sz="5075">
                <a:solidFill>
                  <a:srgbClr val="0070C0"/>
                </a:solidFill>
                <a:latin typeface="Arial-Rounded" pitchFamily="34" charset="0"/>
                <a:ea typeface="Arial-Rounded" pitchFamily="34" charset="0"/>
                <a:cs typeface="Arial-Rounded" pitchFamily="34" charset="0"/>
              </a:rPr>
              <a:t>Hè đến, nhà Nam đi nghỉ mát ở Cát Bà. Mẹ và Nam bỏ áo bơi, bàn chải, khăn mặt vào ba lô. Nam rất vui khi đi chơi xa với cả nhà.</a:t>
            </a:r>
          </a:p>
        </p:txBody>
      </p:sp>
      <p:cxnSp>
        <p:nvCxnSpPr>
          <p:cNvPr id="47" name="Straight Connector 46"/>
          <p:cNvCxnSpPr/>
          <p:nvPr/>
        </p:nvCxnSpPr>
        <p:spPr>
          <a:xfrm>
            <a:off x="247941" y="2057400"/>
            <a:ext cx="14284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76400" y="2057400"/>
            <a:ext cx="6533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38672" y="2156633"/>
            <a:ext cx="18963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11068" y="5350177"/>
            <a:ext cx="10598971" cy="102718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a:solidFill>
                  <a:prstClr val="white"/>
                </a:solidFill>
                <a:latin typeface="Arial-Rounded" pitchFamily="34" charset="0"/>
                <a:ea typeface="Arial-Rounded" pitchFamily="34" charset="0"/>
                <a:cs typeface="Arial-Rounded" pitchFamily="34" charset="0"/>
              </a:rPr>
              <a:t>Nhà Nam đi nghỉ mát ở đâu khi hè đến?</a:t>
            </a:r>
          </a:p>
        </p:txBody>
      </p:sp>
      <p:cxnSp>
        <p:nvCxnSpPr>
          <p:cNvPr id="21" name="Straight Connector 20"/>
          <p:cNvCxnSpPr/>
          <p:nvPr/>
        </p:nvCxnSpPr>
        <p:spPr>
          <a:xfrm>
            <a:off x="8515641" y="2102424"/>
            <a:ext cx="22840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5086" y="2825390"/>
            <a:ext cx="27409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17536" y="5350177"/>
            <a:ext cx="10598971" cy="102718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a:solidFill>
                  <a:prstClr val="white"/>
                </a:solidFill>
                <a:latin typeface="Arial-Rounded" pitchFamily="34" charset="0"/>
                <a:ea typeface="Arial-Rounded" pitchFamily="34" charset="0"/>
                <a:cs typeface="Arial-Rounded" pitchFamily="34" charset="0"/>
              </a:rPr>
              <a:t>Mẹ và Nam bỏ những gì vào ba lô?</a:t>
            </a:r>
          </a:p>
        </p:txBody>
      </p:sp>
      <p:sp>
        <p:nvSpPr>
          <p:cNvPr id="24" name="Rounded Rectangle 23"/>
          <p:cNvSpPr/>
          <p:nvPr/>
        </p:nvSpPr>
        <p:spPr>
          <a:xfrm>
            <a:off x="411068" y="5350177"/>
            <a:ext cx="10598971" cy="102718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3759">
                <a:solidFill>
                  <a:prstClr val="white"/>
                </a:solidFill>
                <a:latin typeface="Arial-Rounded" pitchFamily="34" charset="0"/>
                <a:ea typeface="Arial-Rounded" pitchFamily="34" charset="0"/>
                <a:cs typeface="Arial-Rounded" pitchFamily="34" charset="0"/>
              </a:rPr>
              <a:t>Nam cảm thấy thế nào khi đi chơi xa với cả nhà?</a:t>
            </a:r>
          </a:p>
        </p:txBody>
      </p:sp>
      <p:cxnSp>
        <p:nvCxnSpPr>
          <p:cNvPr id="25" name="Straight Connector 24"/>
          <p:cNvCxnSpPr/>
          <p:nvPr/>
        </p:nvCxnSpPr>
        <p:spPr>
          <a:xfrm>
            <a:off x="6144688" y="2784468"/>
            <a:ext cx="49414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5625" y="3521076"/>
            <a:ext cx="49414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2748" y="4574835"/>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3759">
                <a:solidFill>
                  <a:prstClr val="black"/>
                </a:solidFill>
                <a:latin typeface="Arial-Rounded" pitchFamily="34" charset="0"/>
                <a:ea typeface="Arial-Rounded" pitchFamily="34" charset="0"/>
                <a:cs typeface="Arial-Rounded" pitchFamily="34" charset="0"/>
              </a:rPr>
              <a:t>	</a:t>
            </a:r>
            <a:r>
              <a:rPr lang="en-US" sz="3759">
                <a:solidFill>
                  <a:srgbClr val="0070C0"/>
                </a:solidFill>
                <a:latin typeface="Arial-Rounded" pitchFamily="34" charset="0"/>
                <a:ea typeface="Arial-Rounded" pitchFamily="34" charset="0"/>
                <a:cs typeface="Arial-Rounded" pitchFamily="34" charset="0"/>
              </a:rPr>
              <a:t>Hè đến, nhà Nam đi nghỉ mát ở Cát Bà. Mẹ và Nam bỏ áo bơi, bàn chải, khăn mặt vào ba lô. Nam rất vui khi đi chơi xa với cả nhà.</a:t>
            </a:r>
          </a:p>
        </p:txBody>
      </p:sp>
      <p:sp>
        <p:nvSpPr>
          <p:cNvPr id="42" name="Title 1"/>
          <p:cNvSpPr txBox="1">
            <a:spLocks/>
          </p:cNvSpPr>
          <p:nvPr/>
        </p:nvSpPr>
        <p:spPr>
          <a:xfrm>
            <a:off x="2778799" y="397447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mặt trời</a:t>
            </a:r>
          </a:p>
        </p:txBody>
      </p:sp>
      <p:sp>
        <p:nvSpPr>
          <p:cNvPr id="44" name="Title 1"/>
          <p:cNvSpPr txBox="1">
            <a:spLocks/>
          </p:cNvSpPr>
          <p:nvPr/>
        </p:nvSpPr>
        <p:spPr>
          <a:xfrm>
            <a:off x="-730321" y="3974475"/>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bãi cát</a:t>
            </a:r>
          </a:p>
        </p:txBody>
      </p:sp>
      <p:sp>
        <p:nvSpPr>
          <p:cNvPr id="45" name="Title 1"/>
          <p:cNvSpPr txBox="1">
            <a:spLocks/>
          </p:cNvSpPr>
          <p:nvPr/>
        </p:nvSpPr>
        <p:spPr>
          <a:xfrm>
            <a:off x="6860835" y="397447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bật lửa</a:t>
            </a:r>
          </a:p>
        </p:txBody>
      </p:sp>
      <p:sp>
        <p:nvSpPr>
          <p:cNvPr id="46" name="Title 1"/>
          <p:cNvSpPr txBox="1">
            <a:spLocks/>
          </p:cNvSpPr>
          <p:nvPr/>
        </p:nvSpPr>
        <p:spPr>
          <a:xfrm>
            <a:off x="-282729" y="3128747"/>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bát</a:t>
            </a:r>
          </a:p>
        </p:txBody>
      </p:sp>
      <p:sp>
        <p:nvSpPr>
          <p:cNvPr id="47" name="Title 1"/>
          <p:cNvSpPr txBox="1">
            <a:spLocks/>
          </p:cNvSpPr>
          <p:nvPr/>
        </p:nvSpPr>
        <p:spPr>
          <a:xfrm>
            <a:off x="1485955" y="3128747"/>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lạt</a:t>
            </a:r>
          </a:p>
        </p:txBody>
      </p:sp>
      <p:sp>
        <p:nvSpPr>
          <p:cNvPr id="48" name="Title 1"/>
          <p:cNvSpPr txBox="1">
            <a:spLocks/>
          </p:cNvSpPr>
          <p:nvPr/>
        </p:nvSpPr>
        <p:spPr>
          <a:xfrm>
            <a:off x="5290866" y="3128747"/>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gặt</a:t>
            </a:r>
          </a:p>
        </p:txBody>
      </p:sp>
      <p:sp>
        <p:nvSpPr>
          <p:cNvPr id="49" name="Title 1"/>
          <p:cNvSpPr txBox="1">
            <a:spLocks/>
          </p:cNvSpPr>
          <p:nvPr/>
        </p:nvSpPr>
        <p:spPr>
          <a:xfrm>
            <a:off x="7290523" y="3128747"/>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đất</a:t>
            </a:r>
          </a:p>
        </p:txBody>
      </p:sp>
      <p:sp>
        <p:nvSpPr>
          <p:cNvPr id="50" name="Title 1"/>
          <p:cNvSpPr txBox="1">
            <a:spLocks/>
          </p:cNvSpPr>
          <p:nvPr/>
        </p:nvSpPr>
        <p:spPr>
          <a:xfrm>
            <a:off x="9320531" y="3133934"/>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gật</a:t>
            </a:r>
          </a:p>
        </p:txBody>
      </p:sp>
      <p:sp>
        <p:nvSpPr>
          <p:cNvPr id="51" name="Title 1"/>
          <p:cNvSpPr txBox="1">
            <a:spLocks/>
          </p:cNvSpPr>
          <p:nvPr/>
        </p:nvSpPr>
        <p:spPr>
          <a:xfrm>
            <a:off x="3399436" y="3133934"/>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sắt</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487" y="22102"/>
            <a:ext cx="4582611" cy="347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2434" y="397521"/>
            <a:ext cx="2463517" cy="884549"/>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black"/>
                  </a:solidFill>
                  <a:latin typeface="Arial Rounded MT Bold" pitchFamily="34" charset="0"/>
                  <a:ea typeface="Arial-Rounded" pitchFamily="34" charset="0"/>
                  <a:cs typeface="Arial-Rounded" pitchFamily="34" charset="0"/>
                </a:rPr>
                <a:t>5</a:t>
              </a:r>
              <a:endParaRPr lang="en-US" sz="4511" dirty="0">
                <a:solidFill>
                  <a:prstClr val="black"/>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3491647" y="1065717"/>
            <a:ext cx="4446708"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prstClr val="black"/>
                </a:solidFill>
                <a:latin typeface="Arial-Rounded" pitchFamily="34" charset="0"/>
                <a:ea typeface="Arial-Rounded" pitchFamily="34" charset="0"/>
                <a:cs typeface="Arial-Rounded" pitchFamily="34" charset="0"/>
              </a:rPr>
              <a:t>Xin phép</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611" b="1393"/>
          <a:stretch/>
        </p:blipFill>
        <p:spPr>
          <a:xfrm>
            <a:off x="2241689" y="2068321"/>
            <a:ext cx="6946623" cy="4028325"/>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44" y="2068322"/>
            <a:ext cx="4750440" cy="181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426" y="569426"/>
            <a:ext cx="5719148" cy="5719148"/>
          </a:xfrm>
          <a:prstGeom prst="rect">
            <a:avLst/>
          </a:prstGeom>
        </p:spPr>
      </p:pic>
    </p:spTree>
    <p:extLst>
      <p:ext uri="{BB962C8B-B14F-4D97-AF65-F5344CB8AC3E}">
        <p14:creationId xmlns:p14="http://schemas.microsoft.com/office/powerpoint/2010/main" val="345836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2748" y="4574835"/>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3759">
                <a:solidFill>
                  <a:prstClr val="black"/>
                </a:solidFill>
                <a:latin typeface="Arial-Rounded" pitchFamily="34" charset="0"/>
                <a:ea typeface="Arial-Rounded" pitchFamily="34" charset="0"/>
                <a:cs typeface="Arial-Rounded" pitchFamily="34" charset="0"/>
              </a:rPr>
              <a:t>	</a:t>
            </a:r>
            <a:r>
              <a:rPr lang="en-US" sz="3759">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9291" y="153618"/>
            <a:ext cx="4822320" cy="291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31619" y="309337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học</a:t>
            </a:r>
          </a:p>
        </p:txBody>
      </p:sp>
      <p:sp>
        <p:nvSpPr>
          <p:cNvPr id="24" name="Title 1"/>
          <p:cNvSpPr txBox="1">
            <a:spLocks/>
          </p:cNvSpPr>
          <p:nvPr/>
        </p:nvSpPr>
        <p:spPr>
          <a:xfrm>
            <a:off x="1032120" y="3093373"/>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sóc</a:t>
            </a:r>
          </a:p>
        </p:txBody>
      </p:sp>
      <p:sp>
        <p:nvSpPr>
          <p:cNvPr id="25" name="Title 1"/>
          <p:cNvSpPr txBox="1">
            <a:spLocks/>
          </p:cNvSpPr>
          <p:nvPr/>
        </p:nvSpPr>
        <p:spPr>
          <a:xfrm>
            <a:off x="2589739" y="3093373"/>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cốc</a:t>
            </a:r>
          </a:p>
        </p:txBody>
      </p:sp>
      <p:sp>
        <p:nvSpPr>
          <p:cNvPr id="26" name="Title 1"/>
          <p:cNvSpPr txBox="1">
            <a:spLocks/>
          </p:cNvSpPr>
          <p:nvPr/>
        </p:nvSpPr>
        <p:spPr>
          <a:xfrm>
            <a:off x="5119710" y="3093373"/>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chục</a:t>
            </a:r>
          </a:p>
        </p:txBody>
      </p:sp>
      <p:sp>
        <p:nvSpPr>
          <p:cNvPr id="27" name="Title 1"/>
          <p:cNvSpPr txBox="1">
            <a:spLocks/>
          </p:cNvSpPr>
          <p:nvPr/>
        </p:nvSpPr>
        <p:spPr>
          <a:xfrm>
            <a:off x="6663393" y="3093373"/>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cúc</a:t>
            </a:r>
          </a:p>
        </p:txBody>
      </p:sp>
      <p:sp>
        <p:nvSpPr>
          <p:cNvPr id="28" name="Title 1"/>
          <p:cNvSpPr txBox="1">
            <a:spLocks/>
          </p:cNvSpPr>
          <p:nvPr/>
        </p:nvSpPr>
        <p:spPr>
          <a:xfrm>
            <a:off x="7960839" y="309337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đức</a:t>
            </a:r>
          </a:p>
        </p:txBody>
      </p:sp>
      <p:sp>
        <p:nvSpPr>
          <p:cNvPr id="29" name="Title 1"/>
          <p:cNvSpPr txBox="1">
            <a:spLocks/>
          </p:cNvSpPr>
          <p:nvPr/>
        </p:nvSpPr>
        <p:spPr>
          <a:xfrm>
            <a:off x="392106"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oc</a:t>
            </a:r>
          </a:p>
        </p:txBody>
      </p:sp>
      <p:sp>
        <p:nvSpPr>
          <p:cNvPr id="30" name="Title 1"/>
          <p:cNvSpPr txBox="1">
            <a:spLocks/>
          </p:cNvSpPr>
          <p:nvPr/>
        </p:nvSpPr>
        <p:spPr>
          <a:xfrm>
            <a:off x="1622941"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oc</a:t>
            </a:r>
          </a:p>
        </p:txBody>
      </p:sp>
      <p:sp>
        <p:nvSpPr>
          <p:cNvPr id="31" name="Title 1"/>
          <p:cNvSpPr txBox="1">
            <a:spLocks/>
          </p:cNvSpPr>
          <p:nvPr/>
        </p:nvSpPr>
        <p:spPr>
          <a:xfrm>
            <a:off x="2889839"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ôc</a:t>
            </a:r>
          </a:p>
        </p:txBody>
      </p:sp>
      <p:sp>
        <p:nvSpPr>
          <p:cNvPr id="32" name="Title 1"/>
          <p:cNvSpPr txBox="1">
            <a:spLocks/>
          </p:cNvSpPr>
          <p:nvPr/>
        </p:nvSpPr>
        <p:spPr>
          <a:xfrm>
            <a:off x="5691591"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uc</a:t>
            </a:r>
          </a:p>
        </p:txBody>
      </p:sp>
      <p:sp>
        <p:nvSpPr>
          <p:cNvPr id="33" name="Title 1"/>
          <p:cNvSpPr txBox="1">
            <a:spLocks/>
          </p:cNvSpPr>
          <p:nvPr/>
        </p:nvSpPr>
        <p:spPr>
          <a:xfrm>
            <a:off x="7056425"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uc</a:t>
            </a:r>
          </a:p>
        </p:txBody>
      </p:sp>
      <p:sp>
        <p:nvSpPr>
          <p:cNvPr id="34" name="Title 1"/>
          <p:cNvSpPr txBox="1">
            <a:spLocks/>
          </p:cNvSpPr>
          <p:nvPr/>
        </p:nvSpPr>
        <p:spPr>
          <a:xfrm>
            <a:off x="8493726"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ưc</a:t>
            </a:r>
          </a:p>
        </p:txBody>
      </p:sp>
      <p:sp>
        <p:nvSpPr>
          <p:cNvPr id="35" name="Title 1"/>
          <p:cNvSpPr txBox="1">
            <a:spLocks/>
          </p:cNvSpPr>
          <p:nvPr/>
        </p:nvSpPr>
        <p:spPr>
          <a:xfrm>
            <a:off x="9471641" y="3098560"/>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mực</a:t>
            </a:r>
          </a:p>
        </p:txBody>
      </p:sp>
      <p:sp>
        <p:nvSpPr>
          <p:cNvPr id="36" name="Title 1"/>
          <p:cNvSpPr txBox="1">
            <a:spLocks/>
          </p:cNvSpPr>
          <p:nvPr/>
        </p:nvSpPr>
        <p:spPr>
          <a:xfrm>
            <a:off x="10076142" y="2932884"/>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3901224" y="3098560"/>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lộc</a:t>
            </a:r>
          </a:p>
        </p:txBody>
      </p:sp>
      <p:sp>
        <p:nvSpPr>
          <p:cNvPr id="38" name="Title 1"/>
          <p:cNvSpPr txBox="1">
            <a:spLocks/>
          </p:cNvSpPr>
          <p:nvPr/>
        </p:nvSpPr>
        <p:spPr>
          <a:xfrm>
            <a:off x="4133972" y="2932884"/>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ôc</a:t>
            </a:r>
          </a:p>
        </p:txBody>
      </p:sp>
      <p:sp>
        <p:nvSpPr>
          <p:cNvPr id="39" name="Title 1"/>
          <p:cNvSpPr txBox="1">
            <a:spLocks/>
          </p:cNvSpPr>
          <p:nvPr/>
        </p:nvSpPr>
        <p:spPr>
          <a:xfrm>
            <a:off x="4282707" y="4029460"/>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máy xúc</a:t>
            </a:r>
          </a:p>
        </p:txBody>
      </p:sp>
      <p:sp>
        <p:nvSpPr>
          <p:cNvPr id="40" name="Title 1"/>
          <p:cNvSpPr txBox="1">
            <a:spLocks/>
          </p:cNvSpPr>
          <p:nvPr/>
        </p:nvSpPr>
        <p:spPr>
          <a:xfrm>
            <a:off x="1847808" y="4029460"/>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cái cốc</a:t>
            </a:r>
          </a:p>
        </p:txBody>
      </p:sp>
      <p:sp>
        <p:nvSpPr>
          <p:cNvPr id="41" name="Title 1"/>
          <p:cNvSpPr txBox="1">
            <a:spLocks/>
          </p:cNvSpPr>
          <p:nvPr/>
        </p:nvSpPr>
        <p:spPr>
          <a:xfrm>
            <a:off x="-1034683" y="4029459"/>
            <a:ext cx="4927998"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con sóc</a:t>
            </a:r>
          </a:p>
        </p:txBody>
      </p:sp>
      <p:sp>
        <p:nvSpPr>
          <p:cNvPr id="43" name="Title 1"/>
          <p:cNvSpPr txBox="1">
            <a:spLocks/>
          </p:cNvSpPr>
          <p:nvPr/>
        </p:nvSpPr>
        <p:spPr>
          <a:xfrm>
            <a:off x="7218908" y="4029460"/>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35043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768" y="1853477"/>
            <a:ext cx="7430560" cy="1480726"/>
          </a:xfrm>
          <a:prstGeom prst="rect">
            <a:avLst/>
          </a:prstGeom>
          <a:noFill/>
        </p:spPr>
        <p:txBody>
          <a:bodyPr wrap="square" rtlCol="0">
            <a:spAutoFit/>
          </a:bodyPr>
          <a:lstStyle/>
          <a:p>
            <a:pPr algn="ctr" defTabSz="859353"/>
            <a:r>
              <a:rPr lang="en-US" sz="9022">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87129" y="3149103"/>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máy xúc</a:t>
            </a:r>
          </a:p>
        </p:txBody>
      </p:sp>
      <p:sp>
        <p:nvSpPr>
          <p:cNvPr id="5" name="Title 1"/>
          <p:cNvSpPr txBox="1">
            <a:spLocks/>
          </p:cNvSpPr>
          <p:nvPr/>
        </p:nvSpPr>
        <p:spPr>
          <a:xfrm>
            <a:off x="5194197" y="1495404"/>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cái cốc</a:t>
            </a:r>
          </a:p>
        </p:txBody>
      </p:sp>
      <p:sp>
        <p:nvSpPr>
          <p:cNvPr id="6" name="Title 1"/>
          <p:cNvSpPr txBox="1">
            <a:spLocks/>
          </p:cNvSpPr>
          <p:nvPr/>
        </p:nvSpPr>
        <p:spPr>
          <a:xfrm>
            <a:off x="487130" y="1495405"/>
            <a:ext cx="4927998"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con sóc</a:t>
            </a:r>
          </a:p>
        </p:txBody>
      </p:sp>
      <p:sp>
        <p:nvSpPr>
          <p:cNvPr id="7" name="Title 1"/>
          <p:cNvSpPr txBox="1">
            <a:spLocks/>
          </p:cNvSpPr>
          <p:nvPr/>
        </p:nvSpPr>
        <p:spPr>
          <a:xfrm>
            <a:off x="5285312" y="3149103"/>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02284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426" y="569426"/>
            <a:ext cx="5719148" cy="5719148"/>
          </a:xfrm>
          <a:prstGeom prst="rect">
            <a:avLst/>
          </a:prstGeom>
        </p:spPr>
      </p:pic>
    </p:spTree>
    <p:extLst>
      <p:ext uri="{BB962C8B-B14F-4D97-AF65-F5344CB8AC3E}">
        <p14:creationId xmlns:p14="http://schemas.microsoft.com/office/powerpoint/2010/main" val="379086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276" y="564356"/>
            <a:ext cx="8543034" cy="516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77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40840" y="1661181"/>
            <a:ext cx="10312513" cy="3491955"/>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9353"/>
            <a:r>
              <a:rPr lang="en-US" sz="5075">
                <a:solidFill>
                  <a:prstClr val="white"/>
                </a:solidFill>
                <a:latin typeface="Arial-Rounded" pitchFamily="34" charset="0"/>
                <a:ea typeface="Arial-Rounded" pitchFamily="34" charset="0"/>
                <a:cs typeface="Arial-Rounded" pitchFamily="34" charset="0"/>
              </a:rPr>
              <a:t>	Hà hái cúc, cắm vào cốc rồi để ngay ngắn trên bàn học. Mẹ tấm tắc khen Hà khéo tay.</a:t>
            </a:r>
          </a:p>
        </p:txBody>
      </p:sp>
    </p:spTree>
    <p:extLst>
      <p:ext uri="{BB962C8B-B14F-4D97-AF65-F5344CB8AC3E}">
        <p14:creationId xmlns:p14="http://schemas.microsoft.com/office/powerpoint/2010/main" val="404594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847808" y="5701856"/>
            <a:ext cx="6889663" cy="69525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Đây là đâu?</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563955" y="242147"/>
            <a:ext cx="5967889" cy="5495516"/>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2" b="64890"/>
          <a:stretch/>
        </p:blipFill>
        <p:spPr>
          <a:xfrm>
            <a:off x="790640" y="306310"/>
            <a:ext cx="9517290" cy="4850883"/>
          </a:xfrm>
          <a:prstGeom prst="rect">
            <a:avLst/>
          </a:prstGeom>
        </p:spPr>
      </p:pic>
      <p:sp>
        <p:nvSpPr>
          <p:cNvPr id="2" name="Rectangle 1"/>
          <p:cNvSpPr/>
          <p:nvPr/>
        </p:nvSpPr>
        <p:spPr>
          <a:xfrm>
            <a:off x="-38452" y="-58322"/>
            <a:ext cx="10992203" cy="1840185"/>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14400" tIns="57200" rIns="114400" bIns="57200" spcCol="0" rtlCol="0" anchor="ctr"/>
          <a:lstStyle/>
          <a:p>
            <a:pPr algn="ctr" defTabSz="859353"/>
            <a:endParaRPr lang="en-US" sz="1692">
              <a:solidFill>
                <a:prstClr val="white"/>
              </a:solidFill>
              <a:latin typeface="Calibr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17" y="190426"/>
            <a:ext cx="2070771" cy="209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60910" y="236426"/>
            <a:ext cx="1059657" cy="650600"/>
          </a:xfrm>
          <a:prstGeom prst="rect">
            <a:avLst/>
          </a:prstGeom>
          <a:noFill/>
        </p:spPr>
        <p:txBody>
          <a:bodyPr wrap="square" lIns="114400" tIns="57200" rIns="114400" bIns="57200" rtlCol="0">
            <a:spAutoFit/>
          </a:bodyPr>
          <a:lstStyle/>
          <a:p>
            <a:pPr algn="ctr" defTabSz="859353"/>
            <a:r>
              <a:rPr lang="en-US" sz="3477" b="1">
                <a:solidFill>
                  <a:prstClr val="white"/>
                </a:solidFill>
                <a:latin typeface="Arrus-Black" pitchFamily="18" charset="0"/>
                <a:ea typeface="Arrus-Black" pitchFamily="18" charset="0"/>
                <a:cs typeface="Arrus-Black" pitchFamily="18" charset="0"/>
              </a:rPr>
              <a:t>Bài</a:t>
            </a:r>
          </a:p>
        </p:txBody>
      </p:sp>
      <p:sp>
        <p:nvSpPr>
          <p:cNvPr id="32" name="TextBox 31"/>
          <p:cNvSpPr txBox="1"/>
          <p:nvPr/>
        </p:nvSpPr>
        <p:spPr>
          <a:xfrm>
            <a:off x="954026" y="658933"/>
            <a:ext cx="1059657" cy="882009"/>
          </a:xfrm>
          <a:prstGeom prst="rect">
            <a:avLst/>
          </a:prstGeom>
          <a:noFill/>
        </p:spPr>
        <p:txBody>
          <a:bodyPr wrap="square" lIns="114400" tIns="57200" rIns="114400" bIns="57200" rtlCol="0">
            <a:spAutoFit/>
          </a:bodyPr>
          <a:lstStyle/>
          <a:p>
            <a:pPr algn="ctr" defTabSz="859353"/>
            <a:r>
              <a:rPr lang="en-US" sz="4981" b="1">
                <a:solidFill>
                  <a:srgbClr val="BD196F"/>
                </a:solidFill>
                <a:latin typeface=".VnCooper" pitchFamily="34" charset="0"/>
                <a:ea typeface="Arial-Rounded" pitchFamily="34" charset="0"/>
                <a:cs typeface="Arial-Rounded" pitchFamily="34" charset="0"/>
              </a:rPr>
              <a:t>48</a:t>
            </a:r>
          </a:p>
        </p:txBody>
      </p:sp>
      <p:grpSp>
        <p:nvGrpSpPr>
          <p:cNvPr id="29" name="Group 28"/>
          <p:cNvGrpSpPr/>
          <p:nvPr/>
        </p:nvGrpSpPr>
        <p:grpSpPr>
          <a:xfrm>
            <a:off x="-38452" y="4802173"/>
            <a:ext cx="11196168" cy="2270120"/>
            <a:chOff x="500712" y="4943433"/>
            <a:chExt cx="10911666" cy="2415470"/>
          </a:xfrm>
        </p:grpSpPr>
        <p:sp>
          <p:nvSpPr>
            <p:cNvPr id="34" name="Title 1"/>
            <p:cNvSpPr txBox="1">
              <a:spLocks/>
            </p:cNvSpPr>
            <p:nvPr/>
          </p:nvSpPr>
          <p:spPr>
            <a:xfrm>
              <a:off x="695008" y="5406302"/>
              <a:ext cx="10717370"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lnSpc>
                  <a:spcPct val="120000"/>
                </a:lnSpc>
              </a:pPr>
              <a:r>
                <a:rPr lang="en-US" sz="4699" b="1">
                  <a:solidFill>
                    <a:prstClr val="black"/>
                  </a:solidFill>
                  <a:latin typeface="Arial-Rounded" pitchFamily="34" charset="0"/>
                  <a:ea typeface="Arial-Rounded" pitchFamily="34" charset="0"/>
                  <a:cs typeface="Arial-Rounded" pitchFamily="34" charset="0"/>
                </a:rPr>
                <a:t>  	Nam bắt nhịp cho tất cả các bạn hát.</a:t>
              </a:r>
            </a:p>
          </p:txBody>
        </p:sp>
        <p:sp>
          <p:nvSpPr>
            <p:cNvPr id="35" name="Title 1"/>
            <p:cNvSpPr txBox="1">
              <a:spLocks/>
            </p:cNvSpPr>
            <p:nvPr/>
          </p:nvSpPr>
          <p:spPr>
            <a:xfrm>
              <a:off x="2839537" y="4958618"/>
              <a:ext cx="1833736"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4699" b="1" dirty="0" err="1">
                  <a:solidFill>
                    <a:srgbClr val="FF0000"/>
                  </a:solidFill>
                  <a:latin typeface="Arial-Rounded" pitchFamily="34" charset="0"/>
                  <a:ea typeface="Arial-Rounded" pitchFamily="34" charset="0"/>
                  <a:cs typeface="Arial-Rounded" pitchFamily="34" charset="0"/>
                </a:rPr>
                <a:t>ăt</a:t>
              </a:r>
              <a:endParaRPr lang="en-US" sz="4699" b="1" dirty="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500712" y="5857815"/>
              <a:ext cx="1833736"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4699" b="1" dirty="0">
                  <a:solidFill>
                    <a:srgbClr val="FF0000"/>
                  </a:solidFill>
                  <a:latin typeface="Arial-Rounded" pitchFamily="34" charset="0"/>
                  <a:ea typeface="Arial-Rounded" pitchFamily="34" charset="0"/>
                  <a:cs typeface="Arial-Rounded" pitchFamily="34" charset="0"/>
                </a:rPr>
                <a:t>at</a:t>
              </a:r>
            </a:p>
          </p:txBody>
        </p:sp>
        <p:sp>
          <p:nvSpPr>
            <p:cNvPr id="17" name="Title 1"/>
            <p:cNvSpPr txBox="1">
              <a:spLocks/>
            </p:cNvSpPr>
            <p:nvPr/>
          </p:nvSpPr>
          <p:spPr>
            <a:xfrm>
              <a:off x="6625791" y="4943433"/>
              <a:ext cx="1833736"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4699" b="1" dirty="0" err="1">
                  <a:solidFill>
                    <a:srgbClr val="FF0000"/>
                  </a:solidFill>
                  <a:latin typeface="Arial-Rounded" pitchFamily="34" charset="0"/>
                  <a:ea typeface="Arial-Rounded" pitchFamily="34" charset="0"/>
                  <a:cs typeface="Arial-Rounded" pitchFamily="34" charset="0"/>
                </a:rPr>
                <a:t>ât</a:t>
              </a:r>
              <a:endParaRPr lang="en-US" sz="4699" b="1" dirty="0">
                <a:solidFill>
                  <a:srgbClr val="FF0000"/>
                </a:solidFill>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773588" y="371102"/>
            <a:ext cx="10072453" cy="141076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8270" b="1">
                <a:solidFill>
                  <a:prstClr val="white"/>
                </a:solidFill>
                <a:latin typeface="Arial-Rounded" pitchFamily="34" charset="0"/>
                <a:ea typeface="Arial-Rounded" pitchFamily="34" charset="0"/>
                <a:cs typeface="Arial-Rounded" pitchFamily="34" charset="0"/>
              </a:rPr>
              <a:t>at  ăt  ât</a:t>
            </a:r>
          </a:p>
        </p:txBody>
      </p:sp>
      <p:grpSp>
        <p:nvGrpSpPr>
          <p:cNvPr id="27" name="Group 26"/>
          <p:cNvGrpSpPr/>
          <p:nvPr/>
        </p:nvGrpSpPr>
        <p:grpSpPr>
          <a:xfrm>
            <a:off x="540233" y="2027038"/>
            <a:ext cx="3241171" cy="884549"/>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3477">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041" dirty="0">
                  <a:solidFill>
                    <a:prstClr val="black"/>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514</Words>
  <Application>Microsoft Macintosh PowerPoint</Application>
  <PresentationFormat>Custom</PresentationFormat>
  <Paragraphs>168</Paragraphs>
  <Slides>31</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.VnCooper</vt:lpstr>
      <vt:lpstr>Arial</vt:lpstr>
      <vt:lpstr>Arial Rounded MT Bold</vt:lpstr>
      <vt:lpstr>Arial-Rounded</vt:lpstr>
      <vt:lpstr>Arrus-Black</vt:lpstr>
      <vt:lpstr>Bandit</vt:lpstr>
      <vt:lpstr>Calibri</vt:lpstr>
      <vt:lpstr>DomCasual</vt:lpstr>
      <vt:lpstr>Tahoma</vt:lpstr>
      <vt:lpstr>Times New Roman</vt:lpstr>
      <vt:lpstr>Wingdings</vt:lpstr>
      <vt:lpstr>Trẻ em Vui vẻ 16x9</vt:lpstr>
      <vt:lpstr>Office Theme</vt:lpstr>
      <vt:lpstr>UỶ BAN NHÂN DÂN HUYỆN AN LÃO TRƯỜNG TIỂU HỌC QUANG TRUNG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Thị Như</cp:lastModifiedBy>
  <cp:revision>127</cp:revision>
  <dcterms:created xsi:type="dcterms:W3CDTF">2020-07-22T10:07:00Z</dcterms:created>
  <dcterms:modified xsi:type="dcterms:W3CDTF">2024-11-24T16:11:04Z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