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271" r:id="rId3"/>
    <p:sldId id="285" r:id="rId4"/>
    <p:sldId id="286" r:id="rId5"/>
    <p:sldId id="258" r:id="rId6"/>
    <p:sldId id="257" r:id="rId7"/>
    <p:sldId id="259" r:id="rId8"/>
    <p:sldId id="265" r:id="rId9"/>
    <p:sldId id="287" r:id="rId10"/>
    <p:sldId id="260" r:id="rId11"/>
    <p:sldId id="288" r:id="rId12"/>
    <p:sldId id="261" r:id="rId13"/>
    <p:sldId id="268" r:id="rId14"/>
    <p:sldId id="262" r:id="rId15"/>
    <p:sldId id="267" r:id="rId16"/>
    <p:sldId id="263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1"/>
  </p:normalViewPr>
  <p:slideViewPr>
    <p:cSldViewPr>
      <p:cViewPr varScale="1">
        <p:scale>
          <a:sx n="114" d="100"/>
          <a:sy n="114" d="100"/>
        </p:scale>
        <p:origin x="16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9FA81-A912-4021-8194-E879E730F90E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F6094-46FA-42EC-B653-39D9C88269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17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59024"/>
            <a:ext cx="1901121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166A0-0D3F-43C7-ABD6-B61CE337B3C9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2024/11/24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4543119"/>
            <a:ext cx="362090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audio" Target="../media/audio3.wav"/><Relationship Id="rId9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038600"/>
            <a:ext cx="6354763" cy="16002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723900" y="1503698"/>
            <a:ext cx="7696200" cy="10064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 MỪNG CÁC EM ĐẾN VỚI TIẾT HỌC HÔM NAY 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3048000"/>
            <a:ext cx="6172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Tự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nhiên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và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xã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hội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22: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Ăn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uống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hàng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ngày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–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BCA81-A85A-4695-B25A-44CDDC2C8530}"/>
              </a:ext>
            </a:extLst>
          </p:cNvPr>
          <p:cNvSpPr txBox="1"/>
          <p:nvPr/>
        </p:nvSpPr>
        <p:spPr>
          <a:xfrm>
            <a:off x="2209800" y="244259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QUANG TRUNG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Ăn uống đầy đủ giúp cơ thể khỏe mạnh để học tập tốt, có sức khỏe tham gia các hoạt động vui chơi thể thao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/>
          <p:nvPr/>
        </p:nvSpPr>
        <p:spPr>
          <a:xfrm>
            <a:off x="0" y="228600"/>
            <a:ext cx="6781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Minh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bụng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860" y="883920"/>
            <a:ext cx="6811645" cy="458025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7400" y="5715000"/>
            <a:ext cx="533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Vì không rửa tay trước khi ăn, ăn đồ ăn không đảm bảo vệ sinh, uống nước lã chưa đun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PC\Desktop\hình\m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810000"/>
            <a:ext cx="4038600" cy="2895600"/>
          </a:xfrm>
          <a:prstGeom prst="rect">
            <a:avLst/>
          </a:prstGeom>
          <a:noFill/>
        </p:spPr>
      </p:pic>
      <p:pic>
        <p:nvPicPr>
          <p:cNvPr id="6149" name="Picture 5" descr="C:\Users\PC\Desktop\hình\m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914400"/>
            <a:ext cx="4572000" cy="2952750"/>
          </a:xfrm>
          <a:prstGeom prst="rect">
            <a:avLst/>
          </a:prstGeom>
          <a:noFill/>
        </p:spPr>
      </p:pic>
      <p:sp>
        <p:nvSpPr>
          <p:cNvPr id="8" name="Title 1"/>
          <p:cNvSpPr txBox="1"/>
          <p:nvPr/>
        </p:nvSpPr>
        <p:spPr>
          <a:xfrm>
            <a:off x="914400" y="228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việc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bảo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toàn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uống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50" name="Picture 6" descr="C:\Users\PC\Desktop\hình\TN2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395"/>
            <a:ext cx="990600" cy="838200"/>
          </a:xfrm>
          <a:prstGeom prst="rect">
            <a:avLst/>
          </a:prstGeom>
          <a:noFill/>
        </p:spPr>
      </p:pic>
      <p:pic>
        <p:nvPicPr>
          <p:cNvPr id="6151" name="Picture 7" descr="C:\Users\PC\Desktop\hình\v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914400"/>
            <a:ext cx="4267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hình\TN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5825" cy="1009650"/>
          </a:xfrm>
          <a:prstGeom prst="rect">
            <a:avLst/>
          </a:prstGeom>
          <a:noFill/>
        </p:spPr>
      </p:pic>
      <p:pic>
        <p:nvPicPr>
          <p:cNvPr id="7172" name="Picture 4" descr="C:\Users\PC\Desktop\hình\m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3048000"/>
          </a:xfrm>
          <a:prstGeom prst="rect">
            <a:avLst/>
          </a:prstGeom>
          <a:noFill/>
        </p:spPr>
      </p:pic>
      <p:sp>
        <p:nvSpPr>
          <p:cNvPr id="9" name="Title 1"/>
          <p:cNvSpPr txBox="1"/>
          <p:nvPr/>
        </p:nvSpPr>
        <p:spPr>
          <a:xfrm>
            <a:off x="9144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6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thân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lựa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chọn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lang="en-US" sz="246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46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thức</a:t>
            </a:r>
            <a:r>
              <a:rPr lang="en-US" sz="246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6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uống</a:t>
            </a:r>
            <a:r>
              <a:rPr lang="en-US" sz="246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 </a:t>
            </a:r>
            <a:r>
              <a:rPr lang="en-US" sz="246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lang="en-US" sz="246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6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67970" y="4038600"/>
            <a:ext cx="2654300" cy="15773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60">
                <a:latin typeface="Times New Roman" panose="02020603050405020304" pitchFamily="18" charset="0"/>
                <a:cs typeface="Times New Roman" panose="02020603050405020304" pitchFamily="18" charset="0"/>
              </a:rPr>
              <a:t>Xem hạn sử dụng trước khi ăn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3427095" y="3879215"/>
            <a:ext cx="2287905" cy="175958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60">
                <a:latin typeface="Times New Roman" panose="02020603050405020304" pitchFamily="18" charset="0"/>
                <a:cs typeface="Times New Roman" panose="02020603050405020304" pitchFamily="18" charset="0"/>
              </a:rPr>
              <a:t>Cam đã mốc không nên ăn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54115" y="3947160"/>
            <a:ext cx="2287905" cy="1759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60">
                <a:latin typeface="Times New Roman" panose="02020603050405020304" pitchFamily="18" charset="0"/>
                <a:cs typeface="Times New Roman" panose="02020603050405020304" pitchFamily="18" charset="0"/>
              </a:rPr>
              <a:t>Bắp ngô bị ruồi bâu không nên 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635"/>
            <a:ext cx="9144000" cy="6859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836930" y="-92075"/>
            <a:ext cx="10715625" cy="6229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134076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90151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1956435" y="1689100"/>
            <a:ext cx="5615305" cy="167640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Bài 22: Ăn uống hàng ngày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2057400"/>
            <a:ext cx="47244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</p:cSld>
  <p:clrMapOvr>
    <a:masterClrMapping/>
  </p:clrMapOvr>
  <p:transition spd="slow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PC\Desktop\hình\h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3581400" cy="2667000"/>
          </a:xfrm>
          <a:prstGeom prst="rect">
            <a:avLst/>
          </a:prstGeom>
          <a:noFill/>
        </p:spPr>
      </p:pic>
      <p:pic>
        <p:nvPicPr>
          <p:cNvPr id="5" name="Picture 6" descr="C:\Users\PC\Desktop\hình\h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838200"/>
            <a:ext cx="4800600" cy="2514600"/>
          </a:xfrm>
          <a:prstGeom prst="rect">
            <a:avLst/>
          </a:prstGeom>
          <a:noFill/>
        </p:spPr>
      </p:pic>
      <p:pic>
        <p:nvPicPr>
          <p:cNvPr id="6" name="Picture 7" descr="C:\Users\PC\Desktop\hình\8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008755"/>
            <a:ext cx="8763000" cy="2620645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144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50620" y="3276600"/>
            <a:ext cx="2125980" cy="73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Bữa sáng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65725" y="3352800"/>
            <a:ext cx="2125980" cy="73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Bữa trưa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39745" y="6125845"/>
            <a:ext cx="2125980" cy="73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Bữa tối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C\Desktop\hình\TN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762000" cy="762000"/>
          </a:xfrm>
          <a:prstGeom prst="rect">
            <a:avLst/>
          </a:prstGeom>
          <a:noFill/>
        </p:spPr>
      </p:pic>
      <p:sp>
        <p:nvSpPr>
          <p:cNvPr id="5" name="Title 1"/>
          <p:cNvSpPr txBox="1"/>
          <p:nvPr/>
        </p:nvSpPr>
        <p:spPr>
          <a:xfrm>
            <a:off x="1144905" y="274955"/>
            <a:ext cx="830389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việc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nên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nên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khi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uống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cơ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thể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luôn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mạnh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PC\Desktop\hình\h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343400" cy="2209800"/>
          </a:xfrm>
          <a:prstGeom prst="rect">
            <a:avLst/>
          </a:prstGeom>
          <a:noFill/>
        </p:spPr>
      </p:pic>
      <p:pic>
        <p:nvPicPr>
          <p:cNvPr id="2052" name="Picture 4" descr="C:\Users\PC\Desktop\hình\k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676400"/>
            <a:ext cx="4343400" cy="2133600"/>
          </a:xfrm>
          <a:prstGeom prst="rect">
            <a:avLst/>
          </a:prstGeom>
          <a:noFill/>
        </p:spPr>
      </p:pic>
      <p:pic>
        <p:nvPicPr>
          <p:cNvPr id="2053" name="Picture 5" descr="C:\Users\PC\Desktop\hình\h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191000"/>
            <a:ext cx="3810000" cy="2667000"/>
          </a:xfrm>
          <a:prstGeom prst="rect">
            <a:avLst/>
          </a:prstGeom>
          <a:noFill/>
        </p:spPr>
      </p:pic>
      <p:pic>
        <p:nvPicPr>
          <p:cNvPr id="2054" name="Picture 6" descr="C:\Users\PC\Desktop\hình\k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962400"/>
            <a:ext cx="4114800" cy="2743200"/>
          </a:xfrm>
          <a:prstGeom prst="rect">
            <a:avLst/>
          </a:prstGeom>
          <a:noFill/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388745"/>
            <a:ext cx="729615" cy="729615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55" y="4081145"/>
            <a:ext cx="805180" cy="749935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7990205" y="1036955"/>
            <a:ext cx="1153795" cy="1081405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1325" y="3749675"/>
            <a:ext cx="1009015" cy="108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PC\Desktop\hình\TN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32" y="77274"/>
            <a:ext cx="809625" cy="933450"/>
          </a:xfrm>
          <a:prstGeom prst="rect">
            <a:avLst/>
          </a:prstGeom>
          <a:noFill/>
        </p:spPr>
      </p:pic>
      <p:sp>
        <p:nvSpPr>
          <p:cNvPr id="6" name="Title 1"/>
          <p:cNvSpPr txBox="1"/>
          <p:nvPr/>
        </p:nvSpPr>
        <p:spPr>
          <a:xfrm>
            <a:off x="914400" y="228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Chọn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bữa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7325" y="1266190"/>
            <a:ext cx="5903595" cy="5080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2057400"/>
            <a:ext cx="47244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</p:cSld>
  <p:clrMapOvr>
    <a:masterClrMapping/>
  </p:clrMapOvr>
  <p:transition spd="slow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hình\TN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911"/>
            <a:ext cx="990600" cy="1179489"/>
          </a:xfrm>
          <a:prstGeom prst="rect">
            <a:avLst/>
          </a:prstGeom>
          <a:noFill/>
        </p:spPr>
      </p:pic>
      <p:sp>
        <p:nvSpPr>
          <p:cNvPr id="5" name="Title 1"/>
          <p:cNvSpPr txBox="1"/>
          <p:nvPr/>
        </p:nvSpPr>
        <p:spPr>
          <a:xfrm>
            <a:off x="914400" y="228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uống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đủ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PC\Desktop\hình\6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85800"/>
            <a:ext cx="6096000" cy="2819400"/>
          </a:xfrm>
          <a:prstGeom prst="rect">
            <a:avLst/>
          </a:prstGeom>
          <a:noFill/>
        </p:spPr>
      </p:pic>
      <p:pic>
        <p:nvPicPr>
          <p:cNvPr id="4100" name="Picture 4" descr="C:\Users\PC\Desktop\hình\m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266</Words>
  <Application>Microsoft Macintosh PowerPoint</Application>
  <PresentationFormat>On-screen Show (4:3)</PresentationFormat>
  <Paragraphs>32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.VnHelvetInsH</vt:lpstr>
      <vt:lpstr>.VnTime</vt:lpstr>
      <vt:lpstr>Arial</vt:lpstr>
      <vt:lpstr>Calibri</vt:lpstr>
      <vt:lpstr>inpin heiti</vt:lpstr>
      <vt:lpstr>Times New Roman</vt:lpstr>
      <vt:lpstr>Office Theme</vt:lpstr>
      <vt:lpstr>第一PPT，www.1ppt.com</vt:lpstr>
      <vt:lpstr>PowerPoint Presentation</vt:lpstr>
      <vt:lpstr>PowerPoint Presentation</vt:lpstr>
      <vt:lpstr>PowerPoint Presentation</vt:lpstr>
      <vt:lpstr>Quan sát hình và kể tên các bữa ăn trong ngày của bạn Minh.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Nguyễn Thị Như</cp:lastModifiedBy>
  <cp:revision>13</cp:revision>
  <dcterms:created xsi:type="dcterms:W3CDTF">2020-08-30T07:41:00Z</dcterms:created>
  <dcterms:modified xsi:type="dcterms:W3CDTF">2024-11-24T16:06:52Z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