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3" r:id="rId2"/>
    <p:sldMasterId id="2147484950" r:id="rId3"/>
    <p:sldMasterId id="2147484988" r:id="rId4"/>
    <p:sldMasterId id="2147485006" r:id="rId5"/>
  </p:sldMasterIdLst>
  <p:notesMasterIdLst>
    <p:notesMasterId r:id="rId36"/>
  </p:notesMasterIdLst>
  <p:sldIdLst>
    <p:sldId id="400" r:id="rId6"/>
    <p:sldId id="426" r:id="rId7"/>
    <p:sldId id="428" r:id="rId8"/>
    <p:sldId id="314" r:id="rId9"/>
    <p:sldId id="257" r:id="rId10"/>
    <p:sldId id="358" r:id="rId11"/>
    <p:sldId id="258" r:id="rId12"/>
    <p:sldId id="261" r:id="rId13"/>
    <p:sldId id="315" r:id="rId14"/>
    <p:sldId id="435" r:id="rId15"/>
    <p:sldId id="316" r:id="rId16"/>
    <p:sldId id="356" r:id="rId17"/>
    <p:sldId id="265" r:id="rId18"/>
    <p:sldId id="266" r:id="rId19"/>
    <p:sldId id="282" r:id="rId20"/>
    <p:sldId id="267" r:id="rId21"/>
    <p:sldId id="268" r:id="rId22"/>
    <p:sldId id="269" r:id="rId23"/>
    <p:sldId id="288" r:id="rId24"/>
    <p:sldId id="275" r:id="rId25"/>
    <p:sldId id="263" r:id="rId26"/>
    <p:sldId id="283" r:id="rId27"/>
    <p:sldId id="272" r:id="rId28"/>
    <p:sldId id="329" r:id="rId29"/>
    <p:sldId id="330" r:id="rId30"/>
    <p:sldId id="331" r:id="rId31"/>
    <p:sldId id="342" r:id="rId32"/>
    <p:sldId id="332" r:id="rId33"/>
    <p:sldId id="290" r:id="rId34"/>
    <p:sldId id="357" r:id="rId3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41" autoAdjust="0"/>
    <p:restoredTop sz="94300" autoAdjust="0"/>
  </p:normalViewPr>
  <p:slideViewPr>
    <p:cSldViewPr>
      <p:cViewPr varScale="1">
        <p:scale>
          <a:sx n="113" d="100"/>
          <a:sy n="113" d="100"/>
        </p:scale>
        <p:origin x="600"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265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48A784-5A66-418C-AE55-5F2B9EA61E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020B0F4-B1EC-4E92-98E2-9406CF590F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0044317-2025-4E1C-9816-9736A96646B6}" type="datetimeFigureOut">
              <a:rPr lang="en-US"/>
              <a:pPr>
                <a:defRPr/>
              </a:pPr>
              <a:t>11/24/24</a:t>
            </a:fld>
            <a:endParaRPr lang="en-US"/>
          </a:p>
        </p:txBody>
      </p:sp>
      <p:sp>
        <p:nvSpPr>
          <p:cNvPr id="4" name="Slide Image Placeholder 3">
            <a:extLst>
              <a:ext uri="{FF2B5EF4-FFF2-40B4-BE49-F238E27FC236}">
                <a16:creationId xmlns:a16="http://schemas.microsoft.com/office/drawing/2014/main" id="{09507A6B-3B05-4993-9992-80281BE2414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1C9DC42-3940-4B12-B445-2828197CC2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C4B0049-700D-4826-9254-15CC924F81B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9AD4CCA-EFC7-4FEF-B4A3-8E65F7866E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0F92B04-D84A-41A9-BE1A-307C437958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2172BB-78AD-4807-8726-F908E5E7D428}" type="slidenum">
              <a:rPr lang="en-US" smtClean="0"/>
              <a:t>1</a:t>
            </a:fld>
            <a:endParaRPr lang="en-US"/>
          </a:p>
        </p:txBody>
      </p:sp>
    </p:spTree>
    <p:extLst>
      <p:ext uri="{BB962C8B-B14F-4D97-AF65-F5344CB8AC3E}">
        <p14:creationId xmlns:p14="http://schemas.microsoft.com/office/powerpoint/2010/main" val="3601898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8859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EB2D461-C008-4085-BCC8-2F67E6C0B382}"/>
              </a:ext>
            </a:extLst>
          </p:cNvPr>
          <p:cNvSpPr>
            <a:spLocks noGrp="1"/>
          </p:cNvSpPr>
          <p:nvPr>
            <p:ph type="dt" sz="half" idx="10"/>
          </p:nvPr>
        </p:nvSpPr>
        <p:spPr/>
        <p:txBody>
          <a:bodyPr/>
          <a:lstStyle>
            <a:lvl1pPr>
              <a:defRPr/>
            </a:lvl1pPr>
          </a:lstStyle>
          <a:p>
            <a:pPr>
              <a:defRPr/>
            </a:pPr>
            <a:fld id="{EF564E90-CD92-4FFF-AB11-1B9E09FF5C82}" type="datetimeFigureOut">
              <a:rPr lang="en-US"/>
              <a:pPr>
                <a:defRPr/>
              </a:pPr>
              <a:t>11/24/24</a:t>
            </a:fld>
            <a:endParaRPr lang="en-US"/>
          </a:p>
        </p:txBody>
      </p:sp>
      <p:sp>
        <p:nvSpPr>
          <p:cNvPr id="5" name="Footer Placeholder 4">
            <a:extLst>
              <a:ext uri="{FF2B5EF4-FFF2-40B4-BE49-F238E27FC236}">
                <a16:creationId xmlns:a16="http://schemas.microsoft.com/office/drawing/2014/main" id="{42389E72-5EFD-4321-9CFA-4DD9B87C86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DA96CB-CCD1-4BCA-BCCF-C7791B0C6D33}"/>
              </a:ext>
            </a:extLst>
          </p:cNvPr>
          <p:cNvSpPr>
            <a:spLocks noGrp="1"/>
          </p:cNvSpPr>
          <p:nvPr>
            <p:ph type="sldNum" sz="quarter" idx="12"/>
          </p:nvPr>
        </p:nvSpPr>
        <p:spPr/>
        <p:txBody>
          <a:bodyPr/>
          <a:lstStyle>
            <a:lvl1pPr>
              <a:defRPr/>
            </a:lvl1pPr>
          </a:lstStyle>
          <a:p>
            <a:fld id="{471F4338-01B9-482B-911E-79C1227CBC7A}" type="slidenum">
              <a:rPr lang="en-US" altLang="en-US"/>
              <a:pPr/>
              <a:t>‹#›</a:t>
            </a:fld>
            <a:endParaRPr lang="en-US" altLang="en-US"/>
          </a:p>
        </p:txBody>
      </p:sp>
    </p:spTree>
    <p:extLst>
      <p:ext uri="{BB962C8B-B14F-4D97-AF65-F5344CB8AC3E}">
        <p14:creationId xmlns:p14="http://schemas.microsoft.com/office/powerpoint/2010/main" val="180714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76B0B-8B4F-494E-8D4C-891044B1E78D}"/>
              </a:ext>
            </a:extLst>
          </p:cNvPr>
          <p:cNvSpPr>
            <a:spLocks noGrp="1"/>
          </p:cNvSpPr>
          <p:nvPr>
            <p:ph type="dt" sz="half" idx="10"/>
          </p:nvPr>
        </p:nvSpPr>
        <p:spPr/>
        <p:txBody>
          <a:bodyPr/>
          <a:lstStyle>
            <a:lvl1pPr>
              <a:defRPr/>
            </a:lvl1pPr>
          </a:lstStyle>
          <a:p>
            <a:pPr>
              <a:defRPr/>
            </a:pPr>
            <a:fld id="{C9B187DE-89D6-45A8-83BA-98B42208E27A}" type="datetimeFigureOut">
              <a:rPr lang="en-US"/>
              <a:pPr>
                <a:defRPr/>
              </a:pPr>
              <a:t>11/24/24</a:t>
            </a:fld>
            <a:endParaRPr lang="en-US"/>
          </a:p>
        </p:txBody>
      </p:sp>
      <p:sp>
        <p:nvSpPr>
          <p:cNvPr id="5" name="Footer Placeholder 4">
            <a:extLst>
              <a:ext uri="{FF2B5EF4-FFF2-40B4-BE49-F238E27FC236}">
                <a16:creationId xmlns:a16="http://schemas.microsoft.com/office/drawing/2014/main" id="{675324A0-EB8B-42F9-A478-5986939F59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FCE1EE-E757-41C6-85F5-B47B0CED1E86}"/>
              </a:ext>
            </a:extLst>
          </p:cNvPr>
          <p:cNvSpPr>
            <a:spLocks noGrp="1"/>
          </p:cNvSpPr>
          <p:nvPr>
            <p:ph type="sldNum" sz="quarter" idx="12"/>
          </p:nvPr>
        </p:nvSpPr>
        <p:spPr/>
        <p:txBody>
          <a:bodyPr/>
          <a:lstStyle>
            <a:lvl1pPr>
              <a:defRPr/>
            </a:lvl1pPr>
          </a:lstStyle>
          <a:p>
            <a:fld id="{BB8CA554-31F3-473E-A7D5-74DAFD3698AE}" type="slidenum">
              <a:rPr lang="en-US" altLang="en-US"/>
              <a:pPr/>
              <a:t>‹#›</a:t>
            </a:fld>
            <a:endParaRPr lang="en-US" altLang="en-US"/>
          </a:p>
        </p:txBody>
      </p:sp>
    </p:spTree>
    <p:extLst>
      <p:ext uri="{BB962C8B-B14F-4D97-AF65-F5344CB8AC3E}">
        <p14:creationId xmlns:p14="http://schemas.microsoft.com/office/powerpoint/2010/main" val="258339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421B3-859F-483A-A263-C1B4AD2F97F8}"/>
              </a:ext>
            </a:extLst>
          </p:cNvPr>
          <p:cNvSpPr>
            <a:spLocks noGrp="1"/>
          </p:cNvSpPr>
          <p:nvPr>
            <p:ph type="dt" sz="half" idx="10"/>
          </p:nvPr>
        </p:nvSpPr>
        <p:spPr/>
        <p:txBody>
          <a:bodyPr/>
          <a:lstStyle>
            <a:lvl1pPr>
              <a:defRPr/>
            </a:lvl1pPr>
          </a:lstStyle>
          <a:p>
            <a:pPr>
              <a:defRPr/>
            </a:pPr>
            <a:fld id="{D45EF345-53E3-4B2E-BC9C-8B8DCD45F45C}" type="datetimeFigureOut">
              <a:rPr lang="en-US"/>
              <a:pPr>
                <a:defRPr/>
              </a:pPr>
              <a:t>11/24/24</a:t>
            </a:fld>
            <a:endParaRPr lang="en-US"/>
          </a:p>
        </p:txBody>
      </p:sp>
      <p:sp>
        <p:nvSpPr>
          <p:cNvPr id="5" name="Footer Placeholder 4">
            <a:extLst>
              <a:ext uri="{FF2B5EF4-FFF2-40B4-BE49-F238E27FC236}">
                <a16:creationId xmlns:a16="http://schemas.microsoft.com/office/drawing/2014/main" id="{0E25CF3F-93F1-4247-966F-2FA741B1D8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386278-56DE-4A0A-AFEF-6BE5B2EFDFBA}"/>
              </a:ext>
            </a:extLst>
          </p:cNvPr>
          <p:cNvSpPr>
            <a:spLocks noGrp="1"/>
          </p:cNvSpPr>
          <p:nvPr>
            <p:ph type="sldNum" sz="quarter" idx="12"/>
          </p:nvPr>
        </p:nvSpPr>
        <p:spPr/>
        <p:txBody>
          <a:bodyPr/>
          <a:lstStyle>
            <a:lvl1pPr>
              <a:defRPr/>
            </a:lvl1pPr>
          </a:lstStyle>
          <a:p>
            <a:fld id="{780D9E20-10EC-4C71-9036-26B2D238B9F2}" type="slidenum">
              <a:rPr lang="en-US" altLang="en-US"/>
              <a:pPr/>
              <a:t>‹#›</a:t>
            </a:fld>
            <a:endParaRPr lang="en-US" altLang="en-US"/>
          </a:p>
        </p:txBody>
      </p:sp>
    </p:spTree>
    <p:extLst>
      <p:ext uri="{BB962C8B-B14F-4D97-AF65-F5344CB8AC3E}">
        <p14:creationId xmlns:p14="http://schemas.microsoft.com/office/powerpoint/2010/main" val="390406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A5456382-407A-4D2D-9C9B-BBDAECD5A20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8CDF927A-6D1C-4903-B470-55D57C28051A}"/>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4AB7839-B64A-4EEB-BAC5-025F48509DD9}"/>
              </a:ext>
            </a:extLst>
          </p:cNvPr>
          <p:cNvSpPr>
            <a:spLocks noGrp="1" noChangeArrowheads="1"/>
          </p:cNvSpPr>
          <p:nvPr>
            <p:ph type="sldNum" sz="quarter" idx="12"/>
          </p:nvPr>
        </p:nvSpPr>
        <p:spPr/>
        <p:txBody>
          <a:bodyPr/>
          <a:lstStyle>
            <a:lvl1pPr>
              <a:defRPr/>
            </a:lvl1pPr>
          </a:lstStyle>
          <a:p>
            <a:fld id="{591394AD-C888-41F0-8FC8-597FCDC0CC62}" type="slidenum">
              <a:rPr lang="en-US" altLang="en-US"/>
              <a:pPr/>
              <a:t>‹#›</a:t>
            </a:fld>
            <a:endParaRPr lang="en-US" altLang="en-US"/>
          </a:p>
        </p:txBody>
      </p:sp>
    </p:spTree>
    <p:extLst>
      <p:ext uri="{BB962C8B-B14F-4D97-AF65-F5344CB8AC3E}">
        <p14:creationId xmlns:p14="http://schemas.microsoft.com/office/powerpoint/2010/main" val="995255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B5F661F-1128-4058-BB7F-F9A33506BCA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E8D11EB5-DB13-4E51-AC37-0CF67C8F90B7}"/>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0D3156EA-17A3-49BF-8337-D0F5CAF2C46B}"/>
              </a:ext>
            </a:extLst>
          </p:cNvPr>
          <p:cNvSpPr>
            <a:spLocks noGrp="1" noChangeArrowheads="1"/>
          </p:cNvSpPr>
          <p:nvPr>
            <p:ph type="sldNum" sz="quarter" idx="12"/>
          </p:nvPr>
        </p:nvSpPr>
        <p:spPr/>
        <p:txBody>
          <a:bodyPr/>
          <a:lstStyle>
            <a:lvl1pPr>
              <a:defRPr/>
            </a:lvl1pPr>
          </a:lstStyle>
          <a:p>
            <a:fld id="{37A36B9B-DD74-4894-9BE2-CCE897BE2A1F}" type="slidenum">
              <a:rPr lang="en-US" altLang="en-US"/>
              <a:pPr/>
              <a:t>‹#›</a:t>
            </a:fld>
            <a:endParaRPr lang="en-US" altLang="en-US"/>
          </a:p>
        </p:txBody>
      </p:sp>
    </p:spTree>
    <p:extLst>
      <p:ext uri="{BB962C8B-B14F-4D97-AF65-F5344CB8AC3E}">
        <p14:creationId xmlns:p14="http://schemas.microsoft.com/office/powerpoint/2010/main" val="2035859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3F021EC-4411-49E4-AE8A-6D0414109F04}"/>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2F593976-0C42-4880-8152-5C18475F2E34}"/>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AF789CE-0C2F-415C-938B-B4383606D991}"/>
              </a:ext>
            </a:extLst>
          </p:cNvPr>
          <p:cNvSpPr>
            <a:spLocks noGrp="1" noChangeArrowheads="1"/>
          </p:cNvSpPr>
          <p:nvPr>
            <p:ph type="sldNum" sz="quarter" idx="12"/>
          </p:nvPr>
        </p:nvSpPr>
        <p:spPr/>
        <p:txBody>
          <a:bodyPr/>
          <a:lstStyle>
            <a:lvl1pPr>
              <a:defRPr/>
            </a:lvl1pPr>
          </a:lstStyle>
          <a:p>
            <a:fld id="{A495A997-BA2E-488A-92B8-466DF081A2D7}" type="slidenum">
              <a:rPr lang="en-US" altLang="en-US"/>
              <a:pPr/>
              <a:t>‹#›</a:t>
            </a:fld>
            <a:endParaRPr lang="en-US" altLang="en-US"/>
          </a:p>
        </p:txBody>
      </p:sp>
    </p:spTree>
    <p:extLst>
      <p:ext uri="{BB962C8B-B14F-4D97-AF65-F5344CB8AC3E}">
        <p14:creationId xmlns:p14="http://schemas.microsoft.com/office/powerpoint/2010/main" val="2755688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F2A4B2-CB8B-4630-B91D-B70F31F12C0A}"/>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6BB42DB6-82E7-447E-90AF-F1E50CB3BA1B}"/>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461772E-0B4F-4853-B446-60EF1B1DDA26}"/>
              </a:ext>
            </a:extLst>
          </p:cNvPr>
          <p:cNvSpPr>
            <a:spLocks noGrp="1" noChangeArrowheads="1"/>
          </p:cNvSpPr>
          <p:nvPr>
            <p:ph type="sldNum" sz="quarter" idx="12"/>
          </p:nvPr>
        </p:nvSpPr>
        <p:spPr/>
        <p:txBody>
          <a:bodyPr/>
          <a:lstStyle>
            <a:lvl1pPr>
              <a:defRPr/>
            </a:lvl1pPr>
          </a:lstStyle>
          <a:p>
            <a:fld id="{A327D86B-B20D-405B-AECB-60898E0D9E82}" type="slidenum">
              <a:rPr lang="en-US" altLang="en-US"/>
              <a:pPr/>
              <a:t>‹#›</a:t>
            </a:fld>
            <a:endParaRPr lang="en-US" altLang="en-US"/>
          </a:p>
        </p:txBody>
      </p:sp>
    </p:spTree>
    <p:extLst>
      <p:ext uri="{BB962C8B-B14F-4D97-AF65-F5344CB8AC3E}">
        <p14:creationId xmlns:p14="http://schemas.microsoft.com/office/powerpoint/2010/main" val="1119370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C8545296-61B5-486C-BCA7-A54AF81BB62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5">
            <a:extLst>
              <a:ext uri="{FF2B5EF4-FFF2-40B4-BE49-F238E27FC236}">
                <a16:creationId xmlns:a16="http://schemas.microsoft.com/office/drawing/2014/main" id="{FA330300-77AA-4389-B874-DCED194FB9AF}"/>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9" name="Rectangle 6">
            <a:extLst>
              <a:ext uri="{FF2B5EF4-FFF2-40B4-BE49-F238E27FC236}">
                <a16:creationId xmlns:a16="http://schemas.microsoft.com/office/drawing/2014/main" id="{8BA71632-25FE-4BBB-B761-CED093043004}"/>
              </a:ext>
            </a:extLst>
          </p:cNvPr>
          <p:cNvSpPr>
            <a:spLocks noGrp="1" noChangeArrowheads="1"/>
          </p:cNvSpPr>
          <p:nvPr>
            <p:ph type="sldNum" sz="quarter" idx="12"/>
          </p:nvPr>
        </p:nvSpPr>
        <p:spPr/>
        <p:txBody>
          <a:bodyPr/>
          <a:lstStyle>
            <a:lvl1pPr>
              <a:defRPr/>
            </a:lvl1pPr>
          </a:lstStyle>
          <a:p>
            <a:fld id="{8D904480-A2AB-4B06-9467-9DE82017D750}" type="slidenum">
              <a:rPr lang="en-US" altLang="en-US"/>
              <a:pPr/>
              <a:t>‹#›</a:t>
            </a:fld>
            <a:endParaRPr lang="en-US" altLang="en-US"/>
          </a:p>
        </p:txBody>
      </p:sp>
    </p:spTree>
    <p:extLst>
      <p:ext uri="{BB962C8B-B14F-4D97-AF65-F5344CB8AC3E}">
        <p14:creationId xmlns:p14="http://schemas.microsoft.com/office/powerpoint/2010/main" val="980523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A4F0A60-C284-4EC8-8B03-75267BCAB089}"/>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AA088779-BC37-434E-98EB-096FD60FB147}"/>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41E64FE4-F98C-431D-9E05-BE7A15FADB6D}"/>
              </a:ext>
            </a:extLst>
          </p:cNvPr>
          <p:cNvSpPr>
            <a:spLocks noGrp="1" noChangeArrowheads="1"/>
          </p:cNvSpPr>
          <p:nvPr>
            <p:ph type="sldNum" sz="quarter" idx="12"/>
          </p:nvPr>
        </p:nvSpPr>
        <p:spPr/>
        <p:txBody>
          <a:bodyPr/>
          <a:lstStyle>
            <a:lvl1pPr>
              <a:defRPr/>
            </a:lvl1pPr>
          </a:lstStyle>
          <a:p>
            <a:fld id="{6061D1AF-34C1-4150-B12C-E29309A64778}" type="slidenum">
              <a:rPr lang="en-US" altLang="en-US"/>
              <a:pPr/>
              <a:t>‹#›</a:t>
            </a:fld>
            <a:endParaRPr lang="en-US" altLang="en-US"/>
          </a:p>
        </p:txBody>
      </p:sp>
    </p:spTree>
    <p:extLst>
      <p:ext uri="{BB962C8B-B14F-4D97-AF65-F5344CB8AC3E}">
        <p14:creationId xmlns:p14="http://schemas.microsoft.com/office/powerpoint/2010/main" val="2941476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1F4FD80-2624-460C-8F26-A420E58464E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5">
            <a:extLst>
              <a:ext uri="{FF2B5EF4-FFF2-40B4-BE49-F238E27FC236}">
                <a16:creationId xmlns:a16="http://schemas.microsoft.com/office/drawing/2014/main" id="{EE1608AF-1232-46D0-9A21-790C031ADB78}"/>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4" name="Rectangle 6">
            <a:extLst>
              <a:ext uri="{FF2B5EF4-FFF2-40B4-BE49-F238E27FC236}">
                <a16:creationId xmlns:a16="http://schemas.microsoft.com/office/drawing/2014/main" id="{2477194E-F842-421F-8C19-7055BF37F651}"/>
              </a:ext>
            </a:extLst>
          </p:cNvPr>
          <p:cNvSpPr>
            <a:spLocks noGrp="1" noChangeArrowheads="1"/>
          </p:cNvSpPr>
          <p:nvPr>
            <p:ph type="sldNum" sz="quarter" idx="12"/>
          </p:nvPr>
        </p:nvSpPr>
        <p:spPr/>
        <p:txBody>
          <a:bodyPr/>
          <a:lstStyle>
            <a:lvl1pPr>
              <a:defRPr/>
            </a:lvl1pPr>
          </a:lstStyle>
          <a:p>
            <a:fld id="{73ABA557-E947-49E0-BDA9-9516D8C8A2BA}" type="slidenum">
              <a:rPr lang="en-US" altLang="en-US"/>
              <a:pPr/>
              <a:t>‹#›</a:t>
            </a:fld>
            <a:endParaRPr lang="en-US" altLang="en-US"/>
          </a:p>
        </p:txBody>
      </p:sp>
    </p:spTree>
    <p:extLst>
      <p:ext uri="{BB962C8B-B14F-4D97-AF65-F5344CB8AC3E}">
        <p14:creationId xmlns:p14="http://schemas.microsoft.com/office/powerpoint/2010/main" val="378419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9628AE0-7B0C-4D4C-8642-6E8F7B5B65E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788C7846-CB2B-426C-83BD-53A1BA5D9ACD}"/>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17F580AA-4EB8-4F67-A789-887B4EE3528A}"/>
              </a:ext>
            </a:extLst>
          </p:cNvPr>
          <p:cNvSpPr>
            <a:spLocks noGrp="1" noChangeArrowheads="1"/>
          </p:cNvSpPr>
          <p:nvPr>
            <p:ph type="sldNum" sz="quarter" idx="12"/>
          </p:nvPr>
        </p:nvSpPr>
        <p:spPr/>
        <p:txBody>
          <a:bodyPr/>
          <a:lstStyle>
            <a:lvl1pPr>
              <a:defRPr/>
            </a:lvl1pPr>
          </a:lstStyle>
          <a:p>
            <a:fld id="{CB03DAFF-07E4-4D31-8819-E0FCF7C09B1A}" type="slidenum">
              <a:rPr lang="en-US" altLang="en-US"/>
              <a:pPr/>
              <a:t>‹#›</a:t>
            </a:fld>
            <a:endParaRPr lang="en-US" altLang="en-US"/>
          </a:p>
        </p:txBody>
      </p:sp>
    </p:spTree>
    <p:extLst>
      <p:ext uri="{BB962C8B-B14F-4D97-AF65-F5344CB8AC3E}">
        <p14:creationId xmlns:p14="http://schemas.microsoft.com/office/powerpoint/2010/main" val="158776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F3E29-91F2-4E5D-8E46-7074715FA79E}"/>
              </a:ext>
            </a:extLst>
          </p:cNvPr>
          <p:cNvSpPr>
            <a:spLocks noGrp="1"/>
          </p:cNvSpPr>
          <p:nvPr>
            <p:ph type="dt" sz="half" idx="10"/>
          </p:nvPr>
        </p:nvSpPr>
        <p:spPr/>
        <p:txBody>
          <a:bodyPr/>
          <a:lstStyle>
            <a:lvl1pPr>
              <a:defRPr/>
            </a:lvl1pPr>
          </a:lstStyle>
          <a:p>
            <a:pPr>
              <a:defRPr/>
            </a:pPr>
            <a:fld id="{3CE92E69-6A63-4FC6-AAEF-4DE508724AD7}" type="datetimeFigureOut">
              <a:rPr lang="en-US"/>
              <a:pPr>
                <a:defRPr/>
              </a:pPr>
              <a:t>11/24/24</a:t>
            </a:fld>
            <a:endParaRPr lang="en-US"/>
          </a:p>
        </p:txBody>
      </p:sp>
      <p:sp>
        <p:nvSpPr>
          <p:cNvPr id="5" name="Footer Placeholder 4">
            <a:extLst>
              <a:ext uri="{FF2B5EF4-FFF2-40B4-BE49-F238E27FC236}">
                <a16:creationId xmlns:a16="http://schemas.microsoft.com/office/drawing/2014/main" id="{AB889F6F-A233-4F69-BB0D-1B49E1BE0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7BD60-CBBB-4646-B6CC-B5AE0D1C0FC9}"/>
              </a:ext>
            </a:extLst>
          </p:cNvPr>
          <p:cNvSpPr>
            <a:spLocks noGrp="1"/>
          </p:cNvSpPr>
          <p:nvPr>
            <p:ph type="sldNum" sz="quarter" idx="12"/>
          </p:nvPr>
        </p:nvSpPr>
        <p:spPr/>
        <p:txBody>
          <a:bodyPr/>
          <a:lstStyle>
            <a:lvl1pPr>
              <a:defRPr/>
            </a:lvl1pPr>
          </a:lstStyle>
          <a:p>
            <a:fld id="{B7FF5B0A-71F3-4497-B7EB-6EAE2BF39571}" type="slidenum">
              <a:rPr lang="en-US" altLang="en-US"/>
              <a:pPr/>
              <a:t>‹#›</a:t>
            </a:fld>
            <a:endParaRPr lang="en-US" altLang="en-US"/>
          </a:p>
        </p:txBody>
      </p:sp>
    </p:spTree>
    <p:extLst>
      <p:ext uri="{BB962C8B-B14F-4D97-AF65-F5344CB8AC3E}">
        <p14:creationId xmlns:p14="http://schemas.microsoft.com/office/powerpoint/2010/main" val="3521076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640BBA1-255D-438E-8051-92C4EA2FDCE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Footer Placeholder 5">
            <a:extLst>
              <a:ext uri="{FF2B5EF4-FFF2-40B4-BE49-F238E27FC236}">
                <a16:creationId xmlns:a16="http://schemas.microsoft.com/office/drawing/2014/main" id="{A6A07ECA-298A-4D45-AD14-82F7EFC2BFFF}"/>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3C1EA0D-BCEB-4E25-9224-5C7869A1791D}"/>
              </a:ext>
            </a:extLst>
          </p:cNvPr>
          <p:cNvSpPr>
            <a:spLocks noGrp="1" noChangeArrowheads="1"/>
          </p:cNvSpPr>
          <p:nvPr>
            <p:ph type="sldNum" sz="quarter" idx="12"/>
          </p:nvPr>
        </p:nvSpPr>
        <p:spPr/>
        <p:txBody>
          <a:bodyPr/>
          <a:lstStyle>
            <a:lvl1pPr>
              <a:defRPr/>
            </a:lvl1pPr>
          </a:lstStyle>
          <a:p>
            <a:fld id="{9B163A82-B517-4797-BB6F-9F1B1A51C717}" type="slidenum">
              <a:rPr lang="en-US" altLang="en-US"/>
              <a:pPr/>
              <a:t>‹#›</a:t>
            </a:fld>
            <a:endParaRPr lang="en-US" altLang="en-US"/>
          </a:p>
        </p:txBody>
      </p:sp>
    </p:spTree>
    <p:extLst>
      <p:ext uri="{BB962C8B-B14F-4D97-AF65-F5344CB8AC3E}">
        <p14:creationId xmlns:p14="http://schemas.microsoft.com/office/powerpoint/2010/main" val="1308755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9558BDC-81AC-4526-97D6-8305587E7FC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D2C5D7EA-126C-4B03-BD54-B4053FC5A71E}"/>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88ECE892-4DDE-44FD-801A-EBDFC261DB13}"/>
              </a:ext>
            </a:extLst>
          </p:cNvPr>
          <p:cNvSpPr>
            <a:spLocks noGrp="1" noChangeArrowheads="1"/>
          </p:cNvSpPr>
          <p:nvPr>
            <p:ph type="sldNum" sz="quarter" idx="12"/>
          </p:nvPr>
        </p:nvSpPr>
        <p:spPr/>
        <p:txBody>
          <a:bodyPr/>
          <a:lstStyle>
            <a:lvl1pPr>
              <a:defRPr/>
            </a:lvl1pPr>
          </a:lstStyle>
          <a:p>
            <a:fld id="{719551E9-991F-40D8-9025-57B6C86F18CA}" type="slidenum">
              <a:rPr lang="en-US" altLang="en-US"/>
              <a:pPr/>
              <a:t>‹#›</a:t>
            </a:fld>
            <a:endParaRPr lang="en-US" altLang="en-US"/>
          </a:p>
        </p:txBody>
      </p:sp>
    </p:spTree>
    <p:extLst>
      <p:ext uri="{BB962C8B-B14F-4D97-AF65-F5344CB8AC3E}">
        <p14:creationId xmlns:p14="http://schemas.microsoft.com/office/powerpoint/2010/main" val="3096961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A8D9338-DBF0-4DCE-A477-A78C360D8E6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5">
            <a:extLst>
              <a:ext uri="{FF2B5EF4-FFF2-40B4-BE49-F238E27FC236}">
                <a16:creationId xmlns:a16="http://schemas.microsoft.com/office/drawing/2014/main" id="{75EC9355-0C38-415C-B88D-C5CB77596C70}"/>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6" name="Rectangle 6">
            <a:extLst>
              <a:ext uri="{FF2B5EF4-FFF2-40B4-BE49-F238E27FC236}">
                <a16:creationId xmlns:a16="http://schemas.microsoft.com/office/drawing/2014/main" id="{02B6A5CC-3559-4E0B-8C06-BEAAC98967A6}"/>
              </a:ext>
            </a:extLst>
          </p:cNvPr>
          <p:cNvSpPr>
            <a:spLocks noGrp="1" noChangeArrowheads="1"/>
          </p:cNvSpPr>
          <p:nvPr>
            <p:ph type="sldNum" sz="quarter" idx="12"/>
          </p:nvPr>
        </p:nvSpPr>
        <p:spPr/>
        <p:txBody>
          <a:bodyPr/>
          <a:lstStyle>
            <a:lvl1pPr>
              <a:defRPr/>
            </a:lvl1pPr>
          </a:lstStyle>
          <a:p>
            <a:fld id="{7F053C05-7753-4631-BD27-D9D01C3652B1}" type="slidenum">
              <a:rPr lang="en-US" altLang="en-US"/>
              <a:pPr/>
              <a:t>‹#›</a:t>
            </a:fld>
            <a:endParaRPr lang="en-US" altLang="en-US"/>
          </a:p>
        </p:txBody>
      </p:sp>
    </p:spTree>
    <p:extLst>
      <p:ext uri="{BB962C8B-B14F-4D97-AF65-F5344CB8AC3E}">
        <p14:creationId xmlns:p14="http://schemas.microsoft.com/office/powerpoint/2010/main" val="2586911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a:extLst>
              <a:ext uri="{FF2B5EF4-FFF2-40B4-BE49-F238E27FC236}">
                <a16:creationId xmlns:a16="http://schemas.microsoft.com/office/drawing/2014/main" id="{4C63A033-50AF-4C28-BAAB-415CA001B6D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7" name="Rectangle 5">
            <a:extLst>
              <a:ext uri="{FF2B5EF4-FFF2-40B4-BE49-F238E27FC236}">
                <a16:creationId xmlns:a16="http://schemas.microsoft.com/office/drawing/2014/main" id="{14923E91-E519-4EB6-B729-28D47C71C54B}"/>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8" name="Rectangle 6">
            <a:extLst>
              <a:ext uri="{FF2B5EF4-FFF2-40B4-BE49-F238E27FC236}">
                <a16:creationId xmlns:a16="http://schemas.microsoft.com/office/drawing/2014/main" id="{378216E1-36CF-4BC3-8DD9-F44EE5E90034}"/>
              </a:ext>
            </a:extLst>
          </p:cNvPr>
          <p:cNvSpPr>
            <a:spLocks noGrp="1" noChangeArrowheads="1"/>
          </p:cNvSpPr>
          <p:nvPr>
            <p:ph type="sldNum" sz="quarter" idx="12"/>
          </p:nvPr>
        </p:nvSpPr>
        <p:spPr/>
        <p:txBody>
          <a:bodyPr/>
          <a:lstStyle>
            <a:lvl1pPr>
              <a:defRPr/>
            </a:lvl1pPr>
          </a:lstStyle>
          <a:p>
            <a:fld id="{57806954-3CF6-4BCD-AD16-C89613BF479E}" type="slidenum">
              <a:rPr lang="en-US" altLang="en-US"/>
              <a:pPr/>
              <a:t>‹#›</a:t>
            </a:fld>
            <a:endParaRPr lang="en-US" altLang="en-US"/>
          </a:p>
        </p:txBody>
      </p:sp>
    </p:spTree>
    <p:extLst>
      <p:ext uri="{BB962C8B-B14F-4D97-AF65-F5344CB8AC3E}">
        <p14:creationId xmlns:p14="http://schemas.microsoft.com/office/powerpoint/2010/main" val="3538731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0049EC98-1586-437B-BB8E-DC3ECA98E2DE}"/>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5">
            <a:extLst>
              <a:ext uri="{FF2B5EF4-FFF2-40B4-BE49-F238E27FC236}">
                <a16:creationId xmlns:a16="http://schemas.microsoft.com/office/drawing/2014/main" id="{7D160B4C-5521-4E66-BB1B-E43593FB7794}"/>
              </a:ext>
            </a:extLst>
          </p:cNvPr>
          <p:cNvSpPr>
            <a:spLocks noGrp="1" noChangeArrowheads="1"/>
          </p:cNvSpPr>
          <p:nvPr>
            <p:ph type="ftr" sz="quarter" idx="11"/>
          </p:nvPr>
        </p:nvSpPr>
        <p:spPr/>
        <p:txBody>
          <a:bodyPr/>
          <a:lstStyle>
            <a:lvl1pPr algn="l">
              <a:defRPr>
                <a:cs typeface="Arial" pitchFamily="34" charset="0"/>
              </a:defRPr>
            </a:lvl1pPr>
          </a:lstStyle>
          <a:p>
            <a:pPr>
              <a:defRPr/>
            </a:pPr>
            <a:endParaRPr lang="en-US"/>
          </a:p>
        </p:txBody>
      </p:sp>
      <p:sp>
        <p:nvSpPr>
          <p:cNvPr id="5" name="Rectangle 6">
            <a:extLst>
              <a:ext uri="{FF2B5EF4-FFF2-40B4-BE49-F238E27FC236}">
                <a16:creationId xmlns:a16="http://schemas.microsoft.com/office/drawing/2014/main" id="{C5932CF0-6B88-498D-8842-7BDC9409F406}"/>
              </a:ext>
            </a:extLst>
          </p:cNvPr>
          <p:cNvSpPr>
            <a:spLocks noGrp="1" noChangeArrowheads="1"/>
          </p:cNvSpPr>
          <p:nvPr>
            <p:ph type="sldNum" sz="quarter" idx="12"/>
          </p:nvPr>
        </p:nvSpPr>
        <p:spPr/>
        <p:txBody>
          <a:bodyPr/>
          <a:lstStyle>
            <a:lvl1pPr>
              <a:defRPr/>
            </a:lvl1pPr>
          </a:lstStyle>
          <a:p>
            <a:fld id="{2CBAE688-F84A-47C4-B346-F728FC188171}" type="slidenum">
              <a:rPr lang="en-US" altLang="en-US"/>
              <a:pPr/>
              <a:t>‹#›</a:t>
            </a:fld>
            <a:endParaRPr lang="en-US" altLang="en-US"/>
          </a:p>
        </p:txBody>
      </p:sp>
    </p:spTree>
    <p:extLst>
      <p:ext uri="{BB962C8B-B14F-4D97-AF65-F5344CB8AC3E}">
        <p14:creationId xmlns:p14="http://schemas.microsoft.com/office/powerpoint/2010/main" val="2181614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03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1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48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5124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0310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CE7F0-D5C2-4324-9A6C-62846BCC69D3}"/>
              </a:ext>
            </a:extLst>
          </p:cNvPr>
          <p:cNvSpPr>
            <a:spLocks noGrp="1"/>
          </p:cNvSpPr>
          <p:nvPr>
            <p:ph type="dt" sz="half" idx="10"/>
          </p:nvPr>
        </p:nvSpPr>
        <p:spPr/>
        <p:txBody>
          <a:bodyPr/>
          <a:lstStyle>
            <a:lvl1pPr>
              <a:defRPr/>
            </a:lvl1pPr>
          </a:lstStyle>
          <a:p>
            <a:pPr>
              <a:defRPr/>
            </a:pPr>
            <a:fld id="{B2DC947E-A0C4-4719-990A-A7E03DED8685}" type="datetimeFigureOut">
              <a:rPr lang="en-US"/>
              <a:pPr>
                <a:defRPr/>
              </a:pPr>
              <a:t>11/24/24</a:t>
            </a:fld>
            <a:endParaRPr lang="en-US"/>
          </a:p>
        </p:txBody>
      </p:sp>
      <p:sp>
        <p:nvSpPr>
          <p:cNvPr id="5" name="Footer Placeholder 4">
            <a:extLst>
              <a:ext uri="{FF2B5EF4-FFF2-40B4-BE49-F238E27FC236}">
                <a16:creationId xmlns:a16="http://schemas.microsoft.com/office/drawing/2014/main" id="{D3492F4C-1BFD-4299-BC6A-618DA7C359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53DADC-4CFE-4F5E-98C5-7630EEC86D21}"/>
              </a:ext>
            </a:extLst>
          </p:cNvPr>
          <p:cNvSpPr>
            <a:spLocks noGrp="1"/>
          </p:cNvSpPr>
          <p:nvPr>
            <p:ph type="sldNum" sz="quarter" idx="12"/>
          </p:nvPr>
        </p:nvSpPr>
        <p:spPr/>
        <p:txBody>
          <a:bodyPr/>
          <a:lstStyle>
            <a:lvl1pPr>
              <a:defRPr/>
            </a:lvl1pPr>
          </a:lstStyle>
          <a:p>
            <a:fld id="{F1891DAB-9A3F-4155-A076-0AAEAEDA2067}" type="slidenum">
              <a:rPr lang="en-US" altLang="en-US"/>
              <a:pPr/>
              <a:t>‹#›</a:t>
            </a:fld>
            <a:endParaRPr lang="en-US" altLang="en-US"/>
          </a:p>
        </p:txBody>
      </p:sp>
    </p:spTree>
    <p:extLst>
      <p:ext uri="{BB962C8B-B14F-4D97-AF65-F5344CB8AC3E}">
        <p14:creationId xmlns:p14="http://schemas.microsoft.com/office/powerpoint/2010/main" val="250145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60049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7965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136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888825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6972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3780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40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5786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7"/>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3"/>
            <a:ext cx="2844800" cy="366183"/>
          </a:xfrm>
          <a:prstGeom prst="rect">
            <a:avLst/>
          </a:prstGeom>
        </p:spPr>
        <p:txBody>
          <a:bodyPr/>
          <a:lstStyle/>
          <a:p>
            <a:fld id="{CDCB7474-AC18-4462-9967-766FB798D0E5}" type="datetimeFigureOut">
              <a:rPr lang="zh-CN" altLang="en-US" smtClean="0"/>
              <a:t>2024/11/24</a:t>
            </a:fld>
            <a:endParaRPr lang="zh-CN" altLang="en-US"/>
          </a:p>
        </p:txBody>
      </p:sp>
      <p:sp>
        <p:nvSpPr>
          <p:cNvPr id="5" name="页脚占位符 4"/>
          <p:cNvSpPr>
            <a:spLocks noGrp="1"/>
          </p:cNvSpPr>
          <p:nvPr>
            <p:ph type="ftr" sz="quarter" idx="11"/>
          </p:nvPr>
        </p:nvSpPr>
        <p:spPr>
          <a:xfrm>
            <a:off x="4165601" y="6356353"/>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5587666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0329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BED9C1-5439-4155-B448-03FCD7D211E2}"/>
              </a:ext>
            </a:extLst>
          </p:cNvPr>
          <p:cNvSpPr>
            <a:spLocks noGrp="1"/>
          </p:cNvSpPr>
          <p:nvPr>
            <p:ph type="dt" sz="half" idx="10"/>
          </p:nvPr>
        </p:nvSpPr>
        <p:spPr/>
        <p:txBody>
          <a:bodyPr/>
          <a:lstStyle>
            <a:lvl1pPr>
              <a:defRPr/>
            </a:lvl1pPr>
          </a:lstStyle>
          <a:p>
            <a:pPr>
              <a:defRPr/>
            </a:pPr>
            <a:fld id="{98003E73-2AE3-4AEC-9774-73BA9C5405CB}" type="datetimeFigureOut">
              <a:rPr lang="en-US"/>
              <a:pPr>
                <a:defRPr/>
              </a:pPr>
              <a:t>11/24/24</a:t>
            </a:fld>
            <a:endParaRPr lang="en-US"/>
          </a:p>
        </p:txBody>
      </p:sp>
      <p:sp>
        <p:nvSpPr>
          <p:cNvPr id="6" name="Footer Placeholder 4">
            <a:extLst>
              <a:ext uri="{FF2B5EF4-FFF2-40B4-BE49-F238E27FC236}">
                <a16:creationId xmlns:a16="http://schemas.microsoft.com/office/drawing/2014/main" id="{3EFF2AE3-6214-4321-AFC3-5DE8718114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417541-AE22-4EA4-B575-B4465FEDD7DB}"/>
              </a:ext>
            </a:extLst>
          </p:cNvPr>
          <p:cNvSpPr>
            <a:spLocks noGrp="1"/>
          </p:cNvSpPr>
          <p:nvPr>
            <p:ph type="sldNum" sz="quarter" idx="12"/>
          </p:nvPr>
        </p:nvSpPr>
        <p:spPr/>
        <p:txBody>
          <a:bodyPr/>
          <a:lstStyle>
            <a:lvl1pPr>
              <a:defRPr/>
            </a:lvl1pPr>
          </a:lstStyle>
          <a:p>
            <a:fld id="{EE0CB8F6-3C58-477A-8866-23560CA08CDD}" type="slidenum">
              <a:rPr lang="en-US" altLang="en-US"/>
              <a:pPr/>
              <a:t>‹#›</a:t>
            </a:fld>
            <a:endParaRPr lang="en-US" altLang="en-US"/>
          </a:p>
        </p:txBody>
      </p:sp>
    </p:spTree>
    <p:extLst>
      <p:ext uri="{BB962C8B-B14F-4D97-AF65-F5344CB8AC3E}">
        <p14:creationId xmlns:p14="http://schemas.microsoft.com/office/powerpoint/2010/main" val="3360850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77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24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62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8569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6"/>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7734" y="562300"/>
            <a:ext cx="98832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3541" y="171174"/>
            <a:ext cx="2654262" cy="2466446"/>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53729" y="4316778"/>
            <a:ext cx="2654262"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44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475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544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395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2628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8859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B835D5E-1249-4A01-8582-31146B821782}"/>
              </a:ext>
            </a:extLst>
          </p:cNvPr>
          <p:cNvSpPr>
            <a:spLocks noGrp="1"/>
          </p:cNvSpPr>
          <p:nvPr>
            <p:ph type="dt" sz="half" idx="10"/>
          </p:nvPr>
        </p:nvSpPr>
        <p:spPr/>
        <p:txBody>
          <a:bodyPr/>
          <a:lstStyle>
            <a:lvl1pPr>
              <a:defRPr/>
            </a:lvl1pPr>
          </a:lstStyle>
          <a:p>
            <a:pPr>
              <a:defRPr/>
            </a:pPr>
            <a:fld id="{154A04BF-6304-446B-BDCF-AAA79C3418CC}" type="datetimeFigureOut">
              <a:rPr lang="en-US"/>
              <a:pPr>
                <a:defRPr/>
              </a:pPr>
              <a:t>11/24/24</a:t>
            </a:fld>
            <a:endParaRPr lang="en-US"/>
          </a:p>
        </p:txBody>
      </p:sp>
      <p:sp>
        <p:nvSpPr>
          <p:cNvPr id="8" name="Footer Placeholder 4">
            <a:extLst>
              <a:ext uri="{FF2B5EF4-FFF2-40B4-BE49-F238E27FC236}">
                <a16:creationId xmlns:a16="http://schemas.microsoft.com/office/drawing/2014/main" id="{8BB5E93C-D783-43A2-A7B1-AE50BE06575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7EBD0B-6F95-465B-B475-6D6A60F7AFFE}"/>
              </a:ext>
            </a:extLst>
          </p:cNvPr>
          <p:cNvSpPr>
            <a:spLocks noGrp="1"/>
          </p:cNvSpPr>
          <p:nvPr>
            <p:ph type="sldNum" sz="quarter" idx="12"/>
          </p:nvPr>
        </p:nvSpPr>
        <p:spPr/>
        <p:txBody>
          <a:bodyPr/>
          <a:lstStyle>
            <a:lvl1pPr>
              <a:defRPr/>
            </a:lvl1pPr>
          </a:lstStyle>
          <a:p>
            <a:fld id="{A32F5852-7CE7-4B65-B65B-D2F6B57861A7}" type="slidenum">
              <a:rPr lang="en-US" altLang="en-US"/>
              <a:pPr/>
              <a:t>‹#›</a:t>
            </a:fld>
            <a:endParaRPr lang="en-US" altLang="en-US"/>
          </a:p>
        </p:txBody>
      </p:sp>
    </p:spTree>
    <p:extLst>
      <p:ext uri="{BB962C8B-B14F-4D97-AF65-F5344CB8AC3E}">
        <p14:creationId xmlns:p14="http://schemas.microsoft.com/office/powerpoint/2010/main" val="3970649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3742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2873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122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11/24/24</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9966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11/24/24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1208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2" y="18847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2" y="41199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2" y="2576433"/>
            <a:ext cx="41184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2" y="4811633"/>
            <a:ext cx="41208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66033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9011" y="5937399"/>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947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B9E97D6-F87A-4978-9FA7-504AC5E9F2BB}"/>
              </a:ext>
            </a:extLst>
          </p:cNvPr>
          <p:cNvSpPr>
            <a:spLocks noGrp="1"/>
          </p:cNvSpPr>
          <p:nvPr>
            <p:ph type="dt" sz="half" idx="10"/>
          </p:nvPr>
        </p:nvSpPr>
        <p:spPr/>
        <p:txBody>
          <a:bodyPr/>
          <a:lstStyle>
            <a:lvl1pPr>
              <a:defRPr/>
            </a:lvl1pPr>
          </a:lstStyle>
          <a:p>
            <a:pPr>
              <a:defRPr/>
            </a:pPr>
            <a:fld id="{2C24C82B-00C5-4B4A-A909-F7FB7DEE4940}" type="datetimeFigureOut">
              <a:rPr lang="en-US"/>
              <a:pPr>
                <a:defRPr/>
              </a:pPr>
              <a:t>11/24/24</a:t>
            </a:fld>
            <a:endParaRPr lang="en-US"/>
          </a:p>
        </p:txBody>
      </p:sp>
      <p:sp>
        <p:nvSpPr>
          <p:cNvPr id="4" name="Footer Placeholder 4">
            <a:extLst>
              <a:ext uri="{FF2B5EF4-FFF2-40B4-BE49-F238E27FC236}">
                <a16:creationId xmlns:a16="http://schemas.microsoft.com/office/drawing/2014/main" id="{D123C457-C286-4BE4-8323-815601E504A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7B802E3-9D7D-4983-B3A7-4A115426149A}"/>
              </a:ext>
            </a:extLst>
          </p:cNvPr>
          <p:cNvSpPr>
            <a:spLocks noGrp="1"/>
          </p:cNvSpPr>
          <p:nvPr>
            <p:ph type="sldNum" sz="quarter" idx="12"/>
          </p:nvPr>
        </p:nvSpPr>
        <p:spPr/>
        <p:txBody>
          <a:bodyPr/>
          <a:lstStyle>
            <a:lvl1pPr>
              <a:defRPr/>
            </a:lvl1pPr>
          </a:lstStyle>
          <a:p>
            <a:fld id="{35FE368A-E32C-49E3-B1F4-CDE723754AD0}" type="slidenum">
              <a:rPr lang="en-US" altLang="en-US"/>
              <a:pPr/>
              <a:t>‹#›</a:t>
            </a:fld>
            <a:endParaRPr lang="en-US" altLang="en-US"/>
          </a:p>
        </p:txBody>
      </p:sp>
    </p:spTree>
    <p:extLst>
      <p:ext uri="{BB962C8B-B14F-4D97-AF65-F5344CB8AC3E}">
        <p14:creationId xmlns:p14="http://schemas.microsoft.com/office/powerpoint/2010/main" val="85052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461F45-57FB-4B49-8438-536CA170F4CC}"/>
              </a:ext>
            </a:extLst>
          </p:cNvPr>
          <p:cNvSpPr>
            <a:spLocks noGrp="1"/>
          </p:cNvSpPr>
          <p:nvPr>
            <p:ph type="dt" sz="half" idx="10"/>
          </p:nvPr>
        </p:nvSpPr>
        <p:spPr/>
        <p:txBody>
          <a:bodyPr/>
          <a:lstStyle>
            <a:lvl1pPr>
              <a:defRPr/>
            </a:lvl1pPr>
          </a:lstStyle>
          <a:p>
            <a:pPr>
              <a:defRPr/>
            </a:pPr>
            <a:fld id="{4E9E1C5F-4A6C-4275-8AA3-25E69D0D80EB}" type="datetimeFigureOut">
              <a:rPr lang="en-US"/>
              <a:pPr>
                <a:defRPr/>
              </a:pPr>
              <a:t>11/24/24</a:t>
            </a:fld>
            <a:endParaRPr lang="en-US"/>
          </a:p>
        </p:txBody>
      </p:sp>
      <p:sp>
        <p:nvSpPr>
          <p:cNvPr id="3" name="Footer Placeholder 4">
            <a:extLst>
              <a:ext uri="{FF2B5EF4-FFF2-40B4-BE49-F238E27FC236}">
                <a16:creationId xmlns:a16="http://schemas.microsoft.com/office/drawing/2014/main" id="{D7779F67-A02D-408F-94BA-F991C76F663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BEFC32-7BA2-4B32-B223-2073543C0358}"/>
              </a:ext>
            </a:extLst>
          </p:cNvPr>
          <p:cNvSpPr>
            <a:spLocks noGrp="1"/>
          </p:cNvSpPr>
          <p:nvPr>
            <p:ph type="sldNum" sz="quarter" idx="12"/>
          </p:nvPr>
        </p:nvSpPr>
        <p:spPr/>
        <p:txBody>
          <a:bodyPr/>
          <a:lstStyle>
            <a:lvl1pPr>
              <a:defRPr/>
            </a:lvl1pPr>
          </a:lstStyle>
          <a:p>
            <a:fld id="{F67A9553-F6BC-4148-BDF1-1418770976A4}" type="slidenum">
              <a:rPr lang="en-US" altLang="en-US"/>
              <a:pPr/>
              <a:t>‹#›</a:t>
            </a:fld>
            <a:endParaRPr lang="en-US" altLang="en-US"/>
          </a:p>
        </p:txBody>
      </p:sp>
    </p:spTree>
    <p:extLst>
      <p:ext uri="{BB962C8B-B14F-4D97-AF65-F5344CB8AC3E}">
        <p14:creationId xmlns:p14="http://schemas.microsoft.com/office/powerpoint/2010/main" val="258561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3F0F6CF-E277-4ABE-8ED8-4C3876035B68}"/>
              </a:ext>
            </a:extLst>
          </p:cNvPr>
          <p:cNvSpPr>
            <a:spLocks noGrp="1"/>
          </p:cNvSpPr>
          <p:nvPr>
            <p:ph type="dt" sz="half" idx="10"/>
          </p:nvPr>
        </p:nvSpPr>
        <p:spPr/>
        <p:txBody>
          <a:bodyPr/>
          <a:lstStyle>
            <a:lvl1pPr>
              <a:defRPr/>
            </a:lvl1pPr>
          </a:lstStyle>
          <a:p>
            <a:pPr>
              <a:defRPr/>
            </a:pPr>
            <a:fld id="{D49A729B-8D7F-418C-8867-B6D0837995E1}" type="datetimeFigureOut">
              <a:rPr lang="en-US"/>
              <a:pPr>
                <a:defRPr/>
              </a:pPr>
              <a:t>11/24/24</a:t>
            </a:fld>
            <a:endParaRPr lang="en-US"/>
          </a:p>
        </p:txBody>
      </p:sp>
      <p:sp>
        <p:nvSpPr>
          <p:cNvPr id="6" name="Footer Placeholder 4">
            <a:extLst>
              <a:ext uri="{FF2B5EF4-FFF2-40B4-BE49-F238E27FC236}">
                <a16:creationId xmlns:a16="http://schemas.microsoft.com/office/drawing/2014/main" id="{C8A63720-C9B1-49F2-8A89-46398FEB2E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16D29F-4B6A-4EAF-9D5C-BE3DA88D71F7}"/>
              </a:ext>
            </a:extLst>
          </p:cNvPr>
          <p:cNvSpPr>
            <a:spLocks noGrp="1"/>
          </p:cNvSpPr>
          <p:nvPr>
            <p:ph type="sldNum" sz="quarter" idx="12"/>
          </p:nvPr>
        </p:nvSpPr>
        <p:spPr/>
        <p:txBody>
          <a:bodyPr/>
          <a:lstStyle>
            <a:lvl1pPr>
              <a:defRPr/>
            </a:lvl1pPr>
          </a:lstStyle>
          <a:p>
            <a:fld id="{5AF5847B-A995-44F5-A622-ED108B90E7D4}" type="slidenum">
              <a:rPr lang="en-US" altLang="en-US"/>
              <a:pPr/>
              <a:t>‹#›</a:t>
            </a:fld>
            <a:endParaRPr lang="en-US" altLang="en-US"/>
          </a:p>
        </p:txBody>
      </p:sp>
    </p:spTree>
    <p:extLst>
      <p:ext uri="{BB962C8B-B14F-4D97-AF65-F5344CB8AC3E}">
        <p14:creationId xmlns:p14="http://schemas.microsoft.com/office/powerpoint/2010/main" val="36575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6EC97B-B16B-463E-B49F-F2E58304CF87}"/>
              </a:ext>
            </a:extLst>
          </p:cNvPr>
          <p:cNvSpPr>
            <a:spLocks noGrp="1"/>
          </p:cNvSpPr>
          <p:nvPr>
            <p:ph type="dt" sz="half" idx="10"/>
          </p:nvPr>
        </p:nvSpPr>
        <p:spPr/>
        <p:txBody>
          <a:bodyPr/>
          <a:lstStyle>
            <a:lvl1pPr>
              <a:defRPr/>
            </a:lvl1pPr>
          </a:lstStyle>
          <a:p>
            <a:pPr>
              <a:defRPr/>
            </a:pPr>
            <a:fld id="{B8687240-05A1-429E-B50F-9C843CE71C5E}" type="datetimeFigureOut">
              <a:rPr lang="en-US"/>
              <a:pPr>
                <a:defRPr/>
              </a:pPr>
              <a:t>11/24/24</a:t>
            </a:fld>
            <a:endParaRPr lang="en-US"/>
          </a:p>
        </p:txBody>
      </p:sp>
      <p:sp>
        <p:nvSpPr>
          <p:cNvPr id="6" name="Footer Placeholder 4">
            <a:extLst>
              <a:ext uri="{FF2B5EF4-FFF2-40B4-BE49-F238E27FC236}">
                <a16:creationId xmlns:a16="http://schemas.microsoft.com/office/drawing/2014/main" id="{4B1F0FCE-5EFA-4AA7-A8E4-6C73D3B9B2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ACB3DF-C3BA-4B73-A324-DB6AB4AD1D0B}"/>
              </a:ext>
            </a:extLst>
          </p:cNvPr>
          <p:cNvSpPr>
            <a:spLocks noGrp="1"/>
          </p:cNvSpPr>
          <p:nvPr>
            <p:ph type="sldNum" sz="quarter" idx="12"/>
          </p:nvPr>
        </p:nvSpPr>
        <p:spPr/>
        <p:txBody>
          <a:bodyPr/>
          <a:lstStyle>
            <a:lvl1pPr>
              <a:defRPr/>
            </a:lvl1pPr>
          </a:lstStyle>
          <a:p>
            <a:fld id="{AA948D9D-F48E-4B1C-B91A-B367096F9F45}" type="slidenum">
              <a:rPr lang="en-US" altLang="en-US"/>
              <a:pPr/>
              <a:t>‹#›</a:t>
            </a:fld>
            <a:endParaRPr lang="en-US" altLang="en-US"/>
          </a:p>
        </p:txBody>
      </p:sp>
    </p:spTree>
    <p:extLst>
      <p:ext uri="{BB962C8B-B14F-4D97-AF65-F5344CB8AC3E}">
        <p14:creationId xmlns:p14="http://schemas.microsoft.com/office/powerpoint/2010/main" val="44951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4.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643D829-4FA5-49E9-AD33-D3DA194E4E3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FF2056-2391-4E3C-8F6E-CD192B28757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3720031-25A6-4B3A-9B3E-65DC173358C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383BEA-261E-4B4F-8ED2-A3EFF9B0E342}" type="datetimeFigureOut">
              <a:rPr lang="en-US"/>
              <a:pPr>
                <a:defRPr/>
              </a:pPr>
              <a:t>11/24/24</a:t>
            </a:fld>
            <a:endParaRPr lang="en-US"/>
          </a:p>
        </p:txBody>
      </p:sp>
      <p:sp>
        <p:nvSpPr>
          <p:cNvPr id="5" name="Footer Placeholder 4">
            <a:extLst>
              <a:ext uri="{FF2B5EF4-FFF2-40B4-BE49-F238E27FC236}">
                <a16:creationId xmlns:a16="http://schemas.microsoft.com/office/drawing/2014/main" id="{7CDABA85-3F46-4524-AFBF-BCE3E3EF17D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CA656D3-3610-4B32-BB0E-AEE838C39B8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9ADE0A5-75B0-4301-AF55-1E854E33F9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B3C4370-B35E-4397-BD14-34DDF7CCC5D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4E803ADA-752A-46DF-95F5-52EB88CC45E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A7F4EB0-9475-4FF3-8295-1DF36253A87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0C8E3AC-E505-4C5C-866B-DFA0F1BD5C0C}"/>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CEDDBD58-22B6-4F24-9CAB-5E8B07E27FF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B8DF7F0-06F0-4553-A021-3187DD50CD2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 id="2147484930" r:id="rId12"/>
    <p:sldLayoutId id="21474849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2638391"/>
      </p:ext>
    </p:extLst>
  </p:cSld>
  <p:clrMap bg1="lt1" tx1="dk1" bg2="lt2" tx2="dk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 id="2147484962" r:id="rId12"/>
    <p:sldLayoutId id="2147484963" r:id="rId13"/>
    <p:sldLayoutId id="214748502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729091272"/>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1074964"/>
      </p:ext>
    </p:extLst>
  </p:cSld>
  <p:clrMap bg1="lt1" tx1="dk1" bg2="dk2" tx2="lt2" accent1="accent1" accent2="accent2" accent3="accent3" accent4="accent4" accent5="accent5" accent6="accent6" hlink="hlink" folHlink="folHlink"/>
  <p:sldLayoutIdLst>
    <p:sldLayoutId id="2147485008" r:id="rId1"/>
    <p:sldLayoutId id="2147485009" r:id="rId2"/>
    <p:sldLayoutId id="2147485010"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 id="2147485020" r:id="rId12"/>
    <p:sldLayoutId id="2147485021" r:id="rId13"/>
    <p:sldLayoutId id="214748502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tags" Target="../tags/tag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37.jpeg"/><Relationship Id="rId5" Type="http://schemas.openxmlformats.org/officeDocument/2006/relationships/image" Target="../media/image34.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25.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4a"/><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1.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44.jpeg"/><Relationship Id="rId3" Type="http://schemas.openxmlformats.org/officeDocument/2006/relationships/image" Target="../media/image47.png"/><Relationship Id="rId7" Type="http://schemas.openxmlformats.org/officeDocument/2006/relationships/image" Target="../media/image51.emf"/><Relationship Id="rId12" Type="http://schemas.openxmlformats.org/officeDocument/2006/relationships/image" Target="../media/image56.em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11" Type="http://schemas.openxmlformats.org/officeDocument/2006/relationships/image" Target="../media/image55.emf"/><Relationship Id="rId5" Type="http://schemas.openxmlformats.org/officeDocument/2006/relationships/image" Target="../media/image49.png"/><Relationship Id="rId10" Type="http://schemas.openxmlformats.org/officeDocument/2006/relationships/image" Target="../media/image54.emf"/><Relationship Id="rId4" Type="http://schemas.openxmlformats.org/officeDocument/2006/relationships/image" Target="../media/image48.png"/><Relationship Id="rId9" Type="http://schemas.openxmlformats.org/officeDocument/2006/relationships/image" Target="../media/image53.emf"/><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54.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28.jpeg"/><Relationship Id="rId5" Type="http://schemas.openxmlformats.org/officeDocument/2006/relationships/image" Target="../media/image27.jpeg"/><Relationship Id="rId10" Type="http://schemas.microsoft.com/office/2007/relationships/hdphoto" Target="../media/hdphoto1.wdp"/><Relationship Id="rId4" Type="http://schemas.openxmlformats.org/officeDocument/2006/relationships/image" Target="../media/image26.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E544-CF4F-41DA-94B8-8C12CFFE3E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EC476D-635C-406D-BB2F-E6614B24EA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E93EA3A-1C49-4959-9BB2-B2DA7A2FB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587" y="-627580"/>
            <a:ext cx="13064168" cy="7485580"/>
          </a:xfrm>
          <a:prstGeom prst="rect">
            <a:avLst/>
          </a:prstGeom>
        </p:spPr>
      </p:pic>
      <p:grpSp>
        <p:nvGrpSpPr>
          <p:cNvPr id="5" name="Group 4">
            <a:extLst>
              <a:ext uri="{FF2B5EF4-FFF2-40B4-BE49-F238E27FC236}">
                <a16:creationId xmlns:a16="http://schemas.microsoft.com/office/drawing/2014/main" id="{68EAC11D-F9B6-4183-8162-FB51C27BA2E7}"/>
              </a:ext>
            </a:extLst>
          </p:cNvPr>
          <p:cNvGrpSpPr/>
          <p:nvPr/>
        </p:nvGrpSpPr>
        <p:grpSpPr>
          <a:xfrm>
            <a:off x="412166" y="413879"/>
            <a:ext cx="11047730" cy="5773241"/>
            <a:chOff x="1809873" y="2312459"/>
            <a:chExt cx="8492576" cy="2919569"/>
          </a:xfrm>
          <a:pattFill prst="trellis">
            <a:fgClr>
              <a:srgbClr val="BCE6EB"/>
            </a:fgClr>
            <a:bgClr>
              <a:schemeClr val="bg1"/>
            </a:bgClr>
          </a:pattFill>
        </p:grpSpPr>
        <p:sp>
          <p:nvSpPr>
            <p:cNvPr id="6" name="Rectangle: Rounded Corners 1">
              <a:extLst>
                <a:ext uri="{FF2B5EF4-FFF2-40B4-BE49-F238E27FC236}">
                  <a16:creationId xmlns:a16="http://schemas.microsoft.com/office/drawing/2014/main" id="{B592C820-AF41-481D-80EA-B1C73F7A98DB}"/>
                </a:ext>
              </a:extLst>
            </p:cNvPr>
            <p:cNvSpPr/>
            <p:nvPr/>
          </p:nvSpPr>
          <p:spPr>
            <a:xfrm>
              <a:off x="1809873" y="2312459"/>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8F3881B6-0125-474F-B186-938D6C14175D}"/>
                </a:ext>
              </a:extLst>
            </p:cNvPr>
            <p:cNvSpPr txBox="1"/>
            <p:nvPr/>
          </p:nvSpPr>
          <p:spPr>
            <a:xfrm>
              <a:off x="1993374" y="2556323"/>
              <a:ext cx="7985956" cy="667617"/>
            </a:xfrm>
            <a:prstGeom prst="rect">
              <a:avLst/>
            </a:prstGeom>
            <a:noFill/>
          </p:spPr>
          <p:txBody>
            <a:bodyPr wrap="square" rtlCol="0">
              <a:spAutoFit/>
            </a:bodyPr>
            <a:lstStyle/>
            <a:p>
              <a:pPr algn="ctr" defTabSz="912114">
                <a:defRPr/>
              </a:pPr>
              <a:r>
                <a:rPr lang="en-US" sz="3990" dirty="0">
                  <a:ln w="0"/>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CHÀO MỪNG CÁC CÔ ĐẾN DỰ  GIỜ </a:t>
              </a:r>
            </a:p>
            <a:p>
              <a:pPr algn="ctr" defTabSz="912114">
                <a:defRPr/>
              </a:pPr>
              <a:r>
                <a:rPr lang="en-US" sz="3990" dirty="0">
                  <a:ln w="0"/>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TIẾT TIẾNG VIỆT 1</a:t>
              </a:r>
            </a:p>
          </p:txBody>
        </p:sp>
        <p:sp>
          <p:nvSpPr>
            <p:cNvPr id="8" name="TextBox 7">
              <a:extLst>
                <a:ext uri="{FF2B5EF4-FFF2-40B4-BE49-F238E27FC236}">
                  <a16:creationId xmlns:a16="http://schemas.microsoft.com/office/drawing/2014/main" id="{DFFA24FE-73EF-4785-AA5D-FE94737A959A}"/>
                </a:ext>
              </a:extLst>
            </p:cNvPr>
            <p:cNvSpPr txBox="1"/>
            <p:nvPr/>
          </p:nvSpPr>
          <p:spPr>
            <a:xfrm>
              <a:off x="1924936" y="3456620"/>
              <a:ext cx="8377513" cy="605513"/>
            </a:xfrm>
            <a:prstGeom prst="rect">
              <a:avLst/>
            </a:prstGeom>
            <a:noFill/>
          </p:spPr>
          <p:txBody>
            <a:bodyPr wrap="square" rtlCol="0">
              <a:spAutoFit/>
            </a:bodyPr>
            <a:lstStyle/>
            <a:p>
              <a:pPr algn="ctr" defTabSz="912114">
                <a:defRPr/>
              </a:pPr>
              <a:r>
                <a:rPr lang="en-US" sz="7182" b="1" dirty="0" err="1">
                  <a:ln w="0"/>
                  <a:solidFill>
                    <a:srgbClr val="AA4A30"/>
                  </a:solidFill>
                  <a:effectLst>
                    <a:outerShdw blurRad="38100" dist="25400" dir="5400000" algn="ctr" rotWithShape="0">
                      <a:srgbClr val="6E747A">
                        <a:alpha val="43000"/>
                      </a:srgbClr>
                    </a:outerShdw>
                  </a:effectLst>
                  <a:latin typeface="Calibri" panose="020F0502020204030204"/>
                  <a:cs typeface="+mn-cs"/>
                </a:rPr>
                <a:t>Bài</a:t>
              </a:r>
              <a:r>
                <a:rPr lang="en-US" sz="7182" b="1" dirty="0">
                  <a:ln w="0"/>
                  <a:solidFill>
                    <a:srgbClr val="AA4A30"/>
                  </a:solidFill>
                  <a:effectLst>
                    <a:outerShdw blurRad="38100" dist="25400" dir="5400000" algn="ctr" rotWithShape="0">
                      <a:srgbClr val="6E747A">
                        <a:alpha val="43000"/>
                      </a:srgbClr>
                    </a:outerShdw>
                  </a:effectLst>
                  <a:latin typeface="Calibri" panose="020F0502020204030204"/>
                  <a:cs typeface="+mn-cs"/>
                </a:rPr>
                <a:t> 42: </a:t>
              </a:r>
              <a:r>
                <a:rPr lang="en-US" sz="7182" b="1" dirty="0" err="1">
                  <a:ln w="0"/>
                  <a:solidFill>
                    <a:srgbClr val="AA4A30"/>
                  </a:solidFill>
                  <a:effectLst>
                    <a:outerShdw blurRad="38100" dist="25400" dir="5400000" algn="ctr" rotWithShape="0">
                      <a:srgbClr val="6E747A">
                        <a:alpha val="43000"/>
                      </a:srgbClr>
                    </a:outerShdw>
                  </a:effectLst>
                  <a:latin typeface="Calibri" panose="020F0502020204030204"/>
                  <a:cs typeface="+mn-cs"/>
                </a:rPr>
                <a:t>ao</a:t>
              </a:r>
              <a:r>
                <a:rPr lang="en-US" sz="7182" b="1" dirty="0">
                  <a:ln w="0"/>
                  <a:solidFill>
                    <a:srgbClr val="AA4A30"/>
                  </a:solidFill>
                  <a:effectLst>
                    <a:outerShdw blurRad="38100" dist="25400" dir="5400000" algn="ctr" rotWithShape="0">
                      <a:srgbClr val="6E747A">
                        <a:alpha val="43000"/>
                      </a:srgbClr>
                    </a:outerShdw>
                  </a:effectLst>
                  <a:latin typeface="Calibri" panose="020F0502020204030204"/>
                  <a:cs typeface="+mn-cs"/>
                </a:rPr>
                <a:t> </a:t>
              </a:r>
              <a:r>
                <a:rPr lang="en-US" sz="7182" b="1" dirty="0" err="1">
                  <a:ln w="0"/>
                  <a:solidFill>
                    <a:srgbClr val="AA4A30"/>
                  </a:solidFill>
                  <a:effectLst>
                    <a:outerShdw blurRad="38100" dist="25400" dir="5400000" algn="ctr" rotWithShape="0">
                      <a:srgbClr val="6E747A">
                        <a:alpha val="43000"/>
                      </a:srgbClr>
                    </a:outerShdw>
                  </a:effectLst>
                  <a:latin typeface="Calibri" panose="020F0502020204030204"/>
                  <a:cs typeface="+mn-cs"/>
                </a:rPr>
                <a:t>eo</a:t>
              </a:r>
              <a:endParaRPr lang="en-US" sz="5985" dirty="0">
                <a:ln w="0"/>
                <a:solidFill>
                  <a:prstClr val="black"/>
                </a:solidFill>
                <a:effectLst>
                  <a:outerShdw blurRad="38100" dist="25400" dir="5400000" algn="ctr" rotWithShape="0">
                    <a:srgbClr val="6E747A">
                      <a:alpha val="43000"/>
                    </a:srgbClr>
                  </a:outerShdw>
                </a:effectLst>
                <a:latin typeface="HP-211" panose="020B0803050302020204" pitchFamily="34" charset="0"/>
                <a:cs typeface="+mn-cs"/>
              </a:endParaRPr>
            </a:p>
          </p:txBody>
        </p:sp>
      </p:grpSp>
      <p:sp>
        <p:nvSpPr>
          <p:cNvPr id="9" name="TextBox 8">
            <a:extLst>
              <a:ext uri="{FF2B5EF4-FFF2-40B4-BE49-F238E27FC236}">
                <a16:creationId xmlns:a16="http://schemas.microsoft.com/office/drawing/2014/main" id="{19D89DAB-D94B-440B-AF03-A6E4BA152FB5}"/>
              </a:ext>
            </a:extLst>
          </p:cNvPr>
          <p:cNvSpPr txBox="1"/>
          <p:nvPr/>
        </p:nvSpPr>
        <p:spPr>
          <a:xfrm>
            <a:off x="1832480" y="4693392"/>
            <a:ext cx="8356787" cy="644732"/>
          </a:xfrm>
          <a:prstGeom prst="rect">
            <a:avLst/>
          </a:prstGeom>
          <a:noFill/>
        </p:spPr>
        <p:txBody>
          <a:bodyPr wrap="square" rtlCol="0">
            <a:spAutoFit/>
          </a:bodyPr>
          <a:lstStyle/>
          <a:p>
            <a:pPr algn="ctr" defTabSz="912114">
              <a:defRPr/>
            </a:pPr>
            <a:r>
              <a:rPr lang="en-US" sz="3591" b="1" i="1" dirty="0" err="1">
                <a:ln w="0"/>
                <a:solidFill>
                  <a:srgbClr val="AA4A3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sz="3591" b="1" i="1" dirty="0">
                <a:ln w="0"/>
                <a:solidFill>
                  <a:srgbClr val="AA4A3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591" b="1" i="1" dirty="0" err="1">
                <a:ln w="0"/>
                <a:solidFill>
                  <a:srgbClr val="AA4A3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viên</a:t>
            </a:r>
            <a:r>
              <a:rPr lang="en-US" sz="3591" b="1" i="1" dirty="0">
                <a:ln w="0"/>
                <a:solidFill>
                  <a:srgbClr val="AA4A3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591" b="1" i="1" dirty="0" err="1">
                <a:ln w="0"/>
                <a:solidFill>
                  <a:srgbClr val="AA4A3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sz="3591" b="1" i="1" dirty="0">
                <a:ln w="0"/>
                <a:solidFill>
                  <a:srgbClr val="AA4A3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591" b="1" i="1" dirty="0" err="1">
                <a:ln w="0"/>
                <a:solidFill>
                  <a:srgbClr val="AA4A3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Thị</a:t>
            </a:r>
            <a:r>
              <a:rPr lang="en-US" sz="3591" b="1" i="1" dirty="0">
                <a:ln w="0"/>
                <a:solidFill>
                  <a:srgbClr val="AA4A3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Kim Huế-Lớp1D </a:t>
            </a:r>
            <a:endParaRPr lang="en-US" sz="3591" i="1" dirty="0">
              <a:ln w="0"/>
              <a:solidFill>
                <a:prstClr val="black"/>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622492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32538" y="5495926"/>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quả táo</a:t>
            </a:r>
          </a:p>
        </p:txBody>
      </p:sp>
      <p:sp>
        <p:nvSpPr>
          <p:cNvPr id="3" name="Title 1"/>
          <p:cNvSpPr txBox="1">
            <a:spLocks/>
          </p:cNvSpPr>
          <p:nvPr/>
        </p:nvSpPr>
        <p:spPr>
          <a:xfrm>
            <a:off x="6350668" y="5495926"/>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803" y="338139"/>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cái kẹo</a:t>
            </a:r>
          </a:p>
        </p:txBody>
      </p:sp>
      <p:sp>
        <p:nvSpPr>
          <p:cNvPr id="4" name="Title 1"/>
          <p:cNvSpPr txBox="1">
            <a:spLocks/>
          </p:cNvSpPr>
          <p:nvPr/>
        </p:nvSpPr>
        <p:spPr>
          <a:xfrm>
            <a:off x="3570408"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ai</a:t>
            </a: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652" y="177801"/>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ao bèo</a:t>
            </a:r>
          </a:p>
        </p:txBody>
      </p:sp>
      <p:sp>
        <p:nvSpPr>
          <p:cNvPr id="4" name="Title 1"/>
          <p:cNvSpPr txBox="1">
            <a:spLocks/>
          </p:cNvSpPr>
          <p:nvPr/>
        </p:nvSpPr>
        <p:spPr>
          <a:xfrm>
            <a:off x="3116946"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322"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166420" y="4419601"/>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5" name="Title 1"/>
          <p:cNvSpPr txBox="1">
            <a:spLocks/>
          </p:cNvSpPr>
          <p:nvPr/>
        </p:nvSpPr>
        <p:spPr>
          <a:xfrm>
            <a:off x="3345750"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6" name="Title 1"/>
          <p:cNvSpPr txBox="1">
            <a:spLocks/>
          </p:cNvSpPr>
          <p:nvPr/>
        </p:nvSpPr>
        <p:spPr>
          <a:xfrm>
            <a:off x="6509658" y="4310589"/>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7" name="Title 1"/>
          <p:cNvSpPr txBox="1">
            <a:spLocks/>
          </p:cNvSpPr>
          <p:nvPr/>
        </p:nvSpPr>
        <p:spPr>
          <a:xfrm>
            <a:off x="8915400" y="4310589"/>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784"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56483"/>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b="8973"/>
          <a:stretch/>
        </p:blipFill>
        <p:spPr bwMode="auto">
          <a:xfrm>
            <a:off x="596168" y="1956482"/>
            <a:ext cx="217625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6"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66420" y="5635295"/>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3" name="Title 1"/>
          <p:cNvSpPr txBox="1">
            <a:spLocks/>
          </p:cNvSpPr>
          <p:nvPr/>
        </p:nvSpPr>
        <p:spPr>
          <a:xfrm>
            <a:off x="334575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4" name="Title 1"/>
          <p:cNvSpPr txBox="1">
            <a:spLocks/>
          </p:cNvSpPr>
          <p:nvPr/>
        </p:nvSpPr>
        <p:spPr>
          <a:xfrm>
            <a:off x="6509658" y="5526284"/>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5" name="Title 1"/>
          <p:cNvSpPr txBox="1">
            <a:spLocks/>
          </p:cNvSpPr>
          <p:nvPr/>
        </p:nvSpPr>
        <p:spPr>
          <a:xfrm>
            <a:off x="891540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014"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08"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E19B-8E9B-42C7-A55A-5883962E121E}"/>
              </a:ext>
            </a:extLst>
          </p:cNvPr>
          <p:cNvSpPr>
            <a:spLocks noGrp="1"/>
          </p:cNvSpPr>
          <p:nvPr>
            <p:ph type="title"/>
          </p:nvPr>
        </p:nvSpPr>
        <p:spPr>
          <a:xfrm>
            <a:off x="1903489" y="381000"/>
            <a:ext cx="8229600" cy="1133782"/>
          </a:xfrm>
        </p:spPr>
        <p:txBody>
          <a:bodyPr/>
          <a:lstStyle/>
          <a:p>
            <a:pPr defTabSz="457200" eaLnBrk="1" fontAlgn="auto" hangingPunct="1">
              <a:spcBef>
                <a:spcPts val="0"/>
              </a:spcBef>
              <a:spcAft>
                <a:spcPts val="0"/>
              </a:spcAft>
              <a:defRPr/>
            </a:pPr>
            <a:r>
              <a:rPr lang="en-US" sz="6000" b="1" kern="1200"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Trò</a:t>
            </a:r>
            <a:r>
              <a:rPr lang="en-US" sz="6000" b="1" kern="1200"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kern="1200"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chơi</a:t>
            </a:r>
            <a:r>
              <a:rPr lang="en-US" sz="6000" b="1" kern="1200"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HÁI TÁO</a:t>
            </a:r>
            <a:br>
              <a:rPr lang="en-US" sz="5000" b="1" kern="1200"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br>
            <a:endParaRPr lang="en-US"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795" name="Picture 1341">
            <a:extLst>
              <a:ext uri="{FF2B5EF4-FFF2-40B4-BE49-F238E27FC236}">
                <a16:creationId xmlns:a16="http://schemas.microsoft.com/office/drawing/2014/main" id="{EC81B32E-8365-4B69-8C48-960C37740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133476"/>
            <a:ext cx="57531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CD6C81B8-5B79-4328-B79A-7E7FC349C78C}"/>
              </a:ext>
            </a:extLst>
          </p:cNvPr>
          <p:cNvSpPr>
            <a:spLocks noGrp="1"/>
          </p:cNvSpPr>
          <p:nvPr>
            <p:ph idx="1"/>
          </p:nvPr>
        </p:nvSpPr>
        <p:spPr>
          <a:xfrm>
            <a:off x="2057400" y="1981200"/>
            <a:ext cx="2057400" cy="1219200"/>
          </a:xfrm>
          <a:prstGeom prst="ellipse">
            <a:avLst/>
          </a:prstGeom>
          <a:blipFill>
            <a:blip r:embed="rId3"/>
            <a:stretch>
              <a:fillRect/>
            </a:stretch>
          </a:blipFill>
          <a:ln cap="flat" algn="ctr">
            <a:round/>
            <a:headEnd type="none" w="med" len="med"/>
            <a:tailEnd type="none" w="med" len="med"/>
          </a:ln>
        </p:spPr>
        <p:txBody>
          <a:bodyPr/>
          <a:lstStyle/>
          <a:p>
            <a:pPr marL="0" indent="0" algn="ctr" eaLnBrk="1" fontAlgn="auto" hangingPunct="1">
              <a:spcBef>
                <a:spcPts val="0"/>
              </a:spcBef>
              <a:spcAft>
                <a:spcPts val="0"/>
              </a:spcAft>
              <a:buNone/>
              <a:defRPr/>
            </a:pPr>
            <a:r>
              <a:rPr lang="en-US" b="1" kern="12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endPar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2122CD0B-97BA-4D6F-865E-BC418939E2A3}"/>
              </a:ext>
            </a:extLst>
          </p:cNvPr>
          <p:cNvSpPr/>
          <p:nvPr/>
        </p:nvSpPr>
        <p:spPr bwMode="auto">
          <a:xfrm>
            <a:off x="1863725" y="3489325"/>
            <a:ext cx="2012950" cy="1322388"/>
          </a:xfrm>
          <a:prstGeom prst="ellipse">
            <a:avLst/>
          </a:prstGeom>
          <a:blipFill>
            <a:blip r:embed="rId3"/>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32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kéo</a:t>
            </a:r>
            <a:endParaRPr lang="en-US" sz="32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A815AA87-4F05-4CD0-B497-E6CBEC4AA25E}"/>
              </a:ext>
            </a:extLst>
          </p:cNvPr>
          <p:cNvSpPr>
            <a:spLocks noChangeArrowheads="1"/>
          </p:cNvSpPr>
          <p:nvPr/>
        </p:nvSpPr>
        <p:spPr bwMode="auto">
          <a:xfrm>
            <a:off x="1874839" y="5011738"/>
            <a:ext cx="2020887" cy="1350962"/>
          </a:xfrm>
          <a:prstGeom prst="ellipse">
            <a:avLst/>
          </a:prstGeom>
          <a:blipFill>
            <a:blip r:embed="rId3"/>
            <a:stretch>
              <a:fillRect/>
            </a:stretch>
          </a:blipFill>
          <a:ln w="9525" algn="ctr">
            <a:noFill/>
            <a:round/>
            <a:headEnd/>
            <a:tailEnd/>
          </a:ln>
        </p:spPr>
        <p:txBody>
          <a:bodyPr/>
          <a:lstStyle/>
          <a:p>
            <a:pPr algn="ctr" fontAlgn="auto">
              <a:spcBef>
                <a:spcPts val="0"/>
              </a:spcBef>
              <a:spcAft>
                <a:spcPts val="0"/>
              </a:spcAft>
              <a:defRPr/>
            </a:pPr>
            <a:endParaRPr lang="en-US" sz="1600"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3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cao</a:t>
            </a:r>
            <a:endParaRPr lang="en-US" sz="32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E3CBB667-5897-4CD5-AC93-045322F80B5C}"/>
              </a:ext>
            </a:extLst>
          </p:cNvPr>
          <p:cNvSpPr/>
          <p:nvPr/>
        </p:nvSpPr>
        <p:spPr bwMode="auto">
          <a:xfrm>
            <a:off x="8562976" y="2116138"/>
            <a:ext cx="1947863" cy="1312862"/>
          </a:xfrm>
          <a:prstGeom prst="ellipse">
            <a:avLst/>
          </a:prstGeom>
          <a:blipFill>
            <a:blip r:embed="rId3"/>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sz="16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32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béo</a:t>
            </a:r>
            <a:endParaRPr lang="en-US" sz="32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10">
            <a:extLst>
              <a:ext uri="{FF2B5EF4-FFF2-40B4-BE49-F238E27FC236}">
                <a16:creationId xmlns:a16="http://schemas.microsoft.com/office/drawing/2014/main" id="{0DD49019-E599-42A9-B2FE-0D7C6F1450BA}"/>
              </a:ext>
            </a:extLst>
          </p:cNvPr>
          <p:cNvSpPr/>
          <p:nvPr/>
        </p:nvSpPr>
        <p:spPr bwMode="auto">
          <a:xfrm>
            <a:off x="8153400" y="4802189"/>
            <a:ext cx="2057400" cy="1165225"/>
          </a:xfrm>
          <a:prstGeom prst="ellipse">
            <a:avLst/>
          </a:prstGeom>
          <a:blipFill>
            <a:blip r:embed="rId3"/>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32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32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DD291B0-6655-4A08-9D36-C6C8A8FA7D59}"/>
              </a:ext>
            </a:extLst>
          </p:cNvPr>
          <p:cNvSpPr txBox="1">
            <a:spLocks noChangeArrowheads="1"/>
          </p:cNvSpPr>
          <p:nvPr/>
        </p:nvSpPr>
        <p:spPr bwMode="auto">
          <a:xfrm>
            <a:off x="6943725" y="25908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3" name="TextBox 12">
            <a:extLst>
              <a:ext uri="{FF2B5EF4-FFF2-40B4-BE49-F238E27FC236}">
                <a16:creationId xmlns:a16="http://schemas.microsoft.com/office/drawing/2014/main" id="{06812971-5AC9-426C-AD28-BFE1F4D847FB}"/>
              </a:ext>
            </a:extLst>
          </p:cNvPr>
          <p:cNvSpPr txBox="1">
            <a:spLocks noChangeArrowheads="1"/>
          </p:cNvSpPr>
          <p:nvPr/>
        </p:nvSpPr>
        <p:spPr bwMode="auto">
          <a:xfrm>
            <a:off x="6248400" y="34925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4" name="TextBox 13">
            <a:extLst>
              <a:ext uri="{FF2B5EF4-FFF2-40B4-BE49-F238E27FC236}">
                <a16:creationId xmlns:a16="http://schemas.microsoft.com/office/drawing/2014/main" id="{012C43B7-F794-485F-BBF9-C2549DAA40B1}"/>
              </a:ext>
            </a:extLst>
          </p:cNvPr>
          <p:cNvSpPr txBox="1">
            <a:spLocks noChangeArrowheads="1"/>
          </p:cNvSpPr>
          <p:nvPr/>
        </p:nvSpPr>
        <p:spPr bwMode="auto">
          <a:xfrm>
            <a:off x="5248275" y="2701926"/>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5" name="TextBox 14">
            <a:extLst>
              <a:ext uri="{FF2B5EF4-FFF2-40B4-BE49-F238E27FC236}">
                <a16:creationId xmlns:a16="http://schemas.microsoft.com/office/drawing/2014/main" id="{83AFFCEE-C13C-4A84-B3BA-107B630644BD}"/>
              </a:ext>
            </a:extLst>
          </p:cNvPr>
          <p:cNvSpPr txBox="1">
            <a:spLocks noChangeArrowheads="1"/>
          </p:cNvSpPr>
          <p:nvPr/>
        </p:nvSpPr>
        <p:spPr bwMode="auto">
          <a:xfrm>
            <a:off x="4714875" y="3897314"/>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6" name="TextBox 15">
            <a:extLst>
              <a:ext uri="{FF2B5EF4-FFF2-40B4-BE49-F238E27FC236}">
                <a16:creationId xmlns:a16="http://schemas.microsoft.com/office/drawing/2014/main" id="{3EAED1D7-EBC8-409C-BA25-E3582B7811FD}"/>
              </a:ext>
            </a:extLst>
          </p:cNvPr>
          <p:cNvSpPr txBox="1">
            <a:spLocks noChangeArrowheads="1"/>
          </p:cNvSpPr>
          <p:nvPr/>
        </p:nvSpPr>
        <p:spPr bwMode="auto">
          <a:xfrm>
            <a:off x="7324725" y="40386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0.05"/>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anim calcmode="lin" valueType="num">
                                      <p:cBhvr>
                                        <p:cTn id="18" dur="500" fill="hold"/>
                                        <p:tgtEl>
                                          <p:spTgt spid="6"/>
                                        </p:tgtEl>
                                        <p:attrNameLst>
                                          <p:attrName>ppt_x</p:attrName>
                                        </p:attrNameLst>
                                      </p:cBhvr>
                                      <p:tavLst>
                                        <p:tav tm="0">
                                          <p:val>
                                            <p:strVal val="#ppt_x-.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Effect transition="in" filter="fade">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strVal val="#ppt_w*0.05"/>
                                          </p:val>
                                        </p:tav>
                                        <p:tav tm="100000">
                                          <p:val>
                                            <p:strVal val="#ppt_w"/>
                                          </p:val>
                                        </p:tav>
                                      </p:tavLst>
                                    </p:anim>
                                    <p:anim calcmode="lin" valueType="num">
                                      <p:cBhvr>
                                        <p:cTn id="26" dur="500" fill="hold"/>
                                        <p:tgtEl>
                                          <p:spTgt spid="9"/>
                                        </p:tgtEl>
                                        <p:attrNameLst>
                                          <p:attrName>ppt_h</p:attrName>
                                        </p:attrNameLst>
                                      </p:cBhvr>
                                      <p:tavLst>
                                        <p:tav tm="0">
                                          <p:val>
                                            <p:strVal val="#ppt_h"/>
                                          </p:val>
                                        </p:tav>
                                        <p:tav tm="100000">
                                          <p:val>
                                            <p:strVal val="#ppt_h"/>
                                          </p:val>
                                        </p:tav>
                                      </p:tavLst>
                                    </p:anim>
                                    <p:anim calcmode="lin" valueType="num">
                                      <p:cBhvr>
                                        <p:cTn id="27" dur="500" fill="hold"/>
                                        <p:tgtEl>
                                          <p:spTgt spid="9"/>
                                        </p:tgtEl>
                                        <p:attrNameLst>
                                          <p:attrName>ppt_x</p:attrName>
                                        </p:attrNameLst>
                                      </p:cBhvr>
                                      <p:tavLst>
                                        <p:tav tm="0">
                                          <p:val>
                                            <p:strVal val="#ppt_x-.2"/>
                                          </p:val>
                                        </p:tav>
                                        <p:tav tm="100000">
                                          <p:val>
                                            <p:strVal val="#ppt_x"/>
                                          </p:val>
                                        </p:tav>
                                      </p:tavLst>
                                    </p:anim>
                                    <p:anim calcmode="lin" valueType="num">
                                      <p:cBhvr>
                                        <p:cTn id="28" dur="500" fill="hold"/>
                                        <p:tgtEl>
                                          <p:spTgt spid="9"/>
                                        </p:tgtEl>
                                        <p:attrNameLst>
                                          <p:attrName>ppt_y</p:attrName>
                                        </p:attrNameLst>
                                      </p:cBhvr>
                                      <p:tavLst>
                                        <p:tav tm="0">
                                          <p:val>
                                            <p:strVal val="#ppt_y"/>
                                          </p:val>
                                        </p:tav>
                                        <p:tav tm="100000">
                                          <p:val>
                                            <p:strVal val="#ppt_y"/>
                                          </p:val>
                                        </p:tav>
                                      </p:tavLst>
                                    </p:anim>
                                    <p:animEffect transition="in" filter="fade">
                                      <p:cBhvr>
                                        <p:cTn id="29" dur="5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strVal val="#ppt_w*0.05"/>
                                          </p:val>
                                        </p:tav>
                                        <p:tav tm="100000">
                                          <p:val>
                                            <p:strVal val="#ppt_w"/>
                                          </p:val>
                                        </p:tav>
                                      </p:tavLst>
                                    </p:anim>
                                    <p:anim calcmode="lin" valueType="num">
                                      <p:cBhvr>
                                        <p:cTn id="35" dur="500" fill="hold"/>
                                        <p:tgtEl>
                                          <p:spTgt spid="10"/>
                                        </p:tgtEl>
                                        <p:attrNameLst>
                                          <p:attrName>ppt_h</p:attrName>
                                        </p:attrNameLst>
                                      </p:cBhvr>
                                      <p:tavLst>
                                        <p:tav tm="0">
                                          <p:val>
                                            <p:strVal val="#ppt_h"/>
                                          </p:val>
                                        </p:tav>
                                        <p:tav tm="100000">
                                          <p:val>
                                            <p:strVal val="#ppt_h"/>
                                          </p:val>
                                        </p:tav>
                                      </p:tavLst>
                                    </p:anim>
                                    <p:anim calcmode="lin" valueType="num">
                                      <p:cBhvr>
                                        <p:cTn id="36" dur="500" fill="hold"/>
                                        <p:tgtEl>
                                          <p:spTgt spid="10"/>
                                        </p:tgtEl>
                                        <p:attrNameLst>
                                          <p:attrName>ppt_x</p:attrName>
                                        </p:attrNameLst>
                                      </p:cBhvr>
                                      <p:tavLst>
                                        <p:tav tm="0">
                                          <p:val>
                                            <p:strVal val="#ppt_x-.2"/>
                                          </p:val>
                                        </p:tav>
                                        <p:tav tm="100000">
                                          <p:val>
                                            <p:strVal val="#ppt_x"/>
                                          </p:val>
                                        </p:tav>
                                      </p:tavLst>
                                    </p:anim>
                                    <p:anim calcmode="lin" valueType="num">
                                      <p:cBhvr>
                                        <p:cTn id="37" dur="500" fill="hold"/>
                                        <p:tgtEl>
                                          <p:spTgt spid="10"/>
                                        </p:tgtEl>
                                        <p:attrNameLst>
                                          <p:attrName>ppt_y</p:attrName>
                                        </p:attrNameLst>
                                      </p:cBhvr>
                                      <p:tavLst>
                                        <p:tav tm="0">
                                          <p:val>
                                            <p:strVal val="#ppt_y"/>
                                          </p:val>
                                        </p:tav>
                                        <p:tav tm="100000">
                                          <p:val>
                                            <p:strVal val="#ppt_y"/>
                                          </p:val>
                                        </p:tav>
                                      </p:tavLst>
                                    </p:anim>
                                    <p:animEffect transition="in" filter="fade">
                                      <p:cBhvr>
                                        <p:cTn id="38" dur="5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strVal val="#ppt_w*0.05"/>
                                          </p:val>
                                        </p:tav>
                                        <p:tav tm="100000">
                                          <p:val>
                                            <p:strVal val="#ppt_w"/>
                                          </p:val>
                                        </p:tav>
                                      </p:tavLst>
                                    </p:anim>
                                    <p:anim calcmode="lin" valueType="num">
                                      <p:cBhvr>
                                        <p:cTn id="44" dur="500" fill="hold"/>
                                        <p:tgtEl>
                                          <p:spTgt spid="11"/>
                                        </p:tgtEl>
                                        <p:attrNameLst>
                                          <p:attrName>ppt_h</p:attrName>
                                        </p:attrNameLst>
                                      </p:cBhvr>
                                      <p:tavLst>
                                        <p:tav tm="0">
                                          <p:val>
                                            <p:strVal val="#ppt_h"/>
                                          </p:val>
                                        </p:tav>
                                        <p:tav tm="100000">
                                          <p:val>
                                            <p:strVal val="#ppt_h"/>
                                          </p:val>
                                        </p:tav>
                                      </p:tavLst>
                                    </p:anim>
                                    <p:anim calcmode="lin" valueType="num">
                                      <p:cBhvr>
                                        <p:cTn id="45" dur="500" fill="hold"/>
                                        <p:tgtEl>
                                          <p:spTgt spid="11"/>
                                        </p:tgtEl>
                                        <p:attrNameLst>
                                          <p:attrName>ppt_x</p:attrName>
                                        </p:attrNameLst>
                                      </p:cBhvr>
                                      <p:tavLst>
                                        <p:tav tm="0">
                                          <p:val>
                                            <p:strVal val="#ppt_x-.2"/>
                                          </p:val>
                                        </p:tav>
                                        <p:tav tm="100000">
                                          <p:val>
                                            <p:strVal val="#ppt_x"/>
                                          </p:val>
                                        </p:tav>
                                      </p:tavLst>
                                    </p:anim>
                                    <p:anim calcmode="lin" valueType="num">
                                      <p:cBhvr>
                                        <p:cTn id="46" dur="500" fill="hold"/>
                                        <p:tgtEl>
                                          <p:spTgt spid="11"/>
                                        </p:tgtEl>
                                        <p:attrNameLst>
                                          <p:attrName>ppt_y</p:attrName>
                                        </p:attrNameLst>
                                      </p:cBhvr>
                                      <p:tavLst>
                                        <p:tav tm="0">
                                          <p:val>
                                            <p:strVal val="#ppt_y"/>
                                          </p:val>
                                        </p:tav>
                                        <p:tav tm="100000">
                                          <p:val>
                                            <p:strVal val="#ppt_y"/>
                                          </p:val>
                                        </p:tav>
                                      </p:tavLst>
                                    </p:anim>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2"/>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3" presetClass="exit" presetSubtype="10" fill="hold" grpId="0" nodeType="withEffect">
                                  <p:stCondLst>
                                    <p:cond delay="0"/>
                                  </p:stCondLst>
                                  <p:childTnLst>
                                    <p:animEffect transition="out" filter="blinds(horizontal)">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3" presetClass="exit" presetSubtype="10" fill="hold" grpId="0" nodeType="withEffect">
                                  <p:stCondLst>
                                    <p:cond delay="0"/>
                                  </p:stCondLst>
                                  <p:childTnLst>
                                    <p:animEffect transition="out" filter="blinds(horizontal)">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3" presetClass="exit" presetSubtype="10" fill="hold" grpId="0" nodeType="withEffect">
                                  <p:stCondLst>
                                    <p:cond delay="0"/>
                                  </p:stCondLst>
                                  <p:childTnLst>
                                    <p:animEffect transition="out" filter="blinds(horizontal)">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3" presetClass="exit" presetSubtype="10" fill="hold" grpId="0" nodeType="withEffect">
                                  <p:stCondLst>
                                    <p:cond delay="0"/>
                                  </p:stCondLst>
                                  <p:childTnLst>
                                    <p:animEffect transition="out" filter="blinds(horizontal)">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3" presetClass="exit" presetSubtype="10" fill="hold" grpId="0" nodeType="withEffect">
                                  <p:stCondLst>
                                    <p:cond delay="0"/>
                                  </p:stCondLst>
                                  <p:childTnLst>
                                    <p:animEffect transition="out" filter="blinds(horizontal)">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9" grpId="0" animBg="1"/>
      <p:bldP spid="10" grpId="0" animBg="1"/>
      <p:bldP spid="11" grpId="0" animBg="1"/>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C73D069A-9F60-4203-9145-47CAFDD64A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1" y="0"/>
            <a:ext cx="6169025" cy="4191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BBB056D8-1DAF-401B-B1BD-B55D70E9F0F1}"/>
              </a:ext>
            </a:extLst>
          </p:cNvPr>
          <p:cNvSpPr>
            <a:spLocks noChangeArrowheads="1"/>
          </p:cNvSpPr>
          <p:nvPr/>
        </p:nvSpPr>
        <p:spPr bwMode="auto">
          <a:xfrm>
            <a:off x="3505200" y="3992564"/>
            <a:ext cx="5867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9600" dirty="0" err="1">
                <a:latin typeface="Arial-Rounded" panose="020B0500000000000000" pitchFamily="34" charset="0"/>
                <a:ea typeface="Arial-Rounded" panose="020B0500000000000000" pitchFamily="34" charset="0"/>
                <a:cs typeface="Arial-Rounded" panose="020B0500000000000000" pitchFamily="34" charset="0"/>
              </a:rPr>
              <a:t>Ngôi</a:t>
            </a:r>
            <a:r>
              <a:rPr lang="en-US" altLang="en-US" sz="96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9600" dirty="0" err="1">
                <a:latin typeface="Arial-Rounded" panose="020B0500000000000000" pitchFamily="34" charset="0"/>
                <a:ea typeface="Arial-Rounded" panose="020B0500000000000000" pitchFamily="34" charset="0"/>
                <a:cs typeface="Arial-Rounded" panose="020B0500000000000000" pitchFamily="34" charset="0"/>
              </a:rPr>
              <a:t>sao</a:t>
            </a:r>
            <a:endParaRPr lang="en-US" altLang="en-US" sz="9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79F89668-17FB-4C60-9693-8F66ADE30977}"/>
              </a:ext>
            </a:extLst>
          </p:cNvPr>
          <p:cNvSpPr>
            <a:spLocks noChangeArrowheads="1"/>
          </p:cNvSpPr>
          <p:nvPr/>
        </p:nvSpPr>
        <p:spPr bwMode="auto">
          <a:xfrm>
            <a:off x="7010400" y="4000150"/>
            <a:ext cx="19526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9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9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down)">
                                      <p:cBhvr>
                                        <p:cTn id="7" dur="5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A551B-245E-45F3-8577-C94B6165F958}"/>
              </a:ext>
            </a:extLst>
          </p:cNvPr>
          <p:cNvSpPr>
            <a:spLocks noChangeArrowheads="1"/>
          </p:cNvSpPr>
          <p:nvPr/>
        </p:nvSpPr>
        <p:spPr bwMode="auto">
          <a:xfrm>
            <a:off x="3414713" y="3983038"/>
            <a:ext cx="5562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Quả</a:t>
            </a:r>
            <a:r>
              <a:rPr lang="en-US" altLang="en-US" sz="100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táo</a:t>
            </a:r>
            <a:endParaRPr lang="en-US" altLang="en-US" sz="10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578" name="Picture 2">
            <a:extLst>
              <a:ext uri="{FF2B5EF4-FFF2-40B4-BE49-F238E27FC236}">
                <a16:creationId xmlns:a16="http://schemas.microsoft.com/office/drawing/2014/main" id="{11B8A693-E2C4-4500-95CE-8B0175FB5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714" y="304801"/>
            <a:ext cx="6276975" cy="36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8329B72C-4F46-4CAA-A60B-3B4B426ADE09}"/>
              </a:ext>
            </a:extLst>
          </p:cNvPr>
          <p:cNvSpPr>
            <a:spLocks noChangeArrowheads="1"/>
          </p:cNvSpPr>
          <p:nvPr/>
        </p:nvSpPr>
        <p:spPr bwMode="auto">
          <a:xfrm>
            <a:off x="6553201" y="3999766"/>
            <a:ext cx="211931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10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845" name="Picture 5" descr="C:\Users\Administrator\Desktop\unnamed.jpg">
            <a:extLst>
              <a:ext uri="{FF2B5EF4-FFF2-40B4-BE49-F238E27FC236}">
                <a16:creationId xmlns:a16="http://schemas.microsoft.com/office/drawing/2014/main" id="{F1C8B1E2-55E1-4AE5-8FE3-C37020C59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1" y="180975"/>
            <a:ext cx="5357813"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down)">
                                      <p:cBhvr>
                                        <p:cTn id="7" dur="500"/>
                                        <p:tgtEl>
                                          <p:spTgt spid="245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85726C-45BA-4A09-9BCE-0A58E0B39871}"/>
              </a:ext>
            </a:extLst>
          </p:cNvPr>
          <p:cNvSpPr>
            <a:spLocks noChangeArrowheads="1"/>
          </p:cNvSpPr>
          <p:nvPr/>
        </p:nvSpPr>
        <p:spPr bwMode="auto">
          <a:xfrm>
            <a:off x="3352800" y="4211638"/>
            <a:ext cx="5562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Cái</a:t>
            </a:r>
            <a:r>
              <a:rPr lang="en-US" altLang="en-US" sz="100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10000" dirty="0" err="1">
                <a:latin typeface="Arial-Rounded" panose="020B0500000000000000" pitchFamily="34" charset="0"/>
                <a:ea typeface="Arial-Rounded" panose="020B0500000000000000" pitchFamily="34" charset="0"/>
                <a:cs typeface="Arial-Rounded" panose="020B0500000000000000" pitchFamily="34" charset="0"/>
              </a:rPr>
              <a:t>kéo</a:t>
            </a:r>
            <a:endParaRPr lang="en-US" altLang="en-US" sz="10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602" name="Picture 2">
            <a:extLst>
              <a:ext uri="{FF2B5EF4-FFF2-40B4-BE49-F238E27FC236}">
                <a16:creationId xmlns:a16="http://schemas.microsoft.com/office/drawing/2014/main" id="{0C8B804A-EB41-478A-9E9A-C18200855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7405688" cy="39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2B3EE3C4-4618-4E21-A3FC-D5117628DE6E}"/>
              </a:ext>
            </a:extLst>
          </p:cNvPr>
          <p:cNvSpPr>
            <a:spLocks noChangeArrowheads="1"/>
          </p:cNvSpPr>
          <p:nvPr/>
        </p:nvSpPr>
        <p:spPr bwMode="auto">
          <a:xfrm>
            <a:off x="6279357" y="4211638"/>
            <a:ext cx="24574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10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en-US" sz="10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a:extLst>
              <a:ext uri="{FF2B5EF4-FFF2-40B4-BE49-F238E27FC236}">
                <a16:creationId xmlns:a16="http://schemas.microsoft.com/office/drawing/2014/main" id="{E07DAD02-A117-403C-BBF3-40A70F8BE0D4}"/>
              </a:ext>
            </a:extLst>
          </p:cNvPr>
          <p:cNvSpPr>
            <a:spLocks noChangeArrowheads="1"/>
          </p:cNvSpPr>
          <p:nvPr/>
        </p:nvSpPr>
        <p:spPr bwMode="auto">
          <a:xfrm>
            <a:off x="2362200" y="685800"/>
            <a:ext cx="5181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9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lang="en-US"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7E572633-0B10-4837-89B6-C2F00F42CD19}"/>
              </a:ext>
            </a:extLst>
          </p:cNvPr>
          <p:cNvSpPr>
            <a:spLocks noChangeArrowheads="1"/>
          </p:cNvSpPr>
          <p:nvPr/>
        </p:nvSpPr>
        <p:spPr bwMode="auto">
          <a:xfrm>
            <a:off x="1697039" y="2255839"/>
            <a:ext cx="47593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endPar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715541BF-2963-4816-9842-0320102C1E84}"/>
              </a:ext>
            </a:extLst>
          </p:cNvPr>
          <p:cNvSpPr>
            <a:spLocks noChangeArrowheads="1"/>
          </p:cNvSpPr>
          <p:nvPr/>
        </p:nvSpPr>
        <p:spPr bwMode="auto">
          <a:xfrm>
            <a:off x="6676056" y="2220318"/>
            <a:ext cx="4191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quả</a:t>
            </a:r>
            <a:r>
              <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táo</a:t>
            </a:r>
            <a:endPar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89DB8A46-6A90-4C26-8022-20EE57756C46}"/>
              </a:ext>
            </a:extLst>
          </p:cNvPr>
          <p:cNvSpPr>
            <a:spLocks noChangeArrowheads="1"/>
          </p:cNvSpPr>
          <p:nvPr/>
        </p:nvSpPr>
        <p:spPr bwMode="auto">
          <a:xfrm>
            <a:off x="1806575" y="5105401"/>
            <a:ext cx="3822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cái</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kẹo</a:t>
            </a:r>
            <a:endParaRPr lang="en-US" alt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51CE4837-3BDC-4415-A5D9-F7B3FFB04873}"/>
              </a:ext>
            </a:extLst>
          </p:cNvPr>
          <p:cNvSpPr>
            <a:spLocks noChangeArrowheads="1"/>
          </p:cNvSpPr>
          <p:nvPr/>
        </p:nvSpPr>
        <p:spPr bwMode="auto">
          <a:xfrm>
            <a:off x="6716714" y="5165725"/>
            <a:ext cx="39004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ao</a:t>
            </a:r>
            <a:r>
              <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bèo</a:t>
            </a:r>
            <a:endPar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0BE4A669-6F34-4A74-AEC8-9500C77BD366}"/>
              </a:ext>
            </a:extLst>
          </p:cNvPr>
          <p:cNvSpPr>
            <a:spLocks noChangeArrowheads="1"/>
          </p:cNvSpPr>
          <p:nvPr/>
        </p:nvSpPr>
        <p:spPr bwMode="auto">
          <a:xfrm>
            <a:off x="3436144" y="2244626"/>
            <a:ext cx="9412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31CC6DE7-71E0-4C62-BC0F-3C2FD1104213}"/>
              </a:ext>
            </a:extLst>
          </p:cNvPr>
          <p:cNvSpPr>
            <a:spLocks noChangeArrowheads="1"/>
          </p:cNvSpPr>
          <p:nvPr/>
        </p:nvSpPr>
        <p:spPr bwMode="auto">
          <a:xfrm>
            <a:off x="8105776" y="2208213"/>
            <a:ext cx="9412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6B22AD04-655D-4A29-8309-AA05E3F51F58}"/>
              </a:ext>
            </a:extLst>
          </p:cNvPr>
          <p:cNvSpPr>
            <a:spLocks noChangeArrowheads="1"/>
          </p:cNvSpPr>
          <p:nvPr/>
        </p:nvSpPr>
        <p:spPr bwMode="auto">
          <a:xfrm>
            <a:off x="6723064" y="5176838"/>
            <a:ext cx="9412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ao</a:t>
            </a:r>
            <a:endParaRPr lang="en-US" alt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3EE3CC3-BEC0-4AE9-98C9-BEBEB9DAF62A}"/>
              </a:ext>
            </a:extLst>
          </p:cNvPr>
          <p:cNvSpPr>
            <a:spLocks noChangeArrowheads="1"/>
          </p:cNvSpPr>
          <p:nvPr/>
        </p:nvSpPr>
        <p:spPr bwMode="auto">
          <a:xfrm>
            <a:off x="3124820" y="4965997"/>
            <a:ext cx="9156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en-US" sz="5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A093ABE8-C159-4CBD-9F46-74EF9552300F}"/>
              </a:ext>
            </a:extLst>
          </p:cNvPr>
          <p:cNvSpPr>
            <a:spLocks noChangeArrowheads="1"/>
          </p:cNvSpPr>
          <p:nvPr/>
        </p:nvSpPr>
        <p:spPr bwMode="auto">
          <a:xfrm>
            <a:off x="8001000" y="5168934"/>
            <a:ext cx="91563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eo</a:t>
            </a:r>
            <a:endParaRPr lang="en-US" altLang="en-US" sz="5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2">
            <a:extLst>
              <a:ext uri="{FF2B5EF4-FFF2-40B4-BE49-F238E27FC236}">
                <a16:creationId xmlns:a16="http://schemas.microsoft.com/office/drawing/2014/main" id="{11B2407A-4BC5-4D58-A556-8F5A53DD72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87001" y="802879"/>
            <a:ext cx="1825625" cy="15811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C:\Users\Administrator\Desktop\unnamed.jpg">
            <a:extLst>
              <a:ext uri="{FF2B5EF4-FFF2-40B4-BE49-F238E27FC236}">
                <a16:creationId xmlns:a16="http://schemas.microsoft.com/office/drawing/2014/main" id="{36BDDBFF-511C-452C-AA78-9DBFE5DA4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58813"/>
            <a:ext cx="20272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470DEF09-A080-4D2F-8BA5-18C48CD41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688" y="3500438"/>
            <a:ext cx="2982912"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1" descr="C:\Users\Administrator\Desktop\ao bèo.JPG">
            <a:extLst>
              <a:ext uri="{FF2B5EF4-FFF2-40B4-BE49-F238E27FC236}">
                <a16:creationId xmlns:a16="http://schemas.microsoft.com/office/drawing/2014/main" id="{B07E1092-A6F7-4BE8-86E5-F3ED0AC36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3064" y="3657600"/>
            <a:ext cx="28733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EF479F63-5196-4A8E-80B9-75C2A05C51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580" y="115700"/>
            <a:ext cx="1613866" cy="993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 fill="hold"/>
                                        <p:tgtEl>
                                          <p:spTgt spid="9"/>
                                        </p:tgtEl>
                                        <p:attrNameLst>
                                          <p:attrName>ppt_x</p:attrName>
                                        </p:attrNameLst>
                                      </p:cBhvr>
                                      <p:tavLst>
                                        <p:tav tm="0">
                                          <p:val>
                                            <p:strVal val="#ppt_x"/>
                                          </p:val>
                                        </p:tav>
                                        <p:tav tm="100000">
                                          <p:val>
                                            <p:strVal val="#ppt_x"/>
                                          </p:val>
                                        </p:tav>
                                      </p:tavLst>
                                    </p:anim>
                                    <p:anim calcmode="lin" valueType="num">
                                      <p:cBhvr additive="base">
                                        <p:cTn id="20" dur="1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par>
                                <p:cTn id="44" presetID="22" presetClass="entr" presetSubtype="4"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 presetClass="entr" presetSubtype="4"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
        <p:nvSpPr>
          <p:cNvPr id="3" name="TextBox 2">
            <a:extLst>
              <a:ext uri="{FF2B5EF4-FFF2-40B4-BE49-F238E27FC236}">
                <a16:creationId xmlns:a16="http://schemas.microsoft.com/office/drawing/2014/main" id="{F052968A-49C0-4F2E-9A7A-8072766F901E}"/>
              </a:ext>
            </a:extLst>
          </p:cNvPr>
          <p:cNvSpPr txBox="1"/>
          <p:nvPr/>
        </p:nvSpPr>
        <p:spPr>
          <a:xfrm>
            <a:off x="3266675" y="2193360"/>
            <a:ext cx="699292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42: </a:t>
            </a:r>
            <a:r>
              <a:rPr kumimoji="0" lang="en-US" sz="8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8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eo</a:t>
            </a:r>
            <a:endParaRPr kumimoji="0" lang="en-US" sz="8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60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par>
                                <p:cTn id="39" presetID="10" presetClass="entr" presetSubtype="0" fill="hold" nodeType="withEffect">
                                  <p:stCondLst>
                                    <p:cond delay="19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8" presetClass="emph" presetSubtype="0" repeatCount="indefinite" fill="hold" nodeType="withEffect">
                                  <p:stCondLst>
                                    <p:cond delay="2300"/>
                                  </p:stCondLst>
                                  <p:childTnLst>
                                    <p:animRot by="21600000">
                                      <p:cBhvr>
                                        <p:cTn id="43" dur="2700" fill="hold"/>
                                        <p:tgtEl>
                                          <p:spTgt spid="26"/>
                                        </p:tgtEl>
                                        <p:attrNameLst>
                                          <p:attrName>r</p:attrName>
                                        </p:attrNameLst>
                                      </p:cBhvr>
                                    </p:animRot>
                                  </p:childTnLst>
                                </p:cTn>
                              </p:par>
                              <p:par>
                                <p:cTn id="44" presetID="10" presetClass="entr" presetSubtype="0" fill="hold" nodeType="withEffect">
                                  <p:stCondLst>
                                    <p:cond delay="190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8" presetClass="emph" presetSubtype="0" repeatCount="indefinite" fill="hold" nodeType="withEffect">
                                  <p:stCondLst>
                                    <p:cond delay="2300"/>
                                  </p:stCondLst>
                                  <p:childTnLst>
                                    <p:animRot by="21600000">
                                      <p:cBhvr>
                                        <p:cTn id="48" dur="2000" fill="hold"/>
                                        <p:tgtEl>
                                          <p:spTgt spid="55"/>
                                        </p:tgtEl>
                                        <p:attrNameLst>
                                          <p:attrName>r</p:attrName>
                                        </p:attrNameLst>
                                      </p:cBhvr>
                                    </p:animRot>
                                  </p:childTnLst>
                                </p:cTn>
                              </p:par>
                              <p:par>
                                <p:cTn id="49" presetID="2" presetClass="entr" presetSubtype="2" fill="hold" nodeType="withEffect">
                                  <p:stCondLst>
                                    <p:cond delay="620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1000" fill="hold"/>
                                        <p:tgtEl>
                                          <p:spTgt spid="22"/>
                                        </p:tgtEl>
                                        <p:attrNameLst>
                                          <p:attrName>ppt_x</p:attrName>
                                        </p:attrNameLst>
                                      </p:cBhvr>
                                      <p:tavLst>
                                        <p:tav tm="0">
                                          <p:val>
                                            <p:strVal val="1+#ppt_w/2"/>
                                          </p:val>
                                        </p:tav>
                                        <p:tav tm="100000">
                                          <p:val>
                                            <p:strVal val="#ppt_x"/>
                                          </p:val>
                                        </p:tav>
                                      </p:tavLst>
                                    </p:anim>
                                    <p:anim calcmode="lin" valueType="num">
                                      <p:cBhvr additive="base">
                                        <p:cTn id="52" dur="1000" fill="hold"/>
                                        <p:tgtEl>
                                          <p:spTgt spid="22"/>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13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0"/>
                                        <p:tgtEl>
                                          <p:spTgt spid="12"/>
                                        </p:tgtEl>
                                      </p:cBhvr>
                                    </p:animEffect>
                                  </p:childTnLst>
                                </p:cTn>
                              </p:par>
                              <p:par>
                                <p:cTn id="56" presetID="63" presetClass="path" presetSubtype="0" repeatCount="indefinite" autoRev="1" fill="hold" nodeType="withEffect">
                                  <p:stCondLst>
                                    <p:cond delay="1400"/>
                                  </p:stCondLst>
                                  <p:childTnLst>
                                    <p:animMotion origin="layout" path="M -2.08333E-6 2.22222E-6 L 0.09753 2.22222E-6 " pathEditMode="relative" rAng="0" ptsTypes="AA">
                                      <p:cBhvr>
                                        <p:cTn id="57" dur="5000" spd="-100000" fill="hold"/>
                                        <p:tgtEl>
                                          <p:spTgt spid="12"/>
                                        </p:tgtEl>
                                        <p:attrNameLst>
                                          <p:attrName>ppt_x</p:attrName>
                                          <p:attrName>ppt_y</p:attrName>
                                        </p:attrNameLst>
                                      </p:cBhvr>
                                      <p:rCtr x="4870" y="0"/>
                                    </p:animMotion>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barn(inVertical)">
                                      <p:cBhvr>
                                        <p:cTn id="6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id="{65F9213F-97E6-457E-8BAF-6B5CCB1D6607}"/>
              </a:ext>
            </a:extLst>
          </p:cNvPr>
          <p:cNvSpPr txBox="1">
            <a:spLocks noChangeArrowheads="1"/>
          </p:cNvSpPr>
          <p:nvPr/>
        </p:nvSpPr>
        <p:spPr bwMode="auto">
          <a:xfrm>
            <a:off x="6189664" y="390525"/>
            <a:ext cx="1571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FF0000"/>
                </a:solidFill>
                <a:latin typeface="Aharoni" panose="020B0604020202020204" pitchFamily="2" charset="-79"/>
                <a:cs typeface="Aharoni" panose="020B0604020202020204" pitchFamily="2" charset="-79"/>
              </a:rPr>
              <a:t>eo</a:t>
            </a:r>
            <a:endParaRPr lang="en-US" altLang="en-US" sz="6000">
              <a:solidFill>
                <a:srgbClr val="000000"/>
              </a:solidFill>
              <a:latin typeface="Aharoni" panose="020B0604020202020204" pitchFamily="2" charset="-79"/>
              <a:cs typeface="Aharoni" panose="020B0604020202020204" pitchFamily="2" charset="-79"/>
            </a:endParaRPr>
          </a:p>
        </p:txBody>
      </p:sp>
      <p:sp>
        <p:nvSpPr>
          <p:cNvPr id="23" name="Rectangle 22">
            <a:extLst>
              <a:ext uri="{FF2B5EF4-FFF2-40B4-BE49-F238E27FC236}">
                <a16:creationId xmlns:a16="http://schemas.microsoft.com/office/drawing/2014/main" id="{6B1E2697-4471-4EC4-B9DE-9264C4F2784D}"/>
              </a:ext>
            </a:extLst>
          </p:cNvPr>
          <p:cNvSpPr/>
          <p:nvPr/>
        </p:nvSpPr>
        <p:spPr>
          <a:xfrm>
            <a:off x="4572001" y="2346326"/>
            <a:ext cx="2873375" cy="10144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a:extLst>
              <a:ext uri="{FF2B5EF4-FFF2-40B4-BE49-F238E27FC236}">
                <a16:creationId xmlns:a16="http://schemas.microsoft.com/office/drawing/2014/main" id="{53DC8C68-0B13-4944-9D4D-7774D65E27AA}"/>
              </a:ext>
            </a:extLst>
          </p:cNvPr>
          <p:cNvSpPr/>
          <p:nvPr/>
        </p:nvSpPr>
        <p:spPr>
          <a:xfrm>
            <a:off x="6029325" y="1308100"/>
            <a:ext cx="1416050" cy="101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 name="Rectangle 1">
            <a:extLst>
              <a:ext uri="{FF2B5EF4-FFF2-40B4-BE49-F238E27FC236}">
                <a16:creationId xmlns:a16="http://schemas.microsoft.com/office/drawing/2014/main" id="{C5DCB679-8769-4E98-8C33-BA0BB6AE60B4}"/>
              </a:ext>
            </a:extLst>
          </p:cNvPr>
          <p:cNvSpPr/>
          <p:nvPr/>
        </p:nvSpPr>
        <p:spPr>
          <a:xfrm>
            <a:off x="4572000" y="1308100"/>
            <a:ext cx="1416050" cy="101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43014" name="Picture 11">
            <a:extLst>
              <a:ext uri="{FF2B5EF4-FFF2-40B4-BE49-F238E27FC236}">
                <a16:creationId xmlns:a16="http://schemas.microsoft.com/office/drawing/2014/main" id="{495B69A3-B90C-4DAA-A16B-B1FDDE2964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0"/>
            <a:ext cx="19415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7">
            <a:extLst>
              <a:ext uri="{FF2B5EF4-FFF2-40B4-BE49-F238E27FC236}">
                <a16:creationId xmlns:a16="http://schemas.microsoft.com/office/drawing/2014/main" id="{52A372D0-8B16-4B6C-A841-00B9FC403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233864"/>
            <a:ext cx="22542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8">
            <a:extLst>
              <a:ext uri="{FF2B5EF4-FFF2-40B4-BE49-F238E27FC236}">
                <a16:creationId xmlns:a16="http://schemas.microsoft.com/office/drawing/2014/main" id="{2F186768-4BA1-4388-9566-D909287474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4114" y="4257676"/>
            <a:ext cx="2293937"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9">
            <a:extLst>
              <a:ext uri="{FF2B5EF4-FFF2-40B4-BE49-F238E27FC236}">
                <a16:creationId xmlns:a16="http://schemas.microsoft.com/office/drawing/2014/main" id="{E583B96E-95C8-41DB-8DD0-FE51D100AB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08651" y="4243388"/>
            <a:ext cx="23161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20">
            <a:extLst>
              <a:ext uri="{FF2B5EF4-FFF2-40B4-BE49-F238E27FC236}">
                <a16:creationId xmlns:a16="http://schemas.microsoft.com/office/drawing/2014/main" id="{D5A63A25-E26F-4505-8E13-1F2922D47A6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96225" y="4192589"/>
            <a:ext cx="2743200"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a:extLst>
              <a:ext uri="{FF2B5EF4-FFF2-40B4-BE49-F238E27FC236}">
                <a16:creationId xmlns:a16="http://schemas.microsoft.com/office/drawing/2014/main" id="{92CD05AF-56D7-4C9E-8B28-81F0A61799B8}"/>
              </a:ext>
            </a:extLst>
          </p:cNvPr>
          <p:cNvSpPr txBox="1">
            <a:spLocks noChangeArrowheads="1"/>
          </p:cNvSpPr>
          <p:nvPr/>
        </p:nvSpPr>
        <p:spPr bwMode="auto">
          <a:xfrm>
            <a:off x="4743450" y="390525"/>
            <a:ext cx="1416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FF0000"/>
                </a:solidFill>
                <a:latin typeface="Aharoni" panose="020B0604020202020204" pitchFamily="2" charset="-79"/>
                <a:cs typeface="Aharoni" panose="020B0604020202020204" pitchFamily="2" charset="-79"/>
              </a:rPr>
              <a:t>ao</a:t>
            </a:r>
            <a:endParaRPr lang="en-US" altLang="en-US" sz="6000">
              <a:solidFill>
                <a:srgbClr val="000000"/>
              </a:solidFill>
              <a:latin typeface="Aharoni" panose="020B0604020202020204" pitchFamily="2" charset="-79"/>
              <a:cs typeface="Aharoni" panose="020B0604020202020204" pitchFamily="2" charset="-79"/>
            </a:endParaRPr>
          </a:p>
        </p:txBody>
      </p:sp>
      <p:sp>
        <p:nvSpPr>
          <p:cNvPr id="16" name="TextBox 1">
            <a:extLst>
              <a:ext uri="{FF2B5EF4-FFF2-40B4-BE49-F238E27FC236}">
                <a16:creationId xmlns:a16="http://schemas.microsoft.com/office/drawing/2014/main" id="{CB94CC2E-CB0A-4B31-B331-60DBF8152371}"/>
              </a:ext>
            </a:extLst>
          </p:cNvPr>
          <p:cNvSpPr txBox="1">
            <a:spLocks noChangeArrowheads="1"/>
          </p:cNvSpPr>
          <p:nvPr/>
        </p:nvSpPr>
        <p:spPr bwMode="auto">
          <a:xfrm>
            <a:off x="5124451" y="1330325"/>
            <a:ext cx="1038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000000"/>
                </a:solidFill>
                <a:latin typeface="Aharoni" panose="020B0604020202020204" pitchFamily="2" charset="-79"/>
                <a:cs typeface="Aharoni" panose="020B0604020202020204" pitchFamily="2" charset="-79"/>
              </a:rPr>
              <a:t>l</a:t>
            </a:r>
            <a:endParaRPr lang="en-US" altLang="en-US" sz="6000">
              <a:solidFill>
                <a:srgbClr val="000000"/>
              </a:solidFill>
              <a:latin typeface="Aharoni" panose="020B0604020202020204" pitchFamily="2" charset="-79"/>
              <a:cs typeface="Aharoni" panose="020B0604020202020204" pitchFamily="2" charset="-79"/>
            </a:endParaRPr>
          </a:p>
        </p:txBody>
      </p:sp>
      <p:sp>
        <p:nvSpPr>
          <p:cNvPr id="17" name="TextBox 1">
            <a:extLst>
              <a:ext uri="{FF2B5EF4-FFF2-40B4-BE49-F238E27FC236}">
                <a16:creationId xmlns:a16="http://schemas.microsoft.com/office/drawing/2014/main" id="{66D326BD-6385-4AB0-A27C-981B119C2E97}"/>
              </a:ext>
            </a:extLst>
          </p:cNvPr>
          <p:cNvSpPr txBox="1">
            <a:spLocks noChangeArrowheads="1"/>
          </p:cNvSpPr>
          <p:nvPr/>
        </p:nvSpPr>
        <p:spPr bwMode="auto">
          <a:xfrm>
            <a:off x="5511800" y="2295525"/>
            <a:ext cx="17033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000000"/>
                </a:solidFill>
                <a:latin typeface="Aharoni" panose="020B0604020202020204" pitchFamily="2" charset="-79"/>
                <a:cs typeface="Aharoni" panose="020B0604020202020204" pitchFamily="2" charset="-79"/>
              </a:rPr>
              <a:t>l</a:t>
            </a:r>
            <a:r>
              <a:rPr lang="en-US" altLang="en-US" sz="6000" b="1">
                <a:solidFill>
                  <a:srgbClr val="FF0000"/>
                </a:solidFill>
                <a:latin typeface="Times New Roman" panose="02020603050405020304" pitchFamily="18" charset="0"/>
                <a:cs typeface="Times New Roman" panose="02020603050405020304" pitchFamily="18" charset="0"/>
              </a:rPr>
              <a:t>ẽo</a:t>
            </a:r>
            <a:endParaRPr lang="en-US" altLang="en-US" sz="6000">
              <a:solidFill>
                <a:srgbClr val="000000"/>
              </a:solidFill>
              <a:latin typeface="Times New Roman" panose="02020603050405020304" pitchFamily="18" charset="0"/>
              <a:cs typeface="Times New Roman" panose="02020603050405020304" pitchFamily="18" charset="0"/>
            </a:endParaRPr>
          </a:p>
        </p:txBody>
      </p:sp>
      <p:sp>
        <p:nvSpPr>
          <p:cNvPr id="19" name="TextBox 1">
            <a:extLst>
              <a:ext uri="{FF2B5EF4-FFF2-40B4-BE49-F238E27FC236}">
                <a16:creationId xmlns:a16="http://schemas.microsoft.com/office/drawing/2014/main" id="{7AC438BB-726C-42A8-AFAB-F62FE3689F44}"/>
              </a:ext>
            </a:extLst>
          </p:cNvPr>
          <p:cNvSpPr txBox="1">
            <a:spLocks noChangeArrowheads="1"/>
          </p:cNvSpPr>
          <p:nvPr/>
        </p:nvSpPr>
        <p:spPr bwMode="auto">
          <a:xfrm>
            <a:off x="6273800" y="1273175"/>
            <a:ext cx="15573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6000" b="1">
                <a:solidFill>
                  <a:srgbClr val="FF0000"/>
                </a:solidFill>
                <a:latin typeface="Times New Roman" panose="02020603050405020304" pitchFamily="18" charset="0"/>
                <a:cs typeface="Times New Roman" panose="02020603050405020304" pitchFamily="18" charset="0"/>
              </a:rPr>
              <a:t>eo</a:t>
            </a:r>
            <a:endParaRPr lang="en-US" altLang="en-US" sz="6000">
              <a:solidFill>
                <a:srgbClr val="000000"/>
              </a:solidFill>
              <a:latin typeface="Times New Roman" panose="02020603050405020304" pitchFamily="18" charset="0"/>
              <a:cs typeface="Times New Roman" panose="02020603050405020304" pitchFamily="18" charset="0"/>
            </a:endParaRPr>
          </a:p>
        </p:txBody>
      </p:sp>
      <p:pic>
        <p:nvPicPr>
          <p:cNvPr id="43023" name="Picture 14">
            <a:extLst>
              <a:ext uri="{FF2B5EF4-FFF2-40B4-BE49-F238E27FC236}">
                <a16:creationId xmlns:a16="http://schemas.microsoft.com/office/drawing/2014/main" id="{CD10F880-F94A-421D-82AA-78A2467005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3429001"/>
            <a:ext cx="1798638"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4" name="Picture 16">
            <a:extLst>
              <a:ext uri="{FF2B5EF4-FFF2-40B4-BE49-F238E27FC236}">
                <a16:creationId xmlns:a16="http://schemas.microsoft.com/office/drawing/2014/main" id="{74A0DFA9-7A7D-433A-98E6-9E08F4911C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3139" y="3414714"/>
            <a:ext cx="1220787"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5" name="Picture 17">
            <a:extLst>
              <a:ext uri="{FF2B5EF4-FFF2-40B4-BE49-F238E27FC236}">
                <a16:creationId xmlns:a16="http://schemas.microsoft.com/office/drawing/2014/main" id="{2DF3AB74-36FD-4735-B273-12A3904AA7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6175" y="3405189"/>
            <a:ext cx="11112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6" name="Picture 18">
            <a:extLst>
              <a:ext uri="{FF2B5EF4-FFF2-40B4-BE49-F238E27FC236}">
                <a16:creationId xmlns:a16="http://schemas.microsoft.com/office/drawing/2014/main" id="{A51E82D5-6D7D-4254-9427-EA69505205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9663" y="3429001"/>
            <a:ext cx="1166812"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7" name="Picture 19">
            <a:extLst>
              <a:ext uri="{FF2B5EF4-FFF2-40B4-BE49-F238E27FC236}">
                <a16:creationId xmlns:a16="http://schemas.microsoft.com/office/drawing/2014/main" id="{5D37EE34-3E5B-4EFA-83FF-476EEC75F0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5400" y="3405189"/>
            <a:ext cx="1144588"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8" name="Picture 20">
            <a:extLst>
              <a:ext uri="{FF2B5EF4-FFF2-40B4-BE49-F238E27FC236}">
                <a16:creationId xmlns:a16="http://schemas.microsoft.com/office/drawing/2014/main" id="{EBB649EB-D97C-412B-B166-53E99F8BCC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39225" y="3378201"/>
            <a:ext cx="10668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9" name="Picture 21" descr="C:\Users\Administrator\Desktop\ao bèo.JPG">
            <a:extLst>
              <a:ext uri="{FF2B5EF4-FFF2-40B4-BE49-F238E27FC236}">
                <a16:creationId xmlns:a16="http://schemas.microsoft.com/office/drawing/2014/main" id="{2D154443-417E-4F27-A2CE-6DAF7912F9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29564" y="4257676"/>
            <a:ext cx="2509837"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0" name="Picture 22">
            <a:extLst>
              <a:ext uri="{FF2B5EF4-FFF2-40B4-BE49-F238E27FC236}">
                <a16:creationId xmlns:a16="http://schemas.microsoft.com/office/drawing/2014/main" id="{DD281263-5036-4331-9D90-BB5890EBD8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7925" y="6010275"/>
            <a:ext cx="463550" cy="9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1" name="Picture 23">
            <a:extLst>
              <a:ext uri="{FF2B5EF4-FFF2-40B4-BE49-F238E27FC236}">
                <a16:creationId xmlns:a16="http://schemas.microsoft.com/office/drawing/2014/main" id="{56CC3C5C-3813-49AE-B3FE-C8909FC2B3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24700" y="6043614"/>
            <a:ext cx="463550"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2" name="Picture 24">
            <a:extLst>
              <a:ext uri="{FF2B5EF4-FFF2-40B4-BE49-F238E27FC236}">
                <a16:creationId xmlns:a16="http://schemas.microsoft.com/office/drawing/2014/main" id="{468D71DD-86EB-490F-82C5-62DEB1B8E3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8800" y="5983289"/>
            <a:ext cx="463550"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33" name="Picture 25">
            <a:extLst>
              <a:ext uri="{FF2B5EF4-FFF2-40B4-BE49-F238E27FC236}">
                <a16:creationId xmlns:a16="http://schemas.microsoft.com/office/drawing/2014/main" id="{D58C3833-7C0D-4F61-9796-E0B6F19E5F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65475" y="5972175"/>
            <a:ext cx="463550" cy="7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BF289-A01F-4DE4-9327-C555F1DE659E}"/>
              </a:ext>
            </a:extLst>
          </p:cNvPr>
          <p:cNvGrpSpPr>
            <a:grpSpLocks/>
          </p:cNvGrpSpPr>
          <p:nvPr/>
        </p:nvGrpSpPr>
        <p:grpSpPr bwMode="auto">
          <a:xfrm>
            <a:off x="3048000" y="1371600"/>
            <a:ext cx="6146800" cy="2895600"/>
            <a:chOff x="2901950" y="2081196"/>
            <a:chExt cx="4368007" cy="1544221"/>
          </a:xfrm>
        </p:grpSpPr>
        <p:pic>
          <p:nvPicPr>
            <p:cNvPr id="44039" name="Picture 6">
              <a:extLst>
                <a:ext uri="{FF2B5EF4-FFF2-40B4-BE49-F238E27FC236}">
                  <a16:creationId xmlns:a16="http://schemas.microsoft.com/office/drawing/2014/main" id="{7FA5E4DC-94A1-42AB-A159-3D54ECA89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950" y="2098226"/>
              <a:ext cx="2086769" cy="151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7">
              <a:extLst>
                <a:ext uri="{FF2B5EF4-FFF2-40B4-BE49-F238E27FC236}">
                  <a16:creationId xmlns:a16="http://schemas.microsoft.com/office/drawing/2014/main" id="{DD3833A7-C79E-49F8-95BB-087DCCEF1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719" y="2081196"/>
              <a:ext cx="2281238" cy="154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035" name="ao.wmv">
            <a:hlinkClick r:id="" action="ppaction://media"/>
            <a:extLst>
              <a:ext uri="{FF2B5EF4-FFF2-40B4-BE49-F238E27FC236}">
                <a16:creationId xmlns:a16="http://schemas.microsoft.com/office/drawing/2014/main" id="{F04E4FBC-172C-4FFD-B38F-6918AB9003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923749"/>
            <a:ext cx="80772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6" name="Group 10">
            <a:extLst>
              <a:ext uri="{FF2B5EF4-FFF2-40B4-BE49-F238E27FC236}">
                <a16:creationId xmlns:a16="http://schemas.microsoft.com/office/drawing/2014/main" id="{EA1997F2-C23C-48C5-BCD7-DFE8A91FC1E8}"/>
              </a:ext>
            </a:extLst>
          </p:cNvPr>
          <p:cNvGrpSpPr>
            <a:grpSpLocks/>
          </p:cNvGrpSpPr>
          <p:nvPr/>
        </p:nvGrpSpPr>
        <p:grpSpPr bwMode="auto">
          <a:xfrm>
            <a:off x="228600" y="152400"/>
            <a:ext cx="2514600" cy="838200"/>
            <a:chOff x="228600" y="228600"/>
            <a:chExt cx="2514600" cy="838200"/>
          </a:xfrm>
        </p:grpSpPr>
        <p:sp>
          <p:nvSpPr>
            <p:cNvPr id="8" name="Rounded Rectangle 7">
              <a:extLst>
                <a:ext uri="{FF2B5EF4-FFF2-40B4-BE49-F238E27FC236}">
                  <a16:creationId xmlns:a16="http://schemas.microsoft.com/office/drawing/2014/main" id="{9BB5A79D-A806-47F0-89D1-665A45103994}"/>
                </a:ext>
              </a:extLst>
            </p:cNvPr>
            <p:cNvSpPr/>
            <p:nvPr/>
          </p:nvSpPr>
          <p:spPr>
            <a:xfrm>
              <a:off x="960438" y="274638"/>
              <a:ext cx="1782762" cy="762000"/>
            </a:xfrm>
            <a:prstGeom prst="roundRect">
              <a:avLst/>
            </a:prstGeom>
            <a:solidFill>
              <a:srgbClr val="CC3399"/>
            </a:solidFill>
            <a:ln w="25400" cap="flat" cmpd="sng" algn="ctr">
              <a:noFill/>
              <a:prstDash val="solid"/>
            </a:ln>
            <a:effectLst/>
          </p:spPr>
          <p:txBody>
            <a:bodyPr anchor="ctr"/>
            <a:lstStyle/>
            <a:p>
              <a:pPr algn="ctr" defTabSz="914378" fontAlgn="auto">
                <a:spcBef>
                  <a:spcPts val="0"/>
                </a:spcBef>
                <a:spcAft>
                  <a:spcPts val="0"/>
                </a:spcAft>
                <a:defRPr/>
              </a:pPr>
              <a:r>
                <a:rPr lang="en-US" sz="3600" b="1" kern="0" dirty="0">
                  <a:solidFill>
                    <a:srgbClr val="FFFFFF"/>
                  </a:solidFill>
                  <a:latin typeface="Arial"/>
                  <a:cs typeface="+mn-cs"/>
                </a:rPr>
                <a:t> </a:t>
              </a:r>
              <a:r>
                <a:rPr lang="en-US" sz="4800" b="1" kern="0" dirty="0" err="1">
                  <a:solidFill>
                    <a:srgbClr val="FFFFFF"/>
                  </a:solidFill>
                  <a:latin typeface="Arial"/>
                  <a:cs typeface="+mn-cs"/>
                </a:rPr>
                <a:t>Viết</a:t>
              </a:r>
              <a:r>
                <a:rPr lang="en-US" sz="4800" b="1" kern="0" dirty="0">
                  <a:solidFill>
                    <a:srgbClr val="FFFFFF"/>
                  </a:solidFill>
                  <a:latin typeface="Arial"/>
                  <a:cs typeface="+mn-cs"/>
                </a:rPr>
                <a:t> </a:t>
              </a:r>
              <a:endParaRPr lang="vi-VN" sz="4800" b="1" kern="0" dirty="0">
                <a:solidFill>
                  <a:srgbClr val="FFFFFF"/>
                </a:solidFill>
                <a:latin typeface="Arial"/>
                <a:cs typeface="+mn-cs"/>
              </a:endParaRPr>
            </a:p>
          </p:txBody>
        </p:sp>
        <p:sp>
          <p:nvSpPr>
            <p:cNvPr id="9" name="Oval 8">
              <a:extLst>
                <a:ext uri="{FF2B5EF4-FFF2-40B4-BE49-F238E27FC236}">
                  <a16:creationId xmlns:a16="http://schemas.microsoft.com/office/drawing/2014/main" id="{41DC5284-C6B6-4970-8CF8-A8A749F53B0D}"/>
                </a:ext>
              </a:extLst>
            </p:cNvPr>
            <p:cNvSpPr/>
            <p:nvPr/>
          </p:nvSpPr>
          <p:spPr>
            <a:xfrm>
              <a:off x="228600" y="228600"/>
              <a:ext cx="914400" cy="838200"/>
            </a:xfrm>
            <a:prstGeom prst="ellipse">
              <a:avLst/>
            </a:prstGeom>
            <a:solidFill>
              <a:srgbClr val="FFC000"/>
            </a:solidFill>
            <a:ln w="25400" cap="flat" cmpd="sng" algn="ctr">
              <a:noFill/>
              <a:prstDash val="solid"/>
            </a:ln>
            <a:effectLst/>
          </p:spPr>
          <p:txBody>
            <a:bodyPr anchor="ctr"/>
            <a:lstStyle/>
            <a:p>
              <a:pPr algn="ctr" defTabSz="914378" fontAlgn="auto">
                <a:spcBef>
                  <a:spcPts val="0"/>
                </a:spcBef>
                <a:spcAft>
                  <a:spcPts val="0"/>
                </a:spcAft>
                <a:defRPr/>
              </a:pPr>
              <a:r>
                <a:rPr lang="en-US" sz="4800" b="1" kern="0" dirty="0">
                  <a:solidFill>
                    <a:srgbClr val="808080">
                      <a:lumMod val="10000"/>
                    </a:srgbClr>
                  </a:solidFill>
                  <a:latin typeface="Arial"/>
                  <a:cs typeface="+mn-cs"/>
                </a:rPr>
                <a:t>3</a:t>
              </a:r>
              <a:endParaRPr lang="vi-VN" sz="4800" b="1" kern="0" dirty="0">
                <a:solidFill>
                  <a:srgbClr val="808080">
                    <a:lumMod val="10000"/>
                  </a:srgbClr>
                </a:solidFill>
                <a:latin typeface="Arial"/>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eo.wmv">
            <a:hlinkClick r:id="" action="ppaction://media"/>
            <a:extLst>
              <a:ext uri="{FF2B5EF4-FFF2-40B4-BE49-F238E27FC236}">
                <a16:creationId xmlns:a16="http://schemas.microsoft.com/office/drawing/2014/main" id="{9B1BD05E-7380-4F56-B3AF-A08D819EBC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1066800"/>
            <a:ext cx="7848600" cy="4906963"/>
          </a:xfrm>
        </p:spPr>
      </p:pic>
      <p:grpSp>
        <p:nvGrpSpPr>
          <p:cNvPr id="45059" name="Group 10">
            <a:extLst>
              <a:ext uri="{FF2B5EF4-FFF2-40B4-BE49-F238E27FC236}">
                <a16:creationId xmlns:a16="http://schemas.microsoft.com/office/drawing/2014/main" id="{A51FE646-4746-486E-9F96-E80EF82BB15C}"/>
              </a:ext>
            </a:extLst>
          </p:cNvPr>
          <p:cNvGrpSpPr>
            <a:grpSpLocks/>
          </p:cNvGrpSpPr>
          <p:nvPr/>
        </p:nvGrpSpPr>
        <p:grpSpPr bwMode="auto">
          <a:xfrm>
            <a:off x="5189" y="0"/>
            <a:ext cx="2514600" cy="838200"/>
            <a:chOff x="228600" y="228600"/>
            <a:chExt cx="2514600" cy="838200"/>
          </a:xfrm>
        </p:grpSpPr>
        <p:sp>
          <p:nvSpPr>
            <p:cNvPr id="6" name="Rounded Rectangle 5">
              <a:extLst>
                <a:ext uri="{FF2B5EF4-FFF2-40B4-BE49-F238E27FC236}">
                  <a16:creationId xmlns:a16="http://schemas.microsoft.com/office/drawing/2014/main" id="{6BE56372-ABE3-4220-B984-ACE64C137708}"/>
                </a:ext>
              </a:extLst>
            </p:cNvPr>
            <p:cNvSpPr/>
            <p:nvPr/>
          </p:nvSpPr>
          <p:spPr>
            <a:xfrm>
              <a:off x="960438" y="274638"/>
              <a:ext cx="1782762" cy="762000"/>
            </a:xfrm>
            <a:prstGeom prst="roundRect">
              <a:avLst/>
            </a:prstGeom>
            <a:solidFill>
              <a:srgbClr val="CC3399"/>
            </a:solidFill>
            <a:ln w="25400" cap="flat" cmpd="sng" algn="ctr">
              <a:noFill/>
              <a:prstDash val="solid"/>
            </a:ln>
            <a:effectLst/>
          </p:spPr>
          <p:txBody>
            <a:bodyPr anchor="ctr"/>
            <a:lstStyle/>
            <a:p>
              <a:pPr algn="ctr" defTabSz="914378" fontAlgn="auto">
                <a:spcBef>
                  <a:spcPts val="0"/>
                </a:spcBef>
                <a:spcAft>
                  <a:spcPts val="0"/>
                </a:spcAft>
                <a:defRPr/>
              </a:pPr>
              <a:r>
                <a:rPr lang="en-US" sz="3600" b="1" kern="0" dirty="0">
                  <a:solidFill>
                    <a:srgbClr val="FFFFFF"/>
                  </a:solidFill>
                  <a:latin typeface="Arial"/>
                  <a:cs typeface="+mn-cs"/>
                </a:rPr>
                <a:t> </a:t>
              </a:r>
              <a:r>
                <a:rPr lang="en-US" sz="4800" b="1" kern="0" dirty="0" err="1">
                  <a:solidFill>
                    <a:srgbClr val="FFFFFF"/>
                  </a:solidFill>
                  <a:latin typeface="Arial"/>
                  <a:cs typeface="+mn-cs"/>
                </a:rPr>
                <a:t>Viết</a:t>
              </a:r>
              <a:r>
                <a:rPr lang="en-US" sz="4800" b="1" kern="0" dirty="0">
                  <a:solidFill>
                    <a:srgbClr val="FFFFFF"/>
                  </a:solidFill>
                  <a:latin typeface="Arial"/>
                  <a:cs typeface="+mn-cs"/>
                </a:rPr>
                <a:t> </a:t>
              </a:r>
              <a:endParaRPr lang="vi-VN" sz="4800" b="1" kern="0" dirty="0">
                <a:solidFill>
                  <a:srgbClr val="FFFFFF"/>
                </a:solidFill>
                <a:latin typeface="Arial"/>
                <a:cs typeface="+mn-cs"/>
              </a:endParaRPr>
            </a:p>
          </p:txBody>
        </p:sp>
        <p:sp>
          <p:nvSpPr>
            <p:cNvPr id="7" name="Oval 6">
              <a:extLst>
                <a:ext uri="{FF2B5EF4-FFF2-40B4-BE49-F238E27FC236}">
                  <a16:creationId xmlns:a16="http://schemas.microsoft.com/office/drawing/2014/main" id="{026FCBC6-8F61-456C-8FDB-343985020785}"/>
                </a:ext>
              </a:extLst>
            </p:cNvPr>
            <p:cNvSpPr/>
            <p:nvPr/>
          </p:nvSpPr>
          <p:spPr>
            <a:xfrm>
              <a:off x="228600" y="228600"/>
              <a:ext cx="914400" cy="838200"/>
            </a:xfrm>
            <a:prstGeom prst="ellipse">
              <a:avLst/>
            </a:prstGeom>
            <a:solidFill>
              <a:srgbClr val="FFC000"/>
            </a:solidFill>
            <a:ln w="25400" cap="flat" cmpd="sng" algn="ctr">
              <a:noFill/>
              <a:prstDash val="solid"/>
            </a:ln>
            <a:effectLst/>
          </p:spPr>
          <p:txBody>
            <a:bodyPr anchor="ctr"/>
            <a:lstStyle/>
            <a:p>
              <a:pPr algn="ctr" defTabSz="914378" fontAlgn="auto">
                <a:spcBef>
                  <a:spcPts val="0"/>
                </a:spcBef>
                <a:spcAft>
                  <a:spcPts val="0"/>
                </a:spcAft>
                <a:defRPr/>
              </a:pPr>
              <a:r>
                <a:rPr lang="en-US" sz="4800" b="1" kern="0" dirty="0">
                  <a:solidFill>
                    <a:srgbClr val="808080">
                      <a:lumMod val="10000"/>
                    </a:srgbClr>
                  </a:solidFill>
                  <a:latin typeface="Arial"/>
                  <a:cs typeface="+mn-cs"/>
                </a:rPr>
                <a:t>3</a:t>
              </a:r>
              <a:endParaRPr lang="vi-VN" sz="4800" b="1" kern="0" dirty="0">
                <a:solidFill>
                  <a:srgbClr val="808080">
                    <a:lumMod val="10000"/>
                  </a:srgbClr>
                </a:solidFill>
                <a:latin typeface="Arial"/>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a:extLst>
              <a:ext uri="{FF2B5EF4-FFF2-40B4-BE49-F238E27FC236}">
                <a16:creationId xmlns:a16="http://schemas.microsoft.com/office/drawing/2014/main" id="{0EFD493E-D2F5-4A10-AE1F-49220A0D8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861088"/>
            <a:ext cx="835025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6083" name="Group 10">
            <a:extLst>
              <a:ext uri="{FF2B5EF4-FFF2-40B4-BE49-F238E27FC236}">
                <a16:creationId xmlns:a16="http://schemas.microsoft.com/office/drawing/2014/main" id="{0376EF06-C5A1-40C9-AE3B-D42CAB6466B7}"/>
              </a:ext>
            </a:extLst>
          </p:cNvPr>
          <p:cNvGrpSpPr>
            <a:grpSpLocks/>
          </p:cNvGrpSpPr>
          <p:nvPr/>
        </p:nvGrpSpPr>
        <p:grpSpPr bwMode="auto">
          <a:xfrm>
            <a:off x="52126" y="-21210"/>
            <a:ext cx="2514600" cy="838200"/>
            <a:chOff x="228600" y="228600"/>
            <a:chExt cx="2514600" cy="838200"/>
          </a:xfrm>
        </p:grpSpPr>
        <p:sp>
          <p:nvSpPr>
            <p:cNvPr id="5" name="Rounded Rectangle 4">
              <a:extLst>
                <a:ext uri="{FF2B5EF4-FFF2-40B4-BE49-F238E27FC236}">
                  <a16:creationId xmlns:a16="http://schemas.microsoft.com/office/drawing/2014/main" id="{441EB2CE-139D-4746-83FD-FECF70D0AB79}"/>
                </a:ext>
              </a:extLst>
            </p:cNvPr>
            <p:cNvSpPr/>
            <p:nvPr/>
          </p:nvSpPr>
          <p:spPr>
            <a:xfrm>
              <a:off x="960438" y="274638"/>
              <a:ext cx="1782762" cy="762000"/>
            </a:xfrm>
            <a:prstGeom prst="roundRect">
              <a:avLst/>
            </a:prstGeom>
            <a:solidFill>
              <a:srgbClr val="CC3399"/>
            </a:solidFill>
            <a:ln w="25400" cap="flat" cmpd="sng" algn="ctr">
              <a:noFill/>
              <a:prstDash val="solid"/>
            </a:ln>
            <a:effectLst/>
          </p:spPr>
          <p:txBody>
            <a:bodyPr anchor="ctr"/>
            <a:lstStyle/>
            <a:p>
              <a:pPr algn="ctr" defTabSz="914378" fontAlgn="auto">
                <a:spcBef>
                  <a:spcPts val="0"/>
                </a:spcBef>
                <a:spcAft>
                  <a:spcPts val="0"/>
                </a:spcAft>
                <a:defRPr/>
              </a:pPr>
              <a:r>
                <a:rPr lang="en-US" sz="3600" b="1" kern="0" dirty="0">
                  <a:solidFill>
                    <a:srgbClr val="FFFFFF"/>
                  </a:solidFill>
                  <a:latin typeface="Arial"/>
                  <a:cs typeface="+mn-cs"/>
                </a:rPr>
                <a:t> </a:t>
              </a:r>
              <a:r>
                <a:rPr lang="en-US" sz="4800" b="1" kern="0" dirty="0" err="1">
                  <a:solidFill>
                    <a:srgbClr val="FFFFFF"/>
                  </a:solidFill>
                  <a:latin typeface="Arial"/>
                  <a:cs typeface="+mn-cs"/>
                </a:rPr>
                <a:t>Viết</a:t>
              </a:r>
              <a:r>
                <a:rPr lang="en-US" sz="4800" b="1" kern="0" dirty="0">
                  <a:solidFill>
                    <a:srgbClr val="FFFFFF"/>
                  </a:solidFill>
                  <a:latin typeface="Arial"/>
                  <a:cs typeface="+mn-cs"/>
                </a:rPr>
                <a:t> </a:t>
              </a:r>
              <a:endParaRPr lang="vi-VN" sz="4800" b="1" kern="0" dirty="0">
                <a:solidFill>
                  <a:srgbClr val="FFFFFF"/>
                </a:solidFill>
                <a:latin typeface="Arial"/>
                <a:cs typeface="+mn-cs"/>
              </a:endParaRPr>
            </a:p>
          </p:txBody>
        </p:sp>
        <p:sp>
          <p:nvSpPr>
            <p:cNvPr id="6" name="Oval 5">
              <a:extLst>
                <a:ext uri="{FF2B5EF4-FFF2-40B4-BE49-F238E27FC236}">
                  <a16:creationId xmlns:a16="http://schemas.microsoft.com/office/drawing/2014/main" id="{5D465939-6621-4A5F-960C-0DF0D1C277A2}"/>
                </a:ext>
              </a:extLst>
            </p:cNvPr>
            <p:cNvSpPr/>
            <p:nvPr/>
          </p:nvSpPr>
          <p:spPr>
            <a:xfrm>
              <a:off x="228600" y="228600"/>
              <a:ext cx="914400" cy="838200"/>
            </a:xfrm>
            <a:prstGeom prst="ellipse">
              <a:avLst/>
            </a:prstGeom>
            <a:solidFill>
              <a:srgbClr val="FFC000"/>
            </a:solidFill>
            <a:ln w="25400" cap="flat" cmpd="sng" algn="ctr">
              <a:noFill/>
              <a:prstDash val="solid"/>
            </a:ln>
            <a:effectLst/>
          </p:spPr>
          <p:txBody>
            <a:bodyPr anchor="ctr"/>
            <a:lstStyle/>
            <a:p>
              <a:pPr algn="ctr" defTabSz="914378" fontAlgn="auto">
                <a:spcBef>
                  <a:spcPts val="0"/>
                </a:spcBef>
                <a:spcAft>
                  <a:spcPts val="0"/>
                </a:spcAft>
                <a:defRPr/>
              </a:pPr>
              <a:r>
                <a:rPr lang="en-US" sz="4800" b="1" kern="0" dirty="0">
                  <a:solidFill>
                    <a:srgbClr val="808080">
                      <a:lumMod val="10000"/>
                    </a:srgbClr>
                  </a:solidFill>
                  <a:latin typeface="Arial"/>
                  <a:cs typeface="+mn-cs"/>
                </a:rPr>
                <a:t>3</a:t>
              </a:r>
              <a:endParaRPr lang="vi-VN" sz="4800" b="1" kern="0" dirty="0">
                <a:solidFill>
                  <a:srgbClr val="808080">
                    <a:lumMod val="10000"/>
                  </a:srgbClr>
                </a:solidFill>
                <a:latin typeface="Arial"/>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5400" y="777240"/>
            <a:ext cx="9874910"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49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22786" y="-438982"/>
            <a:ext cx="8976067" cy="4837861"/>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FFF6E5"/>
                  </a:solidFill>
                  <a:latin typeface="Arial-Rounded" pitchFamily="34" charset="0"/>
                  <a:ea typeface="Arial-Rounded" pitchFamily="34" charset="0"/>
                  <a:cs typeface="Arial-Rounded" pitchFamily="34" charset="0"/>
                  <a:sym typeface="Arial"/>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422C46"/>
                  </a:solidFill>
                  <a:latin typeface="Arial Rounded MT Bold" pitchFamily="34" charset="0"/>
                  <a:ea typeface="Arial-Rounded" pitchFamily="34" charset="0"/>
                  <a:cs typeface="Arial-Rounded" pitchFamily="34" charset="0"/>
                  <a:sym typeface="Arial"/>
                </a:rPr>
                <a:t>4</a:t>
              </a:r>
              <a:endParaRPr lang="en-US" sz="4400" kern="0" dirty="0">
                <a:solidFill>
                  <a:srgbClr val="422C46"/>
                </a:solidFill>
                <a:latin typeface="Arial Rounded MT Bold" pitchFamily="34" charset="0"/>
                <a:ea typeface="Arial-Rounded" pitchFamily="34" charset="0"/>
                <a:cs typeface="Arial-Rounded" pitchFamily="34" charset="0"/>
                <a:sym typeface="Arial"/>
              </a:endParaRPr>
            </a:p>
          </p:txBody>
        </p:sp>
      </p:grpSp>
      <p:sp>
        <p:nvSpPr>
          <p:cNvPr id="25" name="Title 1"/>
          <p:cNvSpPr txBox="1">
            <a:spLocks/>
          </p:cNvSpPr>
          <p:nvPr/>
        </p:nvSpPr>
        <p:spPr>
          <a:xfrm>
            <a:off x="228198"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cxnSp>
        <p:nvCxnSpPr>
          <p:cNvPr id="32" name="Straight Connector 31"/>
          <p:cNvCxnSpPr/>
          <p:nvPr/>
        </p:nvCxnSpPr>
        <p:spPr>
          <a:xfrm>
            <a:off x="3429000" y="521238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001000" y="5212388"/>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2557" y="424764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1</a:t>
            </a:r>
          </a:p>
        </p:txBody>
      </p:sp>
      <p:sp>
        <p:nvSpPr>
          <p:cNvPr id="13" name="Oval 12"/>
          <p:cNvSpPr/>
          <p:nvPr/>
        </p:nvSpPr>
        <p:spPr>
          <a:xfrm>
            <a:off x="207545" y="483387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2</a:t>
            </a:r>
          </a:p>
        </p:txBody>
      </p:sp>
      <p:cxnSp>
        <p:nvCxnSpPr>
          <p:cNvPr id="14" name="Straight Connector 13"/>
          <p:cNvCxnSpPr/>
          <p:nvPr/>
        </p:nvCxnSpPr>
        <p:spPr>
          <a:xfrm flipH="1">
            <a:off x="11871717" y="460335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77244" y="5839708"/>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971171" y="502313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3</a:t>
            </a:r>
          </a:p>
        </p:txBody>
      </p:sp>
      <p:cxnSp>
        <p:nvCxnSpPr>
          <p:cNvPr id="19" name="Straight Connector 18"/>
          <p:cNvCxnSpPr/>
          <p:nvPr/>
        </p:nvCxnSpPr>
        <p:spPr>
          <a:xfrm flipH="1">
            <a:off x="11125200" y="5796575"/>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711354" y="630030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4</a:t>
            </a:r>
          </a:p>
        </p:txBody>
      </p:sp>
      <p:cxnSp>
        <p:nvCxnSpPr>
          <p:cNvPr id="18" name="Straight Connector 17"/>
          <p:cNvCxnSpPr>
            <a:endCxn id="16" idx="2"/>
          </p:cNvCxnSpPr>
          <p:nvPr/>
        </p:nvCxnSpPr>
        <p:spPr>
          <a:xfrm>
            <a:off x="5676901" y="5212388"/>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32627" y="576345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85835" y="57690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7156" y="6441690"/>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912"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cao</a:t>
            </a:r>
          </a:p>
        </p:txBody>
      </p:sp>
      <p:sp>
        <p:nvSpPr>
          <p:cNvPr id="3" name="Title 1"/>
          <p:cNvSpPr txBox="1">
            <a:spLocks/>
          </p:cNvSpPr>
          <p:nvPr/>
        </p:nvSpPr>
        <p:spPr>
          <a:xfrm>
            <a:off x="410496"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chào mào</a:t>
            </a:r>
          </a:p>
        </p:txBody>
      </p:sp>
      <p:sp>
        <p:nvSpPr>
          <p:cNvPr id="5" name="Title 1"/>
          <p:cNvSpPr txBox="1">
            <a:spLocks/>
          </p:cNvSpPr>
          <p:nvPr/>
        </p:nvSpPr>
        <p:spPr>
          <a:xfrm>
            <a:off x="3498000"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sáo</a:t>
            </a:r>
          </a:p>
        </p:txBody>
      </p:sp>
      <p:sp>
        <p:nvSpPr>
          <p:cNvPr id="6" name="Title 1"/>
          <p:cNvSpPr txBox="1">
            <a:spLocks/>
          </p:cNvSpPr>
          <p:nvPr/>
        </p:nvSpPr>
        <p:spPr>
          <a:xfrm>
            <a:off x="6354096"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khéo léo</a:t>
            </a:r>
          </a:p>
        </p:txBody>
      </p:sp>
      <p:sp>
        <p:nvSpPr>
          <p:cNvPr id="7" name="Title 1"/>
          <p:cNvSpPr txBox="1">
            <a:spLocks/>
          </p:cNvSpPr>
          <p:nvPr/>
        </p:nvSpPr>
        <p:spPr>
          <a:xfrm>
            <a:off x="6354096"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84356" y="5648194"/>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83741"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99004"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705244"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302423"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13449"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5400">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sp>
        <p:nvSpPr>
          <p:cNvPr id="46" name="Rounded Rectangle 45"/>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Những loài chim nào xuất hiện trong bài?</a:t>
            </a:r>
          </a:p>
        </p:txBody>
      </p:sp>
      <p:cxnSp>
        <p:nvCxnSpPr>
          <p:cNvPr id="47" name="Straight Connector 46"/>
          <p:cNvCxnSpPr/>
          <p:nvPr/>
        </p:nvCxnSpPr>
        <p:spPr>
          <a:xfrm>
            <a:off x="6629401"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Đàn chào mào làm gì?</a:t>
            </a:r>
          </a:p>
        </p:txBody>
      </p:sp>
      <p:cxnSp>
        <p:nvCxnSpPr>
          <p:cNvPr id="10" name="Straight Connector 9"/>
          <p:cNvCxnSpPr/>
          <p:nvPr/>
        </p:nvCxnSpPr>
        <p:spPr>
          <a:xfrm>
            <a:off x="5791200"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7429"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18602"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5848"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Mấy chú sáo đen làm gì?</a:t>
            </a:r>
          </a:p>
        </p:txBody>
      </p:sp>
      <p:cxnSp>
        <p:nvCxnSpPr>
          <p:cNvPr id="20" name="Straight Connector 19"/>
          <p:cNvCxnSpPr/>
          <p:nvPr/>
        </p:nvCxnSpPr>
        <p:spPr>
          <a:xfrm>
            <a:off x="2849880"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448"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Chim ri làm gì?</a:t>
            </a:r>
          </a:p>
        </p:txBody>
      </p:sp>
      <p:cxnSp>
        <p:nvCxnSpPr>
          <p:cNvPr id="25" name="Straight Connector 24"/>
          <p:cNvCxnSpPr/>
          <p:nvPr/>
        </p:nvCxnSpPr>
        <p:spPr>
          <a:xfrm>
            <a:off x="10854722"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2878"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Em thích nhất chú chim nào? Vì sao?</a:t>
            </a: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4A915392-8D7B-4880-8B75-892EDE7FDC4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228600"/>
            <a:ext cx="8686800" cy="63246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组合 147">
            <a:extLst>
              <a:ext uri="{FF2B5EF4-FFF2-40B4-BE49-F238E27FC236}">
                <a16:creationId xmlns:a16="http://schemas.microsoft.com/office/drawing/2014/main" id="{1FBE1135-771A-4FEA-BE2B-DBE89DC48130}"/>
              </a:ext>
            </a:extLst>
          </p:cNvPr>
          <p:cNvGrpSpPr/>
          <p:nvPr/>
        </p:nvGrpSpPr>
        <p:grpSpPr>
          <a:xfrm>
            <a:off x="4107945" y="2001892"/>
            <a:ext cx="5261026" cy="2854215"/>
            <a:chOff x="4107945" y="2001892"/>
            <a:chExt cx="5261026" cy="2854215"/>
          </a:xfrm>
        </p:grpSpPr>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107945" y="2001892"/>
              <a:ext cx="5261026" cy="2854215"/>
            </a:xfrm>
            <a:prstGeom prst="rect">
              <a:avLst/>
            </a:prstGeom>
          </p:spPr>
        </p:pic>
        <p:sp>
          <p:nvSpPr>
            <p:cNvPr id="142" name="文本框 141">
              <a:extLst>
                <a:ext uri="{FF2B5EF4-FFF2-40B4-BE49-F238E27FC236}">
                  <a16:creationId xmlns:a16="http://schemas.microsoft.com/office/drawing/2014/main" id="{468CCB71-1086-40BE-BD0C-DA5816B9A5D7}"/>
                </a:ext>
              </a:extLst>
            </p:cNvPr>
            <p:cNvSpPr txBox="1"/>
            <p:nvPr/>
          </p:nvSpPr>
          <p:spPr>
            <a:xfrm>
              <a:off x="5180080" y="2692279"/>
              <a:ext cx="2507571" cy="1323439"/>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zh-CN" altLang="en-US"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1000" fill="hold"/>
                                        <p:tgtEl>
                                          <p:spTgt spid="148"/>
                                        </p:tgtEl>
                                        <p:attrNameLst>
                                          <p:attrName>ppt_w</p:attrName>
                                        </p:attrNameLst>
                                      </p:cBhvr>
                                      <p:tavLst>
                                        <p:tav tm="0">
                                          <p:val>
                                            <p:fltVal val="0"/>
                                          </p:val>
                                        </p:tav>
                                        <p:tav tm="100000">
                                          <p:val>
                                            <p:strVal val="#ppt_w"/>
                                          </p:val>
                                        </p:tav>
                                      </p:tavLst>
                                    </p:anim>
                                    <p:anim calcmode="lin" valueType="num">
                                      <p:cBhvr>
                                        <p:cTn id="8" dur="1000" fill="hold"/>
                                        <p:tgtEl>
                                          <p:spTgt spid="148"/>
                                        </p:tgtEl>
                                        <p:attrNameLst>
                                          <p:attrName>ppt_h</p:attrName>
                                        </p:attrNameLst>
                                      </p:cBhvr>
                                      <p:tavLst>
                                        <p:tav tm="0">
                                          <p:val>
                                            <p:fltVal val="0"/>
                                          </p:val>
                                        </p:tav>
                                        <p:tav tm="100000">
                                          <p:val>
                                            <p:strVal val="#ppt_h"/>
                                          </p:val>
                                        </p:tav>
                                      </p:tavLst>
                                    </p:anim>
                                    <p:anim calcmode="lin" valueType="num">
                                      <p:cBhvr>
                                        <p:cTn id="9" dur="1000" fill="hold"/>
                                        <p:tgtEl>
                                          <p:spTgt spid="148"/>
                                        </p:tgtEl>
                                        <p:attrNameLst>
                                          <p:attrName>style.rotation</p:attrName>
                                        </p:attrNameLst>
                                      </p:cBhvr>
                                      <p:tavLst>
                                        <p:tav tm="0">
                                          <p:val>
                                            <p:fltVal val="90"/>
                                          </p:val>
                                        </p:tav>
                                        <p:tav tm="100000">
                                          <p:val>
                                            <p:fltVal val="0"/>
                                          </p:val>
                                        </p:tav>
                                      </p:tavLst>
                                    </p:anim>
                                    <p:animEffect transition="in" filter="fade">
                                      <p:cBhvr>
                                        <p:cTn id="10"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28601" y="3949159"/>
            <a:ext cx="11643519" cy="2922749"/>
          </a:xfrm>
          <a:prstGeom prst="rect">
            <a:avLst/>
          </a:prstGeom>
          <a:solidFill>
            <a:schemeClr val="bg1">
              <a:lumMod val="9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3600">
                <a:solidFill>
                  <a:srgbClr val="002060"/>
                </a:solidFill>
                <a:latin typeface="Arial-Rounded" pitchFamily="34" charset="0"/>
                <a:ea typeface="Arial-Rounded" pitchFamily="34" charset="0"/>
                <a:cs typeface="Arial-Rounded" pitchFamily="34" charset="0"/>
                <a:sym typeface="Arial"/>
              </a:rPr>
              <a:t>	</a:t>
            </a:r>
            <a:r>
              <a:rPr lang="en-US">
                <a:solidFill>
                  <a:srgbClr val="422C46"/>
                </a:solidFill>
                <a:latin typeface="Arial-Rounded" pitchFamily="34" charset="0"/>
                <a:ea typeface="Arial-Rounded" pitchFamily="34" charset="0"/>
                <a:cs typeface="Arial-Rounded" pitchFamily="34" charset="0"/>
                <a:sym typeface="Arial"/>
              </a:rPr>
              <a:t>Trên cây cao, đàn chào mào bay đi, bay lại. Mấy chú sáo đen vui ca véo von. Còn chim ri vẫn chăm chỉ. Chú tha rơm khô về khéo léo làm tổ.</a:t>
            </a:r>
          </a:p>
        </p:txBody>
      </p:sp>
      <p:sp>
        <p:nvSpPr>
          <p:cNvPr id="12" name="Title 1"/>
          <p:cNvSpPr txBox="1">
            <a:spLocks/>
          </p:cNvSpPr>
          <p:nvPr/>
        </p:nvSpPr>
        <p:spPr>
          <a:xfrm>
            <a:off x="4648200" y="1782549"/>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800">
                <a:solidFill>
                  <a:srgbClr val="422C46"/>
                </a:solidFill>
                <a:latin typeface="Arial-Rounded" pitchFamily="34" charset="0"/>
                <a:ea typeface="Arial-Rounded" pitchFamily="34" charset="0"/>
                <a:cs typeface="Arial-Rounded" pitchFamily="34" charset="0"/>
                <a:sym typeface="Arial"/>
              </a:rPr>
              <a:t>ngôi sao</a:t>
            </a:r>
          </a:p>
        </p:txBody>
      </p:sp>
      <p:sp>
        <p:nvSpPr>
          <p:cNvPr id="13" name="Title 1"/>
          <p:cNvSpPr txBox="1">
            <a:spLocks/>
          </p:cNvSpPr>
          <p:nvPr/>
        </p:nvSpPr>
        <p:spPr>
          <a:xfrm>
            <a:off x="7779573" y="1707857"/>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800">
                <a:solidFill>
                  <a:srgbClr val="422C46"/>
                </a:solidFill>
                <a:latin typeface="Arial-Rounded" pitchFamily="34" charset="0"/>
                <a:ea typeface="Arial-Rounded" pitchFamily="34" charset="0"/>
                <a:cs typeface="Arial-Rounded" pitchFamily="34" charset="0"/>
                <a:sym typeface="Arial"/>
              </a:rPr>
              <a:t>quả táo</a:t>
            </a:r>
          </a:p>
        </p:txBody>
      </p:sp>
      <p:sp>
        <p:nvSpPr>
          <p:cNvPr id="14" name="Title 1"/>
          <p:cNvSpPr txBox="1">
            <a:spLocks/>
          </p:cNvSpPr>
          <p:nvPr/>
        </p:nvSpPr>
        <p:spPr>
          <a:xfrm>
            <a:off x="4780444" y="2637383"/>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800">
                <a:solidFill>
                  <a:srgbClr val="422C46"/>
                </a:solidFill>
                <a:latin typeface="Arial-Rounded" pitchFamily="34" charset="0"/>
                <a:ea typeface="Arial-Rounded" pitchFamily="34" charset="0"/>
                <a:cs typeface="Arial-Rounded" pitchFamily="34" charset="0"/>
                <a:sym typeface="Arial"/>
              </a:rPr>
              <a:t>cái kẹo</a:t>
            </a:r>
          </a:p>
        </p:txBody>
      </p:sp>
      <p:sp>
        <p:nvSpPr>
          <p:cNvPr id="15" name="Title 1"/>
          <p:cNvSpPr txBox="1">
            <a:spLocks/>
          </p:cNvSpPr>
          <p:nvPr/>
        </p:nvSpPr>
        <p:spPr>
          <a:xfrm>
            <a:off x="7696200" y="26306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800">
                <a:solidFill>
                  <a:srgbClr val="422C46"/>
                </a:solidFill>
                <a:latin typeface="Arial-Rounded" pitchFamily="34" charset="0"/>
                <a:ea typeface="Arial-Rounded" pitchFamily="34" charset="0"/>
                <a:cs typeface="Arial-Rounded" pitchFamily="34" charset="0"/>
                <a:sym typeface="Arial"/>
              </a:rPr>
              <a:t>ao bèo</a:t>
            </a:r>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27" y="133276"/>
            <a:ext cx="3725007" cy="4023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599" y="381000"/>
            <a:ext cx="7529948" cy="1207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9351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41516" y="-304801"/>
            <a:ext cx="11948319" cy="5771835"/>
          </a:xfrm>
          <a:prstGeom prst="rect">
            <a:avLst/>
          </a:prstGeom>
        </p:spPr>
      </p:pic>
      <p:sp>
        <p:nvSpPr>
          <p:cNvPr id="2" name="Rectangle 1"/>
          <p:cNvSpPr/>
          <p:nvPr/>
        </p:nvSpPr>
        <p:spPr>
          <a:xfrm>
            <a:off x="-25832"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fontAlgn="auto">
              <a:spcBef>
                <a:spcPts val="0"/>
              </a:spcBef>
              <a:spcAft>
                <a:spcPts val="0"/>
              </a:spcAft>
              <a:buClr>
                <a:srgbClr val="000000"/>
              </a:buClr>
            </a:pPr>
            <a:endParaRPr lang="en-US" sz="1900" kern="0">
              <a:solidFill>
                <a:srgbClr val="FFF6E5"/>
              </a:solidFill>
              <a:latin typeface="Arial"/>
              <a:sym typeface="Aria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4"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6"/>
            <a:ext cx="1127504" cy="697627"/>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3700" b="1" kern="0">
                <a:solidFill>
                  <a:srgbClr val="FFF6E5"/>
                </a:solidFill>
                <a:latin typeface="Arrus-Black" pitchFamily="18" charset="0"/>
                <a:ea typeface="Arrus-Black" pitchFamily="18" charset="0"/>
                <a:cs typeface="Arrus-Black" pitchFamily="18" charset="0"/>
                <a:sym typeface="Arial"/>
              </a:rPr>
              <a:t>Bài</a:t>
            </a:r>
          </a:p>
        </p:txBody>
      </p:sp>
      <p:sp>
        <p:nvSpPr>
          <p:cNvPr id="32" name="TextBox 31"/>
          <p:cNvSpPr txBox="1"/>
          <p:nvPr/>
        </p:nvSpPr>
        <p:spPr>
          <a:xfrm>
            <a:off x="1030193" y="481574"/>
            <a:ext cx="1127504" cy="938486"/>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5300" b="1" kern="0">
                <a:solidFill>
                  <a:srgbClr val="BD196F"/>
                </a:solidFill>
                <a:latin typeface=".VnCooper" pitchFamily="34" charset="0"/>
                <a:ea typeface="Arial-Rounded" pitchFamily="34" charset="0"/>
                <a:cs typeface="Arial-Rounded" pitchFamily="34" charset="0"/>
                <a:sym typeface="Arial"/>
              </a:rPr>
              <a:t>42</a:t>
            </a:r>
          </a:p>
        </p:txBody>
      </p:sp>
      <p:grpSp>
        <p:nvGrpSpPr>
          <p:cNvPr id="27" name="Group 26"/>
          <p:cNvGrpSpPr/>
          <p:nvPr/>
        </p:nvGrpSpPr>
        <p:grpSpPr>
          <a:xfrm>
            <a:off x="589904"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3700" kern="0">
                  <a:solidFill>
                    <a:srgbClr val="FFF6E5"/>
                  </a:solidFill>
                  <a:latin typeface="Arial-Rounded" pitchFamily="34" charset="0"/>
                  <a:ea typeface="Arial-Rounded" pitchFamily="34" charset="0"/>
                  <a:cs typeface="Arial-Rounded" pitchFamily="34" charset="0"/>
                  <a:sym typeface="Arial"/>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300" kern="0">
                  <a:solidFill>
                    <a:srgbClr val="422C46"/>
                  </a:solidFill>
                  <a:latin typeface="Arial Rounded MT Bold" pitchFamily="34" charset="0"/>
                  <a:ea typeface="Arial-Rounded" pitchFamily="34" charset="0"/>
                  <a:cs typeface="Arial-Rounded" pitchFamily="34" charset="0"/>
                  <a:sym typeface="Arial"/>
                </a:rPr>
                <a:t>2</a:t>
              </a:r>
            </a:p>
          </p:txBody>
        </p:sp>
      </p:grpSp>
      <p:grpSp>
        <p:nvGrpSpPr>
          <p:cNvPr id="29" name="Group 28"/>
          <p:cNvGrpSpPr/>
          <p:nvPr/>
        </p:nvGrpSpPr>
        <p:grpSpPr>
          <a:xfrm>
            <a:off x="-50323" y="5264725"/>
            <a:ext cx="12246294" cy="1602318"/>
            <a:chOff x="695008" y="5406302"/>
            <a:chExt cx="10717370" cy="1602319"/>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FF0000"/>
                  </a:solidFill>
                  <a:latin typeface="Arial-Rounded" pitchFamily="34" charset="0"/>
                  <a:ea typeface="Arial-Rounded" pitchFamily="34" charset="0"/>
                  <a:cs typeface="Arial-Rounded" pitchFamily="34" charset="0"/>
                  <a:sym typeface="Arial"/>
                </a:rPr>
                <a:t>Ao</a:t>
              </a:r>
              <a:r>
                <a:rPr lang="en-US" sz="5100" b="1">
                  <a:solidFill>
                    <a:srgbClr val="422C46"/>
                  </a:solidFill>
                  <a:latin typeface="Arial-Rounded" pitchFamily="34" charset="0"/>
                  <a:ea typeface="Arial-Rounded" pitchFamily="34" charset="0"/>
                  <a:cs typeface="Arial-Rounded" pitchFamily="34" charset="0"/>
                  <a:sym typeface="Arial"/>
                </a:rPr>
                <a:t> thu lạnh l</a:t>
              </a:r>
              <a:r>
                <a:rPr lang="en-US" sz="5100" b="1">
                  <a:solidFill>
                    <a:srgbClr val="FF0000"/>
                  </a:solidFill>
                  <a:latin typeface="Arial-Rounded" pitchFamily="34" charset="0"/>
                  <a:ea typeface="Arial-Rounded" pitchFamily="34" charset="0"/>
                  <a:cs typeface="Arial-Rounded" pitchFamily="34" charset="0"/>
                  <a:sym typeface="Arial"/>
                </a:rPr>
                <a:t>eo</a:t>
              </a:r>
              <a:r>
                <a:rPr lang="en-US" sz="5100" b="1">
                  <a:solidFill>
                    <a:srgbClr val="422C46"/>
                  </a:solidFill>
                  <a:latin typeface="Arial-Rounded" pitchFamily="34" charset="0"/>
                  <a:ea typeface="Arial-Rounded" pitchFamily="34" charset="0"/>
                  <a:cs typeface="Arial-Rounded" pitchFamily="34" charset="0"/>
                  <a:sym typeface="Arial"/>
                </a:rPr>
                <a:t> nước trong v</a:t>
              </a:r>
              <a:r>
                <a:rPr lang="en-US" sz="5100" b="1">
                  <a:solidFill>
                    <a:srgbClr val="FF0000"/>
                  </a:solidFill>
                  <a:latin typeface="Arial-Rounded" pitchFamily="34" charset="0"/>
                  <a:ea typeface="Arial-Rounded" pitchFamily="34" charset="0"/>
                  <a:cs typeface="Arial-Rounded" pitchFamily="34" charset="0"/>
                  <a:sym typeface="Arial"/>
                </a:rPr>
                <a:t>eo</a:t>
              </a:r>
              <a:r>
                <a:rPr lang="en-US" sz="5100" b="1">
                  <a:solidFill>
                    <a:srgbClr val="422C46"/>
                  </a:solidFill>
                  <a:latin typeface="Arial-Rounded" pitchFamily="34" charset="0"/>
                  <a:ea typeface="Arial-Rounded" pitchFamily="34" charset="0"/>
                  <a:cs typeface="Arial-Rounded" pitchFamily="34" charset="0"/>
                  <a:sym typeface="Arial"/>
                </a:rPr>
                <a:t>.</a:t>
              </a: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422C46"/>
                  </a:solidFill>
                  <a:latin typeface="Arial-Rounded" pitchFamily="34" charset="0"/>
                  <a:ea typeface="Arial-Rounded" pitchFamily="34" charset="0"/>
                  <a:cs typeface="Arial-Rounded" pitchFamily="34" charset="0"/>
                  <a:sym typeface="Arial"/>
                </a:rPr>
                <a:t>͂</a:t>
              </a:r>
            </a:p>
          </p:txBody>
        </p:sp>
      </p:grpSp>
      <p:sp>
        <p:nvSpPr>
          <p:cNvPr id="5" name="Title 1"/>
          <p:cNvSpPr txBox="1">
            <a:spLocks/>
          </p:cNvSpPr>
          <p:nvPr/>
        </p:nvSpPr>
        <p:spPr>
          <a:xfrm>
            <a:off x="838201" y="-53288"/>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8800" b="1">
                <a:solidFill>
                  <a:srgbClr val="FFF6E5"/>
                </a:solidFill>
                <a:latin typeface="Arial-Rounded" pitchFamily="34" charset="0"/>
                <a:ea typeface="Arial-Rounded" pitchFamily="34" charset="0"/>
                <a:cs typeface="Arial-Rounded" pitchFamily="34" charset="0"/>
                <a:sym typeface="Arial"/>
              </a:rPr>
              <a:t>  ao   eo</a:t>
            </a:r>
          </a:p>
        </p:txBody>
      </p:sp>
    </p:spTree>
    <p:extLst>
      <p:ext uri="{BB962C8B-B14F-4D97-AF65-F5344CB8AC3E}">
        <p14:creationId xmlns:p14="http://schemas.microsoft.com/office/powerpoint/2010/main" val="1921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3511816"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ao</a:t>
            </a:r>
          </a:p>
        </p:txBody>
      </p:sp>
      <p:sp>
        <p:nvSpPr>
          <p:cNvPr id="3" name="Title 1"/>
          <p:cNvSpPr txBox="1">
            <a:spLocks/>
          </p:cNvSpPr>
          <p:nvPr/>
        </p:nvSpPr>
        <p:spPr>
          <a:xfrm>
            <a:off x="3543123"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p>
        </p:txBody>
      </p:sp>
      <p:sp>
        <p:nvSpPr>
          <p:cNvPr id="4" name="Title 1"/>
          <p:cNvSpPr txBox="1">
            <a:spLocks/>
          </p:cNvSpPr>
          <p:nvPr/>
        </p:nvSpPr>
        <p:spPr>
          <a:xfrm>
            <a:off x="6020461"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5" name="Title 1"/>
          <p:cNvSpPr txBox="1">
            <a:spLocks/>
          </p:cNvSpPr>
          <p:nvPr/>
        </p:nvSpPr>
        <p:spPr>
          <a:xfrm>
            <a:off x="3523269" y="4026957"/>
            <a:ext cx="4939019"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r>
              <a:rPr lang="en-US" sz="10600">
                <a:solidFill>
                  <a:srgbClr val="FF0000"/>
                </a:solidFill>
                <a:latin typeface="Arial-Rounded" pitchFamily="34" charset="0"/>
                <a:ea typeface="Arial-Rounded" pitchFamily="34" charset="0"/>
                <a:cs typeface="Arial-Rounded" pitchFamily="34" charset="0"/>
                <a:sym typeface="Arial"/>
              </a:rPr>
              <a:t>eo</a:t>
            </a:r>
          </a:p>
        </p:txBody>
      </p:sp>
      <p:grpSp>
        <p:nvGrpSpPr>
          <p:cNvPr id="6" name="Group 5"/>
          <p:cNvGrpSpPr/>
          <p:nvPr/>
        </p:nvGrpSpPr>
        <p:grpSpPr>
          <a:xfrm>
            <a:off x="110576" y="90327"/>
            <a:ext cx="2023024" cy="724590"/>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FFF"/>
                  </a:solidFill>
                  <a:latin typeface="Arial-Rounded" pitchFamily="34" charset="0"/>
                  <a:ea typeface="Arial-Rounded" pitchFamily="34" charset="0"/>
                  <a:cs typeface="Arial-Rounded" pitchFamily="34" charset="0"/>
                  <a:sym typeface="Arial"/>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2</a:t>
              </a:r>
            </a:p>
          </p:txBody>
        </p:sp>
      </p:grpSp>
      <p:sp>
        <p:nvSpPr>
          <p:cNvPr id="10" name="Title 1"/>
          <p:cNvSpPr txBox="1">
            <a:spLocks/>
          </p:cNvSpPr>
          <p:nvPr/>
        </p:nvSpPr>
        <p:spPr>
          <a:xfrm>
            <a:off x="6444247"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11" name="Title 1"/>
          <p:cNvSpPr txBox="1">
            <a:spLocks/>
          </p:cNvSpPr>
          <p:nvPr/>
        </p:nvSpPr>
        <p:spPr>
          <a:xfrm>
            <a:off x="5121169" y="446573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422C46"/>
                </a:solidFill>
                <a:latin typeface="Arial-Rounded"/>
                <a:ea typeface="Arial-Rounded"/>
                <a:cs typeface="Arial-Rounded"/>
                <a:sym typeface="Arial"/>
              </a:rPr>
              <a:t>̃</a:t>
            </a:r>
            <a:endParaRPr lang="en-US" sz="10600">
              <a:solidFill>
                <a:srgbClr val="422C46"/>
              </a:solidFill>
              <a:latin typeface="Arial-Rounded" pitchFamily="34" charset="0"/>
              <a:ea typeface="Arial-Rounded" pitchFamily="34" charset="0"/>
              <a:cs typeface="Arial-Rounded"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05598" y="838200"/>
            <a:ext cx="472440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70C0"/>
                </a:solidFill>
                <a:latin typeface="Arial-Rounded" pitchFamily="34" charset="0"/>
                <a:ea typeface="Arial-Rounded" pitchFamily="34" charset="0"/>
                <a:cs typeface="Arial-Rounded" pitchFamily="34" charset="0"/>
                <a:sym typeface="Arial"/>
              </a:rPr>
              <a:t>So sánh</a:t>
            </a:r>
          </a:p>
        </p:txBody>
      </p:sp>
      <p:sp>
        <p:nvSpPr>
          <p:cNvPr id="4" name="Title 1"/>
          <p:cNvSpPr txBox="1">
            <a:spLocks/>
          </p:cNvSpPr>
          <p:nvPr/>
        </p:nvSpPr>
        <p:spPr>
          <a:xfrm>
            <a:off x="361505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ao</a:t>
            </a:r>
          </a:p>
        </p:txBody>
      </p:sp>
      <p:sp>
        <p:nvSpPr>
          <p:cNvPr id="5" name="Title 1"/>
          <p:cNvSpPr txBox="1">
            <a:spLocks/>
          </p:cNvSpPr>
          <p:nvPr/>
        </p:nvSpPr>
        <p:spPr>
          <a:xfrm>
            <a:off x="6547483"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eo</a:t>
            </a:r>
          </a:p>
        </p:txBody>
      </p:sp>
      <p:sp>
        <p:nvSpPr>
          <p:cNvPr id="10" name="Title 1"/>
          <p:cNvSpPr txBox="1">
            <a:spLocks/>
          </p:cNvSpPr>
          <p:nvPr/>
        </p:nvSpPr>
        <p:spPr>
          <a:xfrm>
            <a:off x="618206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50"/>
                </a:solidFill>
                <a:latin typeface="Arial-Rounded" pitchFamily="34" charset="0"/>
                <a:ea typeface="Arial-Rounded" pitchFamily="34" charset="0"/>
                <a:cs typeface="Arial-Rounded" pitchFamily="34" charset="0"/>
                <a:sym typeface="Arial"/>
              </a:rPr>
              <a:t>e</a:t>
            </a:r>
          </a:p>
        </p:txBody>
      </p:sp>
      <p:sp>
        <p:nvSpPr>
          <p:cNvPr id="7" name="Title 1"/>
          <p:cNvSpPr txBox="1">
            <a:spLocks/>
          </p:cNvSpPr>
          <p:nvPr/>
        </p:nvSpPr>
        <p:spPr>
          <a:xfrm>
            <a:off x="398697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8" name="Title 1"/>
          <p:cNvSpPr txBox="1">
            <a:spLocks/>
          </p:cNvSpPr>
          <p:nvPr/>
        </p:nvSpPr>
        <p:spPr>
          <a:xfrm>
            <a:off x="689736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9" name="Title 1"/>
          <p:cNvSpPr txBox="1">
            <a:spLocks/>
          </p:cNvSpPr>
          <p:nvPr/>
        </p:nvSpPr>
        <p:spPr>
          <a:xfrm>
            <a:off x="3247104"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F0"/>
                </a:solidFill>
                <a:latin typeface="Arial-Rounded" pitchFamily="34" charset="0"/>
                <a:ea typeface="Arial-Rounded" pitchFamily="34" charset="0"/>
                <a:cs typeface="Arial-Rounded" pitchFamily="34" charset="0"/>
                <a:sym typeface="Arial"/>
              </a:rPr>
              <a:t>a</a:t>
            </a:r>
          </a:p>
        </p:txBody>
      </p:sp>
    </p:spTree>
    <p:extLst>
      <p:ext uri="{BB962C8B-B14F-4D97-AF65-F5344CB8AC3E}">
        <p14:creationId xmlns:p14="http://schemas.microsoft.com/office/powerpoint/2010/main" val="35565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81443" y="5425350"/>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chào</a:t>
            </a:r>
          </a:p>
        </p:txBody>
      </p:sp>
      <p:sp>
        <p:nvSpPr>
          <p:cNvPr id="3" name="Title 1"/>
          <p:cNvSpPr txBox="1">
            <a:spLocks/>
          </p:cNvSpPr>
          <p:nvPr/>
        </p:nvSpPr>
        <p:spPr>
          <a:xfrm>
            <a:off x="2433607" y="5425350"/>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dao</a:t>
            </a:r>
          </a:p>
        </p:txBody>
      </p:sp>
      <p:sp>
        <p:nvSpPr>
          <p:cNvPr id="4" name="Title 1"/>
          <p:cNvSpPr txBox="1">
            <a:spLocks/>
          </p:cNvSpPr>
          <p:nvPr/>
        </p:nvSpPr>
        <p:spPr>
          <a:xfrm>
            <a:off x="4121452"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sáo</a:t>
            </a:r>
          </a:p>
        </p:txBody>
      </p:sp>
      <p:sp>
        <p:nvSpPr>
          <p:cNvPr id="5" name="Title 1"/>
          <p:cNvSpPr txBox="1">
            <a:spLocks/>
          </p:cNvSpPr>
          <p:nvPr/>
        </p:nvSpPr>
        <p:spPr>
          <a:xfrm>
            <a:off x="6067474"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dẻo</a:t>
            </a:r>
          </a:p>
        </p:txBody>
      </p:sp>
      <p:sp>
        <p:nvSpPr>
          <p:cNvPr id="6" name="Title 1"/>
          <p:cNvSpPr txBox="1">
            <a:spLocks/>
          </p:cNvSpPr>
          <p:nvPr/>
        </p:nvSpPr>
        <p:spPr>
          <a:xfrm>
            <a:off x="7549530" y="5425350"/>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đẽo</a:t>
            </a:r>
          </a:p>
        </p:txBody>
      </p:sp>
      <p:sp>
        <p:nvSpPr>
          <p:cNvPr id="7" name="Title 1"/>
          <p:cNvSpPr txBox="1">
            <a:spLocks/>
          </p:cNvSpPr>
          <p:nvPr/>
        </p:nvSpPr>
        <p:spPr>
          <a:xfrm>
            <a:off x="10073758" y="5425350"/>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kẹo</a:t>
            </a:r>
          </a:p>
        </p:txBody>
      </p:sp>
      <p:sp>
        <p:nvSpPr>
          <p:cNvPr id="8" name="Title 1"/>
          <p:cNvSpPr txBox="1">
            <a:spLocks/>
          </p:cNvSpPr>
          <p:nvPr/>
        </p:nvSpPr>
        <p:spPr>
          <a:xfrm>
            <a:off x="3007808" y="5286677"/>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9" name="Title 1"/>
          <p:cNvSpPr txBox="1">
            <a:spLocks/>
          </p:cNvSpPr>
          <p:nvPr/>
        </p:nvSpPr>
        <p:spPr>
          <a:xfrm>
            <a:off x="767102" y="5286677"/>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0" name="Title 1"/>
          <p:cNvSpPr txBox="1">
            <a:spLocks/>
          </p:cNvSpPr>
          <p:nvPr/>
        </p:nvSpPr>
        <p:spPr>
          <a:xfrm>
            <a:off x="4220029" y="5286677"/>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1" name="Title 1"/>
          <p:cNvSpPr txBox="1">
            <a:spLocks/>
          </p:cNvSpPr>
          <p:nvPr/>
        </p:nvSpPr>
        <p:spPr>
          <a:xfrm>
            <a:off x="6885359" y="5286677"/>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2" name="Title 1"/>
          <p:cNvSpPr txBox="1">
            <a:spLocks/>
          </p:cNvSpPr>
          <p:nvPr/>
        </p:nvSpPr>
        <p:spPr>
          <a:xfrm>
            <a:off x="8613414" y="5286677"/>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3" name="Title 1"/>
          <p:cNvSpPr txBox="1">
            <a:spLocks/>
          </p:cNvSpPr>
          <p:nvPr/>
        </p:nvSpPr>
        <p:spPr>
          <a:xfrm>
            <a:off x="10645482" y="5286677"/>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pic>
        <p:nvPicPr>
          <p:cNvPr id="1026" name="Picture 2" descr="Bộ 3 con dao làm bếp chuẩn Đa Sỹ | anhquan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b="14953"/>
          <a:stretch/>
        </p:blipFill>
        <p:spPr bwMode="auto">
          <a:xfrm>
            <a:off x="1389177" y="434831"/>
            <a:ext cx="4847435" cy="41226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o Nhật Bãi hiệu Kai Aofuji cán gỗ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177" y="457201"/>
            <a:ext cx="4100243" cy="41002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áo trúc Tone C ST02 - Sol.G Nhạc Cụ Chính Hã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893" y="434831"/>
            <a:ext cx="4550126"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iếc Uốn Dẻo 2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16" y="434832"/>
            <a:ext cx="6505704" cy="43393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ước Kẻ 15cm Dẻo 6205 Deli – BA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2347" y="434832"/>
            <a:ext cx="4371927" cy="43719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Đẽo cày giữa đường và team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25" y="510535"/>
            <a:ext cx="5941781" cy="4340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ướng dẫn cách đẽo cù quay,con quay đơn giản p1 | gyroscope games | nguyễn  nghĩa vlog - YouTube"/>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9555"/>
          <a:stretch/>
        </p:blipFill>
        <p:spPr bwMode="auto">
          <a:xfrm>
            <a:off x="6140886" y="510536"/>
            <a:ext cx="6176452" cy="4329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500"/>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30"/>
                                        </p:tgtEl>
                                      </p:cBhvr>
                                    </p:animEffect>
                                    <p:set>
                                      <p:cBhvr>
                                        <p:cTn id="43" dur="1" fill="hold">
                                          <p:stCondLst>
                                            <p:cond delay="499"/>
                                          </p:stCondLst>
                                        </p:cTn>
                                        <p:tgtEl>
                                          <p:spTgt spid="10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par>
                                <p:cTn id="65" presetID="10"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500"/>
                                        <p:tgtEl>
                                          <p:spTgt spid="10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32"/>
                                        </p:tgtEl>
                                      </p:cBhvr>
                                    </p:animEffect>
                                    <p:set>
                                      <p:cBhvr>
                                        <p:cTn id="72" dur="1" fill="hold">
                                          <p:stCondLst>
                                            <p:cond delay="499"/>
                                          </p:stCondLst>
                                        </p:cTn>
                                        <p:tgtEl>
                                          <p:spTgt spid="103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034"/>
                                        </p:tgtEl>
                                      </p:cBhvr>
                                    </p:animEffect>
                                    <p:set>
                                      <p:cBhvr>
                                        <p:cTn id="75" dur="1" fill="hold">
                                          <p:stCondLst>
                                            <p:cond delay="499"/>
                                          </p:stCondLst>
                                        </p:cTn>
                                        <p:tgtEl>
                                          <p:spTgt spid="103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
                                            <p:txEl>
                                              <p:pRg st="0" end="0"/>
                                            </p:txEl>
                                          </p:spTgt>
                                        </p:tgtEl>
                                        <p:attrNameLst>
                                          <p:attrName>style.visibility</p:attrName>
                                        </p:attrNameLst>
                                      </p:cBhvr>
                                      <p:to>
                                        <p:strVal val="visible"/>
                                      </p:to>
                                    </p:set>
                                    <p:animEffect transition="in" filter="fade">
                                      <p:cBhvr>
                                        <p:cTn id="80" dur="500"/>
                                        <p:tgtEl>
                                          <p:spTgt spid="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animEffect transition="in" filter="fade">
                                      <p:cBhvr>
                                        <p:cTn id="85" dur="500"/>
                                        <p:tgtEl>
                                          <p:spTgt spid="1036"/>
                                        </p:tgtEl>
                                      </p:cBhvr>
                                    </p:animEffect>
                                  </p:childTnLst>
                                </p:cTn>
                              </p:par>
                              <p:par>
                                <p:cTn id="86" presetID="10" presetClass="entr" presetSubtype="0" fill="hold" nodeType="withEffect">
                                  <p:stCondLst>
                                    <p:cond delay="0"/>
                                  </p:stCondLst>
                                  <p:childTnLst>
                                    <p:set>
                                      <p:cBhvr>
                                        <p:cTn id="87" dur="1" fill="hold">
                                          <p:stCondLst>
                                            <p:cond delay="0"/>
                                          </p:stCondLst>
                                        </p:cTn>
                                        <p:tgtEl>
                                          <p:spTgt spid="1038"/>
                                        </p:tgtEl>
                                        <p:attrNameLst>
                                          <p:attrName>style.visibility</p:attrName>
                                        </p:attrNameLst>
                                      </p:cBhvr>
                                      <p:to>
                                        <p:strVal val="visible"/>
                                      </p:to>
                                    </p:set>
                                    <p:animEffect transition="in" filter="fade">
                                      <p:cBhvr>
                                        <p:cTn id="88" dur="500"/>
                                        <p:tgtEl>
                                          <p:spTgt spid="103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36"/>
                                        </p:tgtEl>
                                      </p:cBhvr>
                                    </p:animEffect>
                                    <p:set>
                                      <p:cBhvr>
                                        <p:cTn id="93" dur="1" fill="hold">
                                          <p:stCondLst>
                                            <p:cond delay="499"/>
                                          </p:stCondLst>
                                        </p:cTn>
                                        <p:tgtEl>
                                          <p:spTgt spid="103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38"/>
                                        </p:tgtEl>
                                      </p:cBhvr>
                                    </p:animEffect>
                                    <p:set>
                                      <p:cBhvr>
                                        <p:cTn id="96" dur="1" fill="hold">
                                          <p:stCondLst>
                                            <p:cond delay="499"/>
                                          </p:stCondLst>
                                        </p:cTn>
                                        <p:tgtEl>
                                          <p:spTgt spid="103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5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831" y="-304800"/>
            <a:ext cx="5453784" cy="58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718050"/>
            <a:ext cx="13339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4395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a:solidFill>
                  <a:srgbClr val="422C46"/>
                </a:solidFill>
                <a:latin typeface="Arial-Rounded" pitchFamily="34" charset="0"/>
                <a:ea typeface="Arial-Rounded" pitchFamily="34" charset="0"/>
                <a:cs typeface="Arial-Rounded" pitchFamily="34" charset="0"/>
                <a:sym typeface="Arial"/>
              </a:rPr>
              <a:t>ngôi sao</a:t>
            </a:r>
          </a:p>
        </p:txBody>
      </p:sp>
      <p:sp>
        <p:nvSpPr>
          <p:cNvPr id="4" name="Title 1"/>
          <p:cNvSpPr txBox="1">
            <a:spLocks/>
          </p:cNvSpPr>
          <p:nvPr/>
        </p:nvSpPr>
        <p:spPr>
          <a:xfrm>
            <a:off x="6560830" y="5439506"/>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a:solidFill>
                  <a:srgbClr val="FF0000"/>
                </a:solidFill>
                <a:latin typeface="Arial-Rounded" pitchFamily="34" charset="0"/>
                <a:ea typeface="Arial-Rounded" pitchFamily="34" charset="0"/>
                <a:cs typeface="Arial-Rounded" pitchFamily="34" charset="0"/>
                <a:sym typeface="Arial"/>
              </a:rPr>
              <a:t>ao</a:t>
            </a:r>
          </a:p>
        </p:txBody>
      </p:sp>
      <p:pic>
        <p:nvPicPr>
          <p:cNvPr id="5"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8973"/>
          <a:stretch/>
        </p:blipFill>
        <p:spPr bwMode="auto">
          <a:xfrm>
            <a:off x="3819365" y="279834"/>
            <a:ext cx="4443484" cy="43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FEFB562A-73DF-456F-8666-D3FF222AECC3}: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VNI-Avo"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VNI-Avo" pitchFamily="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1139</TotalTime>
  <Words>346</Words>
  <Application>Microsoft Macintosh PowerPoint</Application>
  <PresentationFormat>Widescreen</PresentationFormat>
  <Paragraphs>126</Paragraphs>
  <Slides>30</Slides>
  <Notes>13</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30</vt:i4>
      </vt:variant>
    </vt:vector>
  </HeadingPairs>
  <TitlesOfParts>
    <vt:vector size="53" baseType="lpstr">
      <vt:lpstr>等线</vt:lpstr>
      <vt:lpstr>微软雅黑</vt:lpstr>
      <vt:lpstr>.VnCooper</vt:lpstr>
      <vt:lpstr>Aharoni</vt:lpstr>
      <vt:lpstr>Alfa Slab One</vt:lpstr>
      <vt:lpstr>Arial</vt:lpstr>
      <vt:lpstr>Arial Rounded MT Bold</vt:lpstr>
      <vt:lpstr>Arial-Rounded</vt:lpstr>
      <vt:lpstr>Arrus-Black</vt:lpstr>
      <vt:lpstr>Calibri</vt:lpstr>
      <vt:lpstr>HP-211</vt:lpstr>
      <vt:lpstr>Karla</vt:lpstr>
      <vt:lpstr>Lato Hairline</vt:lpstr>
      <vt:lpstr>Lato Light</vt:lpstr>
      <vt:lpstr>Lato Regular</vt:lpstr>
      <vt:lpstr>Luckiest Guy</vt:lpstr>
      <vt:lpstr>Mouse Memoirs</vt:lpstr>
      <vt:lpstr>Times New Roman</vt:lpstr>
      <vt:lpstr>Office Theme</vt:lpstr>
      <vt:lpstr>Default Design</vt:lpstr>
      <vt:lpstr>2_Office 主题​​</vt:lpstr>
      <vt:lpstr>1_包图主题2</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HÁI TÁO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Thị Như</cp:lastModifiedBy>
  <cp:revision>124</cp:revision>
  <dcterms:created xsi:type="dcterms:W3CDTF">2020-10-20T15:02:58Z</dcterms:created>
  <dcterms:modified xsi:type="dcterms:W3CDTF">2024-11-24T16:00:09Z</dcterms:modified>
</cp:coreProperties>
</file>