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43" r:id="rId1"/>
    <p:sldMasterId id="2147483779" r:id="rId2"/>
  </p:sldMasterIdLst>
  <p:notesMasterIdLst>
    <p:notesMasterId r:id="rId33"/>
  </p:notesMasterIdLst>
  <p:sldIdLst>
    <p:sldId id="400" r:id="rId3"/>
    <p:sldId id="749" r:id="rId4"/>
    <p:sldId id="369" r:id="rId5"/>
    <p:sldId id="273" r:id="rId6"/>
    <p:sldId id="275" r:id="rId7"/>
    <p:sldId id="747" r:id="rId8"/>
    <p:sldId id="276" r:id="rId9"/>
    <p:sldId id="259" r:id="rId10"/>
    <p:sldId id="324" r:id="rId11"/>
    <p:sldId id="260" r:id="rId12"/>
    <p:sldId id="337" r:id="rId13"/>
    <p:sldId id="263" r:id="rId14"/>
    <p:sldId id="282" r:id="rId15"/>
    <p:sldId id="283" r:id="rId16"/>
    <p:sldId id="284" r:id="rId17"/>
    <p:sldId id="264" r:id="rId18"/>
    <p:sldId id="265" r:id="rId19"/>
    <p:sldId id="267" r:id="rId20"/>
    <p:sldId id="357" r:id="rId21"/>
    <p:sldId id="268" r:id="rId22"/>
    <p:sldId id="314" r:id="rId23"/>
    <p:sldId id="272" r:id="rId24"/>
    <p:sldId id="338" r:id="rId25"/>
    <p:sldId id="353" r:id="rId26"/>
    <p:sldId id="339" r:id="rId27"/>
    <p:sldId id="368" r:id="rId28"/>
    <p:sldId id="326" r:id="rId29"/>
    <p:sldId id="274" r:id="rId30"/>
    <p:sldId id="748" r:id="rId31"/>
    <p:sldId id="27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p:restoredTop sz="94702"/>
  </p:normalViewPr>
  <p:slideViewPr>
    <p:cSldViewPr>
      <p:cViewPr varScale="1">
        <p:scale>
          <a:sx n="113" d="100"/>
          <a:sy n="113" d="100"/>
        </p:scale>
        <p:origin x="624" y="17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AAEC37-0712-4C68-8DD5-7552A7C46520}" type="datetimeFigureOut">
              <a:rPr lang="en-SG" smtClean="0"/>
              <a:t>24/11/24</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738D79-61E2-4A6A-81DE-91AD63308038}" type="slidenum">
              <a:rPr lang="en-SG" smtClean="0"/>
              <a:t>‹#›</a:t>
            </a:fld>
            <a:endParaRPr lang="en-SG"/>
          </a:p>
        </p:txBody>
      </p:sp>
    </p:spTree>
    <p:extLst>
      <p:ext uri="{BB962C8B-B14F-4D97-AF65-F5344CB8AC3E}">
        <p14:creationId xmlns:p14="http://schemas.microsoft.com/office/powerpoint/2010/main" val="785080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2172BB-78AD-4807-8726-F908E5E7D428}" type="slidenum">
              <a:rPr lang="en-US" smtClean="0"/>
              <a:t>1</a:t>
            </a:fld>
            <a:endParaRPr lang="en-US"/>
          </a:p>
        </p:txBody>
      </p:sp>
    </p:spTree>
    <p:extLst>
      <p:ext uri="{BB962C8B-B14F-4D97-AF65-F5344CB8AC3E}">
        <p14:creationId xmlns:p14="http://schemas.microsoft.com/office/powerpoint/2010/main" val="3601898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Hay còn</a:t>
            </a:r>
            <a:r>
              <a:rPr lang="en-US" baseline="0"/>
              <a:t> gọi là CHIM ĐA ĐA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3795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3795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3795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2184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2184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Cát</a:t>
            </a:r>
            <a:r>
              <a:rPr lang="en-US" baseline="0"/>
              <a:t> Bà: Huyện Cát Hải, TP Hải Phòng</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6802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Luyện</a:t>
            </a:r>
            <a:r>
              <a:rPr lang="en-US" baseline="0"/>
              <a:t> luôn từ khó đọc nhé!</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9558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7440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Thầy</a:t>
            </a:r>
            <a:r>
              <a:rPr lang="en-US" baseline="0"/>
              <a:t> cô click vào trừng ô màu xanh thì đáp án sẽ hiện ra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6193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 HỌC SINH ĐỌC TỪ</a:t>
            </a:r>
          </a:p>
        </p:txBody>
      </p:sp>
      <p:sp>
        <p:nvSpPr>
          <p:cNvPr id="4" name="Slide Number Placeholder 3"/>
          <p:cNvSpPr>
            <a:spLocks noGrp="1"/>
          </p:cNvSpPr>
          <p:nvPr>
            <p:ph type="sldNum" sz="quarter" idx="5"/>
          </p:nvPr>
        </p:nvSpPr>
        <p:spPr/>
        <p:txBody>
          <a:bodyPr/>
          <a:lstStyle/>
          <a:p>
            <a:fld id="{28738D79-61E2-4A6A-81DE-91AD63308038}" type="slidenum">
              <a:rPr lang="en-SG" smtClean="0"/>
              <a:t>4</a:t>
            </a:fld>
            <a:endParaRPr lang="en-SG"/>
          </a:p>
        </p:txBody>
      </p:sp>
    </p:spTree>
    <p:extLst>
      <p:ext uri="{BB962C8B-B14F-4D97-AF65-F5344CB8AC3E}">
        <p14:creationId xmlns:p14="http://schemas.microsoft.com/office/powerpoint/2010/main" val="3311570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CHO HỌC SINH ĐỌC TỪ</a:t>
            </a:r>
          </a:p>
          <a:p>
            <a:endParaRPr lang="en-US" dirty="0"/>
          </a:p>
        </p:txBody>
      </p:sp>
      <p:sp>
        <p:nvSpPr>
          <p:cNvPr id="4" name="Slide Number Placeholder 3"/>
          <p:cNvSpPr>
            <a:spLocks noGrp="1"/>
          </p:cNvSpPr>
          <p:nvPr>
            <p:ph type="sldNum" sz="quarter" idx="5"/>
          </p:nvPr>
        </p:nvSpPr>
        <p:spPr/>
        <p:txBody>
          <a:bodyPr/>
          <a:lstStyle/>
          <a:p>
            <a:fld id="{28738D79-61E2-4A6A-81DE-91AD63308038}" type="slidenum">
              <a:rPr lang="en-SG" smtClean="0"/>
              <a:t>5</a:t>
            </a:fld>
            <a:endParaRPr lang="en-SG"/>
          </a:p>
        </p:txBody>
      </p:sp>
    </p:spTree>
    <p:extLst>
      <p:ext uri="{BB962C8B-B14F-4D97-AF65-F5344CB8AC3E}">
        <p14:creationId xmlns:p14="http://schemas.microsoft.com/office/powerpoint/2010/main" val="256726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CHO HỌC SINH ĐỌC TỪ</a:t>
            </a:r>
          </a:p>
          <a:p>
            <a:endParaRPr lang="en-US" dirty="0"/>
          </a:p>
        </p:txBody>
      </p:sp>
      <p:sp>
        <p:nvSpPr>
          <p:cNvPr id="4" name="Slide Number Placeholder 3"/>
          <p:cNvSpPr>
            <a:spLocks noGrp="1"/>
          </p:cNvSpPr>
          <p:nvPr>
            <p:ph type="sldNum" sz="quarter" idx="5"/>
          </p:nvPr>
        </p:nvSpPr>
        <p:spPr/>
        <p:txBody>
          <a:bodyPr/>
          <a:lstStyle/>
          <a:p>
            <a:fld id="{28738D79-61E2-4A6A-81DE-91AD63308038}" type="slidenum">
              <a:rPr lang="en-SG" smtClean="0"/>
              <a:t>6</a:t>
            </a:fld>
            <a:endParaRPr lang="en-SG"/>
          </a:p>
        </p:txBody>
      </p:sp>
    </p:spTree>
    <p:extLst>
      <p:ext uri="{BB962C8B-B14F-4D97-AF65-F5344CB8AC3E}">
        <p14:creationId xmlns:p14="http://schemas.microsoft.com/office/powerpoint/2010/main" val="404608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CHO HỌC SINH ĐỌC CÂU</a:t>
            </a:r>
          </a:p>
        </p:txBody>
      </p:sp>
      <p:sp>
        <p:nvSpPr>
          <p:cNvPr id="4" name="Slide Number Placeholder 3"/>
          <p:cNvSpPr>
            <a:spLocks noGrp="1"/>
          </p:cNvSpPr>
          <p:nvPr>
            <p:ph type="sldNum" sz="quarter" idx="5"/>
          </p:nvPr>
        </p:nvSpPr>
        <p:spPr/>
        <p:txBody>
          <a:bodyPr/>
          <a:lstStyle/>
          <a:p>
            <a:fld id="{28738D79-61E2-4A6A-81DE-91AD63308038}" type="slidenum">
              <a:rPr lang="en-SG" smtClean="0"/>
              <a:t>7</a:t>
            </a:fld>
            <a:endParaRPr lang="en-SG"/>
          </a:p>
        </p:txBody>
      </p:sp>
    </p:spTree>
    <p:extLst>
      <p:ext uri="{BB962C8B-B14F-4D97-AF65-F5344CB8AC3E}">
        <p14:creationId xmlns:p14="http://schemas.microsoft.com/office/powerpoint/2010/main" val="1434756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Thầy</a:t>
            </a:r>
            <a:r>
              <a:rPr lang="en-US" baseline="0"/>
              <a:t> cô nên chiếu slide lên rồi mới chỉnh nhé. Nhìn lệch vậy chứ chiếu lên mới biết ạ</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3899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2093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2191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Ôn</a:t>
            </a:r>
            <a:r>
              <a:rPr lang="en-US" baseline="0"/>
              <a:t> lại</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674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50" indent="0" algn="ctr">
              <a:buNone/>
              <a:defRPr>
                <a:solidFill>
                  <a:schemeClr val="tx1">
                    <a:tint val="75000"/>
                  </a:schemeClr>
                </a:solidFill>
              </a:defRPr>
            </a:lvl2pPr>
            <a:lvl3pPr marL="916701" indent="0" algn="ctr">
              <a:buNone/>
              <a:defRPr>
                <a:solidFill>
                  <a:schemeClr val="tx1">
                    <a:tint val="75000"/>
                  </a:schemeClr>
                </a:solidFill>
              </a:defRPr>
            </a:lvl3pPr>
            <a:lvl4pPr marL="1375051" indent="0" algn="ctr">
              <a:buNone/>
              <a:defRPr>
                <a:solidFill>
                  <a:schemeClr val="tx1">
                    <a:tint val="75000"/>
                  </a:schemeClr>
                </a:solidFill>
              </a:defRPr>
            </a:lvl4pPr>
            <a:lvl5pPr marL="1833401" indent="0" algn="ctr">
              <a:buNone/>
              <a:defRPr>
                <a:solidFill>
                  <a:schemeClr val="tx1">
                    <a:tint val="75000"/>
                  </a:schemeClr>
                </a:solidFill>
              </a:defRPr>
            </a:lvl5pPr>
            <a:lvl6pPr marL="2291752" indent="0" algn="ctr">
              <a:buNone/>
              <a:defRPr>
                <a:solidFill>
                  <a:schemeClr val="tx1">
                    <a:tint val="75000"/>
                  </a:schemeClr>
                </a:solidFill>
              </a:defRPr>
            </a:lvl6pPr>
            <a:lvl7pPr marL="2750102" indent="0" algn="ctr">
              <a:buNone/>
              <a:defRPr>
                <a:solidFill>
                  <a:schemeClr val="tx1">
                    <a:tint val="75000"/>
                  </a:schemeClr>
                </a:solidFill>
              </a:defRPr>
            </a:lvl7pPr>
            <a:lvl8pPr marL="3208452" indent="0" algn="ctr">
              <a:buNone/>
              <a:defRPr>
                <a:solidFill>
                  <a:schemeClr val="tx1">
                    <a:tint val="75000"/>
                  </a:schemeClr>
                </a:solidFill>
              </a:defRPr>
            </a:lvl8pPr>
            <a:lvl9pPr marL="366680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9D0918-B3BC-4D15-9AF8-385E8378AD06}" type="datetimeFigureOut">
              <a:rPr lang="en-US" smtClean="0"/>
              <a:t>11/24/24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532968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590940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58084" y="274643"/>
            <a:ext cx="364701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685" y="274643"/>
            <a:ext cx="10744201"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95890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66E0E-D3EE-4CE0-B08A-90983745CAF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89CC17AC-F4F3-4623-8D60-7466435D22A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2E949CC6-7CF2-48E1-B3CB-0277D8398529}"/>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24/11/2024</a:t>
            </a:fld>
            <a:endParaRPr lang="vi-VN"/>
          </a:p>
        </p:txBody>
      </p:sp>
      <p:sp>
        <p:nvSpPr>
          <p:cNvPr id="5" name="Footer Placeholder 4">
            <a:extLst>
              <a:ext uri="{FF2B5EF4-FFF2-40B4-BE49-F238E27FC236}">
                <a16:creationId xmlns:a16="http://schemas.microsoft.com/office/drawing/2014/main" id="{CF17D0A5-6574-4C2E-A337-84AC2CCAE29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AF1E5392-379E-42E8-820F-0AC1C51AD044}"/>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1036777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28E2A-D2A1-44AE-AC75-4325F2137F0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1A20683-B1F5-4F8E-9EE6-241400C657E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57A83A2-BECE-45EC-90DD-24CEA447AD18}"/>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24/11/2024</a:t>
            </a:fld>
            <a:endParaRPr lang="vi-VN"/>
          </a:p>
        </p:txBody>
      </p:sp>
      <p:sp>
        <p:nvSpPr>
          <p:cNvPr id="5" name="Footer Placeholder 4">
            <a:extLst>
              <a:ext uri="{FF2B5EF4-FFF2-40B4-BE49-F238E27FC236}">
                <a16:creationId xmlns:a16="http://schemas.microsoft.com/office/drawing/2014/main" id="{D523C09D-BE68-4590-BBAA-30959260972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A3302783-8D25-440B-B954-96B0E20B2139}"/>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4013942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9AE98-1640-43F1-A00B-4F682DFDE20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B61B6E53-4FD3-46E2-AEFF-D0590B3EE21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218E82-DDA3-4AFF-B9DC-F0656F088349}"/>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24/11/2024</a:t>
            </a:fld>
            <a:endParaRPr lang="vi-VN"/>
          </a:p>
        </p:txBody>
      </p:sp>
      <p:sp>
        <p:nvSpPr>
          <p:cNvPr id="5" name="Footer Placeholder 4">
            <a:extLst>
              <a:ext uri="{FF2B5EF4-FFF2-40B4-BE49-F238E27FC236}">
                <a16:creationId xmlns:a16="http://schemas.microsoft.com/office/drawing/2014/main" id="{7031CE96-1245-43AA-95BA-2E8CDDED6B5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3256EFA4-29D0-4773-AD35-2602E47DA7C5}"/>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3222733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24C04-C055-4B92-BE54-B490C178C5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39ECF81-413D-4F1C-8471-A7E188585C7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6FFC51F2-AA9D-430E-8B67-7CE97F79A42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78727AB4-2F03-4B92-9230-17E331CF5B14}"/>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24/11/2024</a:t>
            </a:fld>
            <a:endParaRPr lang="vi-VN"/>
          </a:p>
        </p:txBody>
      </p:sp>
      <p:sp>
        <p:nvSpPr>
          <p:cNvPr id="6" name="Footer Placeholder 5">
            <a:extLst>
              <a:ext uri="{FF2B5EF4-FFF2-40B4-BE49-F238E27FC236}">
                <a16:creationId xmlns:a16="http://schemas.microsoft.com/office/drawing/2014/main" id="{5046F5F4-A341-4C7A-BF23-C223F286F8A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D1E94FFA-7356-466A-B98B-415916C550A6}"/>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1045403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C2B09-DAF4-4D26-9C10-FCAE868DB4F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131BFD9-073C-4E72-B64E-ABA2F3E57F1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1356A6-3012-47A5-9A2B-60FD2EC513A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CCBE547C-2DC2-44B1-81E8-A2263F74C6B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59F113-2950-4006-8B0E-49590C31222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D43E91FA-D2E3-4E75-9430-725BD07EE384}"/>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24/11/2024</a:t>
            </a:fld>
            <a:endParaRPr lang="vi-VN"/>
          </a:p>
        </p:txBody>
      </p:sp>
      <p:sp>
        <p:nvSpPr>
          <p:cNvPr id="8" name="Footer Placeholder 7">
            <a:extLst>
              <a:ext uri="{FF2B5EF4-FFF2-40B4-BE49-F238E27FC236}">
                <a16:creationId xmlns:a16="http://schemas.microsoft.com/office/drawing/2014/main" id="{0BE62116-1A06-4B52-9D94-A3DB423BA8E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FC4ED293-85D1-45CA-8355-C962BC27388A}"/>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1973482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40EED-9ABD-41F1-91B7-48EF53EFFDC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62B13893-6308-4AD4-AC46-CFF572A73CA9}"/>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24/11/2024</a:t>
            </a:fld>
            <a:endParaRPr lang="vi-VN"/>
          </a:p>
        </p:txBody>
      </p:sp>
      <p:sp>
        <p:nvSpPr>
          <p:cNvPr id="4" name="Footer Placeholder 3">
            <a:extLst>
              <a:ext uri="{FF2B5EF4-FFF2-40B4-BE49-F238E27FC236}">
                <a16:creationId xmlns:a16="http://schemas.microsoft.com/office/drawing/2014/main" id="{57047E53-ADF9-4018-B285-484F72F9DA8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9B13C219-E152-4244-AE18-605F18F25796}"/>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23149716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780B1C-E878-4EE5-A7AB-99644AE0DDA4}"/>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24/11/2024</a:t>
            </a:fld>
            <a:endParaRPr lang="vi-VN"/>
          </a:p>
        </p:txBody>
      </p:sp>
      <p:sp>
        <p:nvSpPr>
          <p:cNvPr id="3" name="Footer Placeholder 2">
            <a:extLst>
              <a:ext uri="{FF2B5EF4-FFF2-40B4-BE49-F238E27FC236}">
                <a16:creationId xmlns:a16="http://schemas.microsoft.com/office/drawing/2014/main" id="{93249EEA-E54A-4490-AB82-22994E2B0E5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F7BAF8B6-1EAF-4BC2-8D3C-1360FD6FB9D3}"/>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4409453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F36BE-94DE-4C4F-A21F-00A6173A722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EE34D9E9-6224-4D3A-81A7-5BF43F5383C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59874E44-04AE-4D8B-A314-CDEDC70EA8B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C24548-1F98-4715-A6E6-59351A7F8B7B}"/>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24/11/2024</a:t>
            </a:fld>
            <a:endParaRPr lang="vi-VN"/>
          </a:p>
        </p:txBody>
      </p:sp>
      <p:sp>
        <p:nvSpPr>
          <p:cNvPr id="6" name="Footer Placeholder 5">
            <a:extLst>
              <a:ext uri="{FF2B5EF4-FFF2-40B4-BE49-F238E27FC236}">
                <a16:creationId xmlns:a16="http://schemas.microsoft.com/office/drawing/2014/main" id="{06C56425-2DA8-4CC4-8D84-7A029A86A77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701C9C91-088B-41C6-B5E3-3C518F79068F}"/>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1874171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49720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3D427-6A76-48C6-A08A-34E9A565C3A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6A7CC02E-BE6C-4762-83E0-F6DBF076D8F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F42F9E11-425B-4B2F-963B-C8DD296B954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70E335-8BB8-4C48-886F-B44D97940665}"/>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24/11/2024</a:t>
            </a:fld>
            <a:endParaRPr lang="vi-VN"/>
          </a:p>
        </p:txBody>
      </p:sp>
      <p:sp>
        <p:nvSpPr>
          <p:cNvPr id="6" name="Footer Placeholder 5">
            <a:extLst>
              <a:ext uri="{FF2B5EF4-FFF2-40B4-BE49-F238E27FC236}">
                <a16:creationId xmlns:a16="http://schemas.microsoft.com/office/drawing/2014/main" id="{80456B3D-A38B-4C31-8330-B15B75E60B0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458BE192-0B0A-4223-91C9-53A3E23CE9AD}"/>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1363433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698DD-7F4A-40D3-9973-AA190CB9D40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978E8B1-44BC-47A1-BEC1-754BB258773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80D777B-13B5-4925-9B95-DEBAEDDD3434}"/>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24/11/2024</a:t>
            </a:fld>
            <a:endParaRPr lang="vi-VN"/>
          </a:p>
        </p:txBody>
      </p:sp>
      <p:sp>
        <p:nvSpPr>
          <p:cNvPr id="5" name="Footer Placeholder 4">
            <a:extLst>
              <a:ext uri="{FF2B5EF4-FFF2-40B4-BE49-F238E27FC236}">
                <a16:creationId xmlns:a16="http://schemas.microsoft.com/office/drawing/2014/main" id="{581770E3-0502-44FD-B205-C8E4D27C655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B85786BC-051F-4000-8CD1-00D1EE4F9894}"/>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3762939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5AD344-F9C6-48B2-AB21-A4CFADED9E6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1C5D109-A35E-41DB-A30C-371347684E4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7AB03B7-2893-4141-9121-F71A274A5411}"/>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24/11/2024</a:t>
            </a:fld>
            <a:endParaRPr lang="vi-VN"/>
          </a:p>
        </p:txBody>
      </p:sp>
      <p:sp>
        <p:nvSpPr>
          <p:cNvPr id="5" name="Footer Placeholder 4">
            <a:extLst>
              <a:ext uri="{FF2B5EF4-FFF2-40B4-BE49-F238E27FC236}">
                <a16:creationId xmlns:a16="http://schemas.microsoft.com/office/drawing/2014/main" id="{EEE56260-9862-4D60-AAB5-30BDAA69E72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CEB92093-BD57-43CB-A839-D44D37F72CD0}"/>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2448870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5"/>
            <a:ext cx="10363200" cy="1362075"/>
          </a:xfrm>
        </p:spPr>
        <p:txBody>
          <a:bodyPr anchor="t"/>
          <a:lstStyle>
            <a:lvl1pPr algn="l">
              <a:defRPr sz="4010" b="1" cap="all"/>
            </a:lvl1pPr>
          </a:lstStyle>
          <a:p>
            <a:r>
              <a:rPr lang="en-US"/>
              <a:t>Click to edit Master title style</a:t>
            </a:r>
          </a:p>
        </p:txBody>
      </p:sp>
      <p:sp>
        <p:nvSpPr>
          <p:cNvPr id="3" name="Text Placeholder 2"/>
          <p:cNvSpPr>
            <a:spLocks noGrp="1"/>
          </p:cNvSpPr>
          <p:nvPr>
            <p:ph type="body" idx="1"/>
          </p:nvPr>
        </p:nvSpPr>
        <p:spPr>
          <a:xfrm>
            <a:off x="963085" y="2906713"/>
            <a:ext cx="10363200" cy="1500187"/>
          </a:xfrm>
        </p:spPr>
        <p:txBody>
          <a:bodyPr anchor="b"/>
          <a:lstStyle>
            <a:lvl1pPr marL="0" indent="0">
              <a:buNone/>
              <a:defRPr sz="2005">
                <a:solidFill>
                  <a:schemeClr val="tx1">
                    <a:tint val="75000"/>
                  </a:schemeClr>
                </a:solidFill>
              </a:defRPr>
            </a:lvl1pPr>
            <a:lvl2pPr marL="458350" indent="0">
              <a:buNone/>
              <a:defRPr sz="1805">
                <a:solidFill>
                  <a:schemeClr val="tx1">
                    <a:tint val="75000"/>
                  </a:schemeClr>
                </a:solidFill>
              </a:defRPr>
            </a:lvl2pPr>
            <a:lvl3pPr marL="916701" indent="0">
              <a:buNone/>
              <a:defRPr sz="1604">
                <a:solidFill>
                  <a:schemeClr val="tx1">
                    <a:tint val="75000"/>
                  </a:schemeClr>
                </a:solidFill>
              </a:defRPr>
            </a:lvl3pPr>
            <a:lvl4pPr marL="1375051" indent="0">
              <a:buNone/>
              <a:defRPr sz="1404">
                <a:solidFill>
                  <a:schemeClr val="tx1">
                    <a:tint val="75000"/>
                  </a:schemeClr>
                </a:solidFill>
              </a:defRPr>
            </a:lvl4pPr>
            <a:lvl5pPr marL="1833401" indent="0">
              <a:buNone/>
              <a:defRPr sz="1404">
                <a:solidFill>
                  <a:schemeClr val="tx1">
                    <a:tint val="75000"/>
                  </a:schemeClr>
                </a:solidFill>
              </a:defRPr>
            </a:lvl5pPr>
            <a:lvl6pPr marL="2291752" indent="0">
              <a:buNone/>
              <a:defRPr sz="1404">
                <a:solidFill>
                  <a:schemeClr val="tx1">
                    <a:tint val="75000"/>
                  </a:schemeClr>
                </a:solidFill>
              </a:defRPr>
            </a:lvl6pPr>
            <a:lvl7pPr marL="2750102" indent="0">
              <a:buNone/>
              <a:defRPr sz="1404">
                <a:solidFill>
                  <a:schemeClr val="tx1">
                    <a:tint val="75000"/>
                  </a:schemeClr>
                </a:solidFill>
              </a:defRPr>
            </a:lvl7pPr>
            <a:lvl8pPr marL="3208452" indent="0">
              <a:buNone/>
              <a:defRPr sz="1404">
                <a:solidFill>
                  <a:schemeClr val="tx1">
                    <a:tint val="75000"/>
                  </a:schemeClr>
                </a:solidFill>
              </a:defRPr>
            </a:lvl8pPr>
            <a:lvl9pPr marL="3666802" indent="0">
              <a:buNone/>
              <a:defRPr sz="140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11/24/24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212136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0685" y="1600205"/>
            <a:ext cx="7194549" cy="4525963"/>
          </a:xfrm>
        </p:spPr>
        <p:txBody>
          <a:bodyPr/>
          <a:lstStyle>
            <a:lvl1pPr>
              <a:defRPr sz="2806"/>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08436" y="1600205"/>
            <a:ext cx="7196667" cy="4525963"/>
          </a:xfrm>
        </p:spPr>
        <p:txBody>
          <a:bodyPr/>
          <a:lstStyle>
            <a:lvl1pPr>
              <a:defRPr sz="2806"/>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9D0918-B3BC-4D15-9AF8-385E8378AD06}" type="datetimeFigureOut">
              <a:rPr lang="en-US" smtClean="0"/>
              <a:t>11/24/24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48495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3" y="1535113"/>
            <a:ext cx="5386917" cy="639762"/>
          </a:xfrm>
        </p:spPr>
        <p:txBody>
          <a:bodyPr anchor="b"/>
          <a:lstStyle>
            <a:lvl1pPr marL="0" indent="0">
              <a:buNone/>
              <a:defRPr sz="2406" b="1"/>
            </a:lvl1pPr>
            <a:lvl2pPr marL="458350" indent="0">
              <a:buNone/>
              <a:defRPr sz="2005" b="1"/>
            </a:lvl2pPr>
            <a:lvl3pPr marL="916701" indent="0">
              <a:buNone/>
              <a:defRPr sz="1805" b="1"/>
            </a:lvl3pPr>
            <a:lvl4pPr marL="1375051" indent="0">
              <a:buNone/>
              <a:defRPr sz="1604" b="1"/>
            </a:lvl4pPr>
            <a:lvl5pPr marL="1833401" indent="0">
              <a:buNone/>
              <a:defRPr sz="1604" b="1"/>
            </a:lvl5pPr>
            <a:lvl6pPr marL="2291752" indent="0">
              <a:buNone/>
              <a:defRPr sz="1604" b="1"/>
            </a:lvl6pPr>
            <a:lvl7pPr marL="2750102" indent="0">
              <a:buNone/>
              <a:defRPr sz="1604" b="1"/>
            </a:lvl7pPr>
            <a:lvl8pPr marL="3208452" indent="0">
              <a:buNone/>
              <a:defRPr sz="1604" b="1"/>
            </a:lvl8pPr>
            <a:lvl9pPr marL="3666802" indent="0">
              <a:buNone/>
              <a:defRPr sz="1604" b="1"/>
            </a:lvl9pPr>
          </a:lstStyle>
          <a:p>
            <a:pPr lvl="0"/>
            <a:r>
              <a:rPr lang="en-US"/>
              <a:t>Click to edit Master text styles</a:t>
            </a:r>
          </a:p>
        </p:txBody>
      </p:sp>
      <p:sp>
        <p:nvSpPr>
          <p:cNvPr id="4" name="Content Placeholder 3"/>
          <p:cNvSpPr>
            <a:spLocks noGrp="1"/>
          </p:cNvSpPr>
          <p:nvPr>
            <p:ph sz="half" idx="2"/>
          </p:nvPr>
        </p:nvSpPr>
        <p:spPr>
          <a:xfrm>
            <a:off x="609603" y="2174875"/>
            <a:ext cx="5386917"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6" b="1"/>
            </a:lvl1pPr>
            <a:lvl2pPr marL="458350" indent="0">
              <a:buNone/>
              <a:defRPr sz="2005" b="1"/>
            </a:lvl2pPr>
            <a:lvl3pPr marL="916701" indent="0">
              <a:buNone/>
              <a:defRPr sz="1805" b="1"/>
            </a:lvl3pPr>
            <a:lvl4pPr marL="1375051" indent="0">
              <a:buNone/>
              <a:defRPr sz="1604" b="1"/>
            </a:lvl4pPr>
            <a:lvl5pPr marL="1833401" indent="0">
              <a:buNone/>
              <a:defRPr sz="1604" b="1"/>
            </a:lvl5pPr>
            <a:lvl6pPr marL="2291752" indent="0">
              <a:buNone/>
              <a:defRPr sz="1604" b="1"/>
            </a:lvl6pPr>
            <a:lvl7pPr marL="2750102" indent="0">
              <a:buNone/>
              <a:defRPr sz="1604" b="1"/>
            </a:lvl7pPr>
            <a:lvl8pPr marL="3208452" indent="0">
              <a:buNone/>
              <a:defRPr sz="1604" b="1"/>
            </a:lvl8pPr>
            <a:lvl9pPr marL="3666802" indent="0">
              <a:buNone/>
              <a:defRPr sz="1604"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9D0918-B3BC-4D15-9AF8-385E8378AD06}" type="datetimeFigureOut">
              <a:rPr lang="en-US" smtClean="0"/>
              <a:t>11/24/24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129992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D0918-B3BC-4D15-9AF8-385E8378AD06}" type="datetimeFigureOut">
              <a:rPr lang="en-US" smtClean="0"/>
              <a:t>11/24/24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32101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11/24/24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555036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50"/>
            <a:ext cx="4011084" cy="1162050"/>
          </a:xfrm>
        </p:spPr>
        <p:txBody>
          <a:bodyPr anchor="b"/>
          <a:lstStyle>
            <a:lvl1pPr algn="l">
              <a:defRPr sz="2005" b="1"/>
            </a:lvl1pPr>
          </a:lstStyle>
          <a:p>
            <a:r>
              <a:rPr lang="en-US"/>
              <a:t>Click to edit Master title style</a:t>
            </a:r>
          </a:p>
        </p:txBody>
      </p:sp>
      <p:sp>
        <p:nvSpPr>
          <p:cNvPr id="3" name="Content Placeholder 2"/>
          <p:cNvSpPr>
            <a:spLocks noGrp="1"/>
          </p:cNvSpPr>
          <p:nvPr>
            <p:ph idx="1"/>
          </p:nvPr>
        </p:nvSpPr>
        <p:spPr>
          <a:xfrm>
            <a:off x="4766734" y="273055"/>
            <a:ext cx="6815666" cy="5853113"/>
          </a:xfrm>
        </p:spPr>
        <p:txBody>
          <a:bodyPr/>
          <a:lstStyle>
            <a:lvl1pPr>
              <a:defRPr sz="3209"/>
            </a:lvl1pPr>
            <a:lvl2pPr>
              <a:defRPr sz="2806"/>
            </a:lvl2pPr>
            <a:lvl3pPr>
              <a:defRPr sz="2406"/>
            </a:lvl3pPr>
            <a:lvl4pPr>
              <a:defRPr sz="2005"/>
            </a:lvl4pPr>
            <a:lvl5pPr>
              <a:defRPr sz="2005"/>
            </a:lvl5pPr>
            <a:lvl6pPr>
              <a:defRPr sz="2005"/>
            </a:lvl6pPr>
            <a:lvl7pPr>
              <a:defRPr sz="2005"/>
            </a:lvl7pPr>
            <a:lvl8pPr>
              <a:defRPr sz="2005"/>
            </a:lvl8pPr>
            <a:lvl9pPr>
              <a:defRPr sz="20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4" y="1435103"/>
            <a:ext cx="4011084" cy="4691063"/>
          </a:xfrm>
        </p:spPr>
        <p:txBody>
          <a:bodyPr/>
          <a:lstStyle>
            <a:lvl1pPr marL="0" indent="0">
              <a:buNone/>
              <a:defRPr sz="1404"/>
            </a:lvl1pPr>
            <a:lvl2pPr marL="458350" indent="0">
              <a:buNone/>
              <a:defRPr sz="1203"/>
            </a:lvl2pPr>
            <a:lvl3pPr marL="916701" indent="0">
              <a:buNone/>
              <a:defRPr sz="1003"/>
            </a:lvl3pPr>
            <a:lvl4pPr marL="1375051" indent="0">
              <a:buNone/>
              <a:defRPr sz="902"/>
            </a:lvl4pPr>
            <a:lvl5pPr marL="1833401" indent="0">
              <a:buNone/>
              <a:defRPr sz="902"/>
            </a:lvl5pPr>
            <a:lvl6pPr marL="2291752" indent="0">
              <a:buNone/>
              <a:defRPr sz="902"/>
            </a:lvl6pPr>
            <a:lvl7pPr marL="2750102" indent="0">
              <a:buNone/>
              <a:defRPr sz="902"/>
            </a:lvl7pPr>
            <a:lvl8pPr marL="3208452" indent="0">
              <a:buNone/>
              <a:defRPr sz="902"/>
            </a:lvl8pPr>
            <a:lvl9pPr marL="3666802" indent="0">
              <a:buNone/>
              <a:defRPr sz="902"/>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11/24/24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83157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9"/>
            </a:lvl1pPr>
            <a:lvl2pPr marL="458350" indent="0">
              <a:buNone/>
              <a:defRPr sz="2806"/>
            </a:lvl2pPr>
            <a:lvl3pPr marL="916701" indent="0">
              <a:buNone/>
              <a:defRPr sz="2406"/>
            </a:lvl3pPr>
            <a:lvl4pPr marL="1375051" indent="0">
              <a:buNone/>
              <a:defRPr sz="2005"/>
            </a:lvl4pPr>
            <a:lvl5pPr marL="1833401" indent="0">
              <a:buNone/>
              <a:defRPr sz="2005"/>
            </a:lvl5pPr>
            <a:lvl6pPr marL="2291752" indent="0">
              <a:buNone/>
              <a:defRPr sz="2005"/>
            </a:lvl6pPr>
            <a:lvl7pPr marL="2750102" indent="0">
              <a:buNone/>
              <a:defRPr sz="2005"/>
            </a:lvl7pPr>
            <a:lvl8pPr marL="3208452" indent="0">
              <a:buNone/>
              <a:defRPr sz="2005"/>
            </a:lvl8pPr>
            <a:lvl9pPr marL="3666802" indent="0">
              <a:buNone/>
              <a:defRPr sz="2005"/>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4"/>
            </a:lvl1pPr>
            <a:lvl2pPr marL="458350" indent="0">
              <a:buNone/>
              <a:defRPr sz="1203"/>
            </a:lvl2pPr>
            <a:lvl3pPr marL="916701" indent="0">
              <a:buNone/>
              <a:defRPr sz="1003"/>
            </a:lvl3pPr>
            <a:lvl4pPr marL="1375051" indent="0">
              <a:buNone/>
              <a:defRPr sz="902"/>
            </a:lvl4pPr>
            <a:lvl5pPr marL="1833401" indent="0">
              <a:buNone/>
              <a:defRPr sz="902"/>
            </a:lvl5pPr>
            <a:lvl6pPr marL="2291752" indent="0">
              <a:buNone/>
              <a:defRPr sz="902"/>
            </a:lvl6pPr>
            <a:lvl7pPr marL="2750102" indent="0">
              <a:buNone/>
              <a:defRPr sz="902"/>
            </a:lvl7pPr>
            <a:lvl8pPr marL="3208452" indent="0">
              <a:buNone/>
              <a:defRPr sz="902"/>
            </a:lvl8pPr>
            <a:lvl9pPr marL="3666802" indent="0">
              <a:buNone/>
              <a:defRPr sz="902"/>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11/24/24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005928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3">
                <a:solidFill>
                  <a:schemeClr val="tx1">
                    <a:tint val="75000"/>
                  </a:schemeClr>
                </a:solidFill>
              </a:defRPr>
            </a:lvl1pPr>
          </a:lstStyle>
          <a:p>
            <a:fld id="{D59D0918-B3BC-4D15-9AF8-385E8378AD06}" type="datetimeFigureOut">
              <a:rPr lang="en-US" smtClean="0"/>
              <a:t>11/24/24</a:t>
            </a:fld>
            <a:endParaRPr lang="en-US"/>
          </a:p>
        </p:txBody>
      </p:sp>
      <p:sp>
        <p:nvSpPr>
          <p:cNvPr id="5" name="Footer Placeholder 4"/>
          <p:cNvSpPr>
            <a:spLocks noGrp="1"/>
          </p:cNvSpPr>
          <p:nvPr>
            <p:ph type="ftr" sz="quarter" idx="3"/>
          </p:nvPr>
        </p:nvSpPr>
        <p:spPr>
          <a:xfrm>
            <a:off x="4165601" y="6356355"/>
            <a:ext cx="3860800" cy="365125"/>
          </a:xfrm>
          <a:prstGeom prst="rect">
            <a:avLst/>
          </a:prstGeom>
        </p:spPr>
        <p:txBody>
          <a:bodyPr vert="horz" lIns="91440" tIns="45720" rIns="91440" bIns="45720" rtlCol="0" anchor="ctr"/>
          <a:lstStyle>
            <a:lvl1pPr algn="ctr">
              <a:defRPr sz="120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3">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364260116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ctr" defTabSz="916701" rtl="0" eaLnBrk="1" latinLnBrk="0" hangingPunct="1">
        <a:spcBef>
          <a:spcPct val="0"/>
        </a:spcBef>
        <a:buNone/>
        <a:defRPr sz="4411" kern="1200">
          <a:solidFill>
            <a:schemeClr val="tx1"/>
          </a:solidFill>
          <a:latin typeface="+mj-lt"/>
          <a:ea typeface="+mj-ea"/>
          <a:cs typeface="+mj-cs"/>
        </a:defRPr>
      </a:lvl1pPr>
    </p:titleStyle>
    <p:bodyStyle>
      <a:lvl1pPr marL="343763" indent="-343763" algn="l" defTabSz="916701" rtl="0" eaLnBrk="1" latinLnBrk="0" hangingPunct="1">
        <a:spcBef>
          <a:spcPct val="20000"/>
        </a:spcBef>
        <a:buFont typeface="Arial" pitchFamily="34" charset="0"/>
        <a:buChar char="•"/>
        <a:defRPr sz="3209" kern="1200">
          <a:solidFill>
            <a:schemeClr val="tx1"/>
          </a:solidFill>
          <a:latin typeface="+mn-lt"/>
          <a:ea typeface="+mn-ea"/>
          <a:cs typeface="+mn-cs"/>
        </a:defRPr>
      </a:lvl1pPr>
      <a:lvl2pPr marL="744819" indent="-286469" algn="l" defTabSz="916701" rtl="0" eaLnBrk="1" latinLnBrk="0" hangingPunct="1">
        <a:spcBef>
          <a:spcPct val="20000"/>
        </a:spcBef>
        <a:buFont typeface="Arial" pitchFamily="34" charset="0"/>
        <a:buChar char="–"/>
        <a:defRPr sz="2806" kern="1200">
          <a:solidFill>
            <a:schemeClr val="tx1"/>
          </a:solidFill>
          <a:latin typeface="+mn-lt"/>
          <a:ea typeface="+mn-ea"/>
          <a:cs typeface="+mn-cs"/>
        </a:defRPr>
      </a:lvl2pPr>
      <a:lvl3pPr marL="1145876" indent="-229175" algn="l" defTabSz="916701" rtl="0" eaLnBrk="1" latinLnBrk="0" hangingPunct="1">
        <a:spcBef>
          <a:spcPct val="20000"/>
        </a:spcBef>
        <a:buFont typeface="Arial" pitchFamily="34" charset="0"/>
        <a:buChar char="•"/>
        <a:defRPr sz="2406" kern="1200">
          <a:solidFill>
            <a:schemeClr val="tx1"/>
          </a:solidFill>
          <a:latin typeface="+mn-lt"/>
          <a:ea typeface="+mn-ea"/>
          <a:cs typeface="+mn-cs"/>
        </a:defRPr>
      </a:lvl3pPr>
      <a:lvl4pPr marL="1604226" indent="-229175" algn="l" defTabSz="916701" rtl="0" eaLnBrk="1" latinLnBrk="0" hangingPunct="1">
        <a:spcBef>
          <a:spcPct val="20000"/>
        </a:spcBef>
        <a:buFont typeface="Arial" pitchFamily="34" charset="0"/>
        <a:buChar char="–"/>
        <a:defRPr sz="2005" kern="1200">
          <a:solidFill>
            <a:schemeClr val="tx1"/>
          </a:solidFill>
          <a:latin typeface="+mn-lt"/>
          <a:ea typeface="+mn-ea"/>
          <a:cs typeface="+mn-cs"/>
        </a:defRPr>
      </a:lvl4pPr>
      <a:lvl5pPr marL="2062576" indent="-229175" algn="l" defTabSz="916701" rtl="0" eaLnBrk="1" latinLnBrk="0" hangingPunct="1">
        <a:spcBef>
          <a:spcPct val="20000"/>
        </a:spcBef>
        <a:buFont typeface="Arial" pitchFamily="34" charset="0"/>
        <a:buChar char="»"/>
        <a:defRPr sz="2005" kern="1200">
          <a:solidFill>
            <a:schemeClr val="tx1"/>
          </a:solidFill>
          <a:latin typeface="+mn-lt"/>
          <a:ea typeface="+mn-ea"/>
          <a:cs typeface="+mn-cs"/>
        </a:defRPr>
      </a:lvl5pPr>
      <a:lvl6pPr marL="2520927" indent="-229175" algn="l" defTabSz="916701" rtl="0" eaLnBrk="1" latinLnBrk="0" hangingPunct="1">
        <a:spcBef>
          <a:spcPct val="20000"/>
        </a:spcBef>
        <a:buFont typeface="Arial" pitchFamily="34" charset="0"/>
        <a:buChar char="•"/>
        <a:defRPr sz="2005" kern="1200">
          <a:solidFill>
            <a:schemeClr val="tx1"/>
          </a:solidFill>
          <a:latin typeface="+mn-lt"/>
          <a:ea typeface="+mn-ea"/>
          <a:cs typeface="+mn-cs"/>
        </a:defRPr>
      </a:lvl6pPr>
      <a:lvl7pPr marL="2979277" indent="-229175" algn="l" defTabSz="916701" rtl="0" eaLnBrk="1" latinLnBrk="0" hangingPunct="1">
        <a:spcBef>
          <a:spcPct val="20000"/>
        </a:spcBef>
        <a:buFont typeface="Arial" pitchFamily="34" charset="0"/>
        <a:buChar char="•"/>
        <a:defRPr sz="2005" kern="1200">
          <a:solidFill>
            <a:schemeClr val="tx1"/>
          </a:solidFill>
          <a:latin typeface="+mn-lt"/>
          <a:ea typeface="+mn-ea"/>
          <a:cs typeface="+mn-cs"/>
        </a:defRPr>
      </a:lvl7pPr>
      <a:lvl8pPr marL="3437627" indent="-229175" algn="l" defTabSz="916701" rtl="0" eaLnBrk="1" latinLnBrk="0" hangingPunct="1">
        <a:spcBef>
          <a:spcPct val="20000"/>
        </a:spcBef>
        <a:buFont typeface="Arial" pitchFamily="34" charset="0"/>
        <a:buChar char="•"/>
        <a:defRPr sz="2005" kern="1200">
          <a:solidFill>
            <a:schemeClr val="tx1"/>
          </a:solidFill>
          <a:latin typeface="+mn-lt"/>
          <a:ea typeface="+mn-ea"/>
          <a:cs typeface="+mn-cs"/>
        </a:defRPr>
      </a:lvl8pPr>
      <a:lvl9pPr marL="3895978" indent="-229175" algn="l" defTabSz="916701" rtl="0" eaLnBrk="1" latinLnBrk="0" hangingPunct="1">
        <a:spcBef>
          <a:spcPct val="20000"/>
        </a:spcBef>
        <a:buFont typeface="Arial" pitchFamily="34" charset="0"/>
        <a:buChar char="•"/>
        <a:defRPr sz="2005" kern="1200">
          <a:solidFill>
            <a:schemeClr val="tx1"/>
          </a:solidFill>
          <a:latin typeface="+mn-lt"/>
          <a:ea typeface="+mn-ea"/>
          <a:cs typeface="+mn-cs"/>
        </a:defRPr>
      </a:lvl9pPr>
    </p:bodyStyle>
    <p:otherStyle>
      <a:defPPr>
        <a:defRPr lang="en-US"/>
      </a:defPPr>
      <a:lvl1pPr marL="0" algn="l" defTabSz="916701" rtl="0" eaLnBrk="1" latinLnBrk="0" hangingPunct="1">
        <a:defRPr sz="1805" kern="1200">
          <a:solidFill>
            <a:schemeClr val="tx1"/>
          </a:solidFill>
          <a:latin typeface="+mn-lt"/>
          <a:ea typeface="+mn-ea"/>
          <a:cs typeface="+mn-cs"/>
        </a:defRPr>
      </a:lvl1pPr>
      <a:lvl2pPr marL="458350" algn="l" defTabSz="916701" rtl="0" eaLnBrk="1" latinLnBrk="0" hangingPunct="1">
        <a:defRPr sz="1805" kern="1200">
          <a:solidFill>
            <a:schemeClr val="tx1"/>
          </a:solidFill>
          <a:latin typeface="+mn-lt"/>
          <a:ea typeface="+mn-ea"/>
          <a:cs typeface="+mn-cs"/>
        </a:defRPr>
      </a:lvl2pPr>
      <a:lvl3pPr marL="916701" algn="l" defTabSz="916701" rtl="0" eaLnBrk="1" latinLnBrk="0" hangingPunct="1">
        <a:defRPr sz="1805" kern="1200">
          <a:solidFill>
            <a:schemeClr val="tx1"/>
          </a:solidFill>
          <a:latin typeface="+mn-lt"/>
          <a:ea typeface="+mn-ea"/>
          <a:cs typeface="+mn-cs"/>
        </a:defRPr>
      </a:lvl3pPr>
      <a:lvl4pPr marL="1375051" algn="l" defTabSz="916701" rtl="0" eaLnBrk="1" latinLnBrk="0" hangingPunct="1">
        <a:defRPr sz="1805" kern="1200">
          <a:solidFill>
            <a:schemeClr val="tx1"/>
          </a:solidFill>
          <a:latin typeface="+mn-lt"/>
          <a:ea typeface="+mn-ea"/>
          <a:cs typeface="+mn-cs"/>
        </a:defRPr>
      </a:lvl4pPr>
      <a:lvl5pPr marL="1833401" algn="l" defTabSz="916701" rtl="0" eaLnBrk="1" latinLnBrk="0" hangingPunct="1">
        <a:defRPr sz="1805" kern="1200">
          <a:solidFill>
            <a:schemeClr val="tx1"/>
          </a:solidFill>
          <a:latin typeface="+mn-lt"/>
          <a:ea typeface="+mn-ea"/>
          <a:cs typeface="+mn-cs"/>
        </a:defRPr>
      </a:lvl5pPr>
      <a:lvl6pPr marL="2291752" algn="l" defTabSz="916701" rtl="0" eaLnBrk="1" latinLnBrk="0" hangingPunct="1">
        <a:defRPr sz="1805" kern="1200">
          <a:solidFill>
            <a:schemeClr val="tx1"/>
          </a:solidFill>
          <a:latin typeface="+mn-lt"/>
          <a:ea typeface="+mn-ea"/>
          <a:cs typeface="+mn-cs"/>
        </a:defRPr>
      </a:lvl6pPr>
      <a:lvl7pPr marL="2750102" algn="l" defTabSz="916701" rtl="0" eaLnBrk="1" latinLnBrk="0" hangingPunct="1">
        <a:defRPr sz="1805" kern="1200">
          <a:solidFill>
            <a:schemeClr val="tx1"/>
          </a:solidFill>
          <a:latin typeface="+mn-lt"/>
          <a:ea typeface="+mn-ea"/>
          <a:cs typeface="+mn-cs"/>
        </a:defRPr>
      </a:lvl7pPr>
      <a:lvl8pPr marL="3208452" algn="l" defTabSz="916701" rtl="0" eaLnBrk="1" latinLnBrk="0" hangingPunct="1">
        <a:defRPr sz="1805" kern="1200">
          <a:solidFill>
            <a:schemeClr val="tx1"/>
          </a:solidFill>
          <a:latin typeface="+mn-lt"/>
          <a:ea typeface="+mn-ea"/>
          <a:cs typeface="+mn-cs"/>
        </a:defRPr>
      </a:lvl8pPr>
      <a:lvl9pPr marL="3666802" algn="l" defTabSz="916701" rtl="0" eaLnBrk="1" latinLnBrk="0" hangingPunct="1">
        <a:defRPr sz="180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9Slide.vn - 2019">
            <a:extLst>
              <a:ext uri="{FF2B5EF4-FFF2-40B4-BE49-F238E27FC236}">
                <a16:creationId xmlns:a16="http://schemas.microsoft.com/office/drawing/2014/main" id="{53080464-35BA-4930-BBAF-57057D498B9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4" name="Picture 3">
            <a:extLst>
              <a:ext uri="{FF2B5EF4-FFF2-40B4-BE49-F238E27FC236}">
                <a16:creationId xmlns:a16="http://schemas.microsoft.com/office/drawing/2014/main" id="{A7FAD890-4248-47B2-AF9F-2F903AD11CEE}"/>
              </a:ext>
            </a:extLst>
          </p:cNvPr>
          <p:cNvPicPr>
            <a:picLocks noChangeAspect="1"/>
          </p:cNvPicPr>
          <p:nvPr userDrawn="1"/>
        </p:nvPicPr>
        <p:blipFill>
          <a:blip r:embed="rId13"/>
          <a:stretch>
            <a:fillRect/>
          </a:stretch>
        </p:blipFill>
        <p:spPr>
          <a:xfrm>
            <a:off x="-779680" y="0"/>
            <a:ext cx="13143129" cy="7464670"/>
          </a:xfrm>
          <a:prstGeom prst="rect">
            <a:avLst/>
          </a:prstGeom>
        </p:spPr>
      </p:pic>
    </p:spTree>
    <p:extLst>
      <p:ext uri="{BB962C8B-B14F-4D97-AF65-F5344CB8AC3E}">
        <p14:creationId xmlns:p14="http://schemas.microsoft.com/office/powerpoint/2010/main" val="34477536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11.gif"/><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slide" Target="slide4.xml"/><Relationship Id="rId16" Type="http://schemas.openxmlformats.org/officeDocument/2006/relationships/image" Target="../media/image13.png"/><Relationship Id="rId1" Type="http://schemas.openxmlformats.org/officeDocument/2006/relationships/slideLayout" Target="../slideLayouts/slideLayout18.xml"/><Relationship Id="rId6" Type="http://schemas.openxmlformats.org/officeDocument/2006/relationships/slide" Target="slide7.xml"/><Relationship Id="rId11" Type="http://schemas.openxmlformats.org/officeDocument/2006/relationships/image" Target="../media/image9.png"/><Relationship Id="rId5" Type="http://schemas.openxmlformats.org/officeDocument/2006/relationships/image" Target="../media/image5.png"/><Relationship Id="rId15" Type="http://schemas.openxmlformats.org/officeDocument/2006/relationships/slide" Target="slide8.xml"/><Relationship Id="rId10" Type="http://schemas.openxmlformats.org/officeDocument/2006/relationships/image" Target="../media/image8.png"/><Relationship Id="rId4" Type="http://schemas.openxmlformats.org/officeDocument/2006/relationships/slide" Target="slide6.xml"/><Relationship Id="rId9" Type="http://schemas.openxmlformats.org/officeDocument/2006/relationships/image" Target="../media/image7.png"/><Relationship Id="rId14"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slide" Target="slide3.xml"/><Relationship Id="rId5" Type="http://schemas.openxmlformats.org/officeDocument/2006/relationships/image" Target="../media/image1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slide" Target="slide3.xml"/><Relationship Id="rId5" Type="http://schemas.openxmlformats.org/officeDocument/2006/relationships/image" Target="../media/image17.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slide" Target="slide3.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slide" Target="slide3.xml"/><Relationship Id="rId5" Type="http://schemas.openxmlformats.org/officeDocument/2006/relationships/image" Target="../media/image1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CE544-CF4F-41DA-94B8-8C12CFFE3EC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4EC476D-635C-406D-BB2F-E6614B24EA82}"/>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0E93EA3A-1C49-4959-9BB2-B2DA7A2FB2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613469"/>
            <a:ext cx="13064168" cy="7485580"/>
          </a:xfrm>
          <a:prstGeom prst="rect">
            <a:avLst/>
          </a:prstGeom>
        </p:spPr>
      </p:pic>
      <p:grpSp>
        <p:nvGrpSpPr>
          <p:cNvPr id="5" name="Group 4">
            <a:extLst>
              <a:ext uri="{FF2B5EF4-FFF2-40B4-BE49-F238E27FC236}">
                <a16:creationId xmlns:a16="http://schemas.microsoft.com/office/drawing/2014/main" id="{68EAC11D-F9B6-4183-8162-FB51C27BA2E7}"/>
              </a:ext>
            </a:extLst>
          </p:cNvPr>
          <p:cNvGrpSpPr/>
          <p:nvPr/>
        </p:nvGrpSpPr>
        <p:grpSpPr>
          <a:xfrm>
            <a:off x="412166" y="413879"/>
            <a:ext cx="11047730" cy="5773241"/>
            <a:chOff x="1809873" y="2312459"/>
            <a:chExt cx="8492576" cy="2919569"/>
          </a:xfrm>
          <a:pattFill prst="trellis">
            <a:fgClr>
              <a:srgbClr val="BCE6EB"/>
            </a:fgClr>
            <a:bgClr>
              <a:schemeClr val="bg1"/>
            </a:bgClr>
          </a:pattFill>
        </p:grpSpPr>
        <p:sp>
          <p:nvSpPr>
            <p:cNvPr id="6" name="Rectangle: Rounded Corners 1">
              <a:extLst>
                <a:ext uri="{FF2B5EF4-FFF2-40B4-BE49-F238E27FC236}">
                  <a16:creationId xmlns:a16="http://schemas.microsoft.com/office/drawing/2014/main" id="{B592C820-AF41-481D-80EA-B1C73F7A98DB}"/>
                </a:ext>
              </a:extLst>
            </p:cNvPr>
            <p:cNvSpPr/>
            <p:nvPr/>
          </p:nvSpPr>
          <p:spPr>
            <a:xfrm>
              <a:off x="1809873" y="2312459"/>
              <a:ext cx="8492016" cy="2919569"/>
            </a:xfrm>
            <a:prstGeom prst="roundRect">
              <a:avLst/>
            </a:prstGeom>
            <a:solidFill>
              <a:srgbClr val="FDCFDF"/>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endParaRPr lang="en-US" sz="1795" dirty="0">
                <a:solidFill>
                  <a:prstClr val="white"/>
                </a:solidFill>
                <a:latin typeface="Calibri" panose="020F0502020204030204"/>
              </a:endParaRPr>
            </a:p>
          </p:txBody>
        </p:sp>
        <p:sp>
          <p:nvSpPr>
            <p:cNvPr id="7" name="TextBox 6">
              <a:extLst>
                <a:ext uri="{FF2B5EF4-FFF2-40B4-BE49-F238E27FC236}">
                  <a16:creationId xmlns:a16="http://schemas.microsoft.com/office/drawing/2014/main" id="{8F3881B6-0125-474F-B186-938D6C14175D}"/>
                </a:ext>
              </a:extLst>
            </p:cNvPr>
            <p:cNvSpPr txBox="1"/>
            <p:nvPr/>
          </p:nvSpPr>
          <p:spPr>
            <a:xfrm>
              <a:off x="1993374" y="2556323"/>
              <a:ext cx="7985956" cy="667617"/>
            </a:xfrm>
            <a:prstGeom prst="rect">
              <a:avLst/>
            </a:prstGeom>
            <a:noFill/>
          </p:spPr>
          <p:txBody>
            <a:bodyPr wrap="square" rtlCol="0">
              <a:spAutoFit/>
            </a:bodyPr>
            <a:lstStyle/>
            <a:p>
              <a:pPr algn="ctr" defTabSz="912114">
                <a:defRPr/>
              </a:pPr>
              <a:r>
                <a:rPr lang="en-US" sz="3990" dirty="0">
                  <a:ln w="0"/>
                  <a:effectLst>
                    <a:outerShdw blurRad="38100" dist="19050" dir="2700000" algn="tl" rotWithShape="0">
                      <a:schemeClr val="dk1">
                        <a:alpha val="40000"/>
                      </a:schemeClr>
                    </a:outerShdw>
                  </a:effectLst>
                  <a:latin typeface="Times New Roman" panose="02020603050405020304" pitchFamily="18" charset="0"/>
                  <a:ea typeface="Arial-Rounded" panose="020B0500000000000000" pitchFamily="34" charset="0"/>
                  <a:cs typeface="Times New Roman" panose="02020603050405020304" pitchFamily="18" charset="0"/>
                </a:rPr>
                <a:t>CHÀO MỪNG CÁC CÔ ĐẾN DỰ  GIỜ </a:t>
              </a:r>
            </a:p>
            <a:p>
              <a:pPr algn="ctr" defTabSz="912114">
                <a:defRPr/>
              </a:pPr>
              <a:r>
                <a:rPr lang="en-US" sz="3990" dirty="0">
                  <a:ln w="0"/>
                  <a:effectLst>
                    <a:outerShdw blurRad="38100" dist="19050" dir="2700000" algn="tl" rotWithShape="0">
                      <a:schemeClr val="dk1">
                        <a:alpha val="40000"/>
                      </a:schemeClr>
                    </a:outerShdw>
                  </a:effectLst>
                  <a:latin typeface="Times New Roman" panose="02020603050405020304" pitchFamily="18" charset="0"/>
                  <a:ea typeface="Arial-Rounded" panose="020B0500000000000000" pitchFamily="34" charset="0"/>
                  <a:cs typeface="Times New Roman" panose="02020603050405020304" pitchFamily="18" charset="0"/>
                </a:rPr>
                <a:t>TIẾT TIẾNG VIỆT 1</a:t>
              </a:r>
            </a:p>
          </p:txBody>
        </p:sp>
        <p:sp>
          <p:nvSpPr>
            <p:cNvPr id="8" name="TextBox 7">
              <a:extLst>
                <a:ext uri="{FF2B5EF4-FFF2-40B4-BE49-F238E27FC236}">
                  <a16:creationId xmlns:a16="http://schemas.microsoft.com/office/drawing/2014/main" id="{DFFA24FE-73EF-4785-AA5D-FE94737A959A}"/>
                </a:ext>
              </a:extLst>
            </p:cNvPr>
            <p:cNvSpPr txBox="1"/>
            <p:nvPr/>
          </p:nvSpPr>
          <p:spPr>
            <a:xfrm>
              <a:off x="1924936" y="3456620"/>
              <a:ext cx="8377513" cy="605513"/>
            </a:xfrm>
            <a:prstGeom prst="rect">
              <a:avLst/>
            </a:prstGeom>
            <a:noFill/>
          </p:spPr>
          <p:txBody>
            <a:bodyPr wrap="square" rtlCol="0">
              <a:spAutoFit/>
            </a:bodyPr>
            <a:lstStyle/>
            <a:p>
              <a:pPr algn="ctr" defTabSz="912114">
                <a:defRPr/>
              </a:pPr>
              <a:r>
                <a:rPr lang="en-US" sz="7182" b="1" dirty="0" err="1">
                  <a:ln w="0"/>
                  <a:solidFill>
                    <a:srgbClr val="AA4A30"/>
                  </a:solidFill>
                  <a:effectLst>
                    <a:outerShdw blurRad="38100" dist="25400" dir="5400000" algn="ctr" rotWithShape="0">
                      <a:srgbClr val="6E747A">
                        <a:alpha val="43000"/>
                      </a:srgbClr>
                    </a:outerShdw>
                  </a:effectLst>
                  <a:latin typeface="Calibri" panose="020F0502020204030204"/>
                  <a:cs typeface="+mn-cs"/>
                </a:rPr>
                <a:t>Bài</a:t>
              </a:r>
              <a:r>
                <a:rPr lang="en-US" sz="7182" b="1" dirty="0">
                  <a:ln w="0"/>
                  <a:solidFill>
                    <a:srgbClr val="AA4A30"/>
                  </a:solidFill>
                  <a:effectLst>
                    <a:outerShdw blurRad="38100" dist="25400" dir="5400000" algn="ctr" rotWithShape="0">
                      <a:srgbClr val="6E747A">
                        <a:alpha val="43000"/>
                      </a:srgbClr>
                    </a:outerShdw>
                  </a:effectLst>
                  <a:latin typeface="Calibri" panose="020F0502020204030204"/>
                  <a:cs typeface="+mn-cs"/>
                </a:rPr>
                <a:t> </a:t>
              </a:r>
              <a:r>
                <a:rPr lang="en-US" sz="7182" b="1" dirty="0">
                  <a:ln w="0"/>
                  <a:solidFill>
                    <a:srgbClr val="AA4A30"/>
                  </a:solidFill>
                  <a:effectLst>
                    <a:outerShdw blurRad="38100" dist="25400" dir="5400000" algn="ctr" rotWithShape="0">
                      <a:srgbClr val="6E747A">
                        <a:alpha val="43000"/>
                      </a:srgbClr>
                    </a:outerShdw>
                  </a:effectLst>
                  <a:latin typeface="Calibri" panose="020F0502020204030204"/>
                </a:rPr>
                <a:t>49</a:t>
              </a:r>
              <a:r>
                <a:rPr lang="en-US" sz="7182" b="1" dirty="0">
                  <a:ln w="0"/>
                  <a:solidFill>
                    <a:srgbClr val="AA4A30"/>
                  </a:solidFill>
                  <a:effectLst>
                    <a:outerShdw blurRad="38100" dist="25400" dir="5400000" algn="ctr" rotWithShape="0">
                      <a:srgbClr val="6E747A">
                        <a:alpha val="43000"/>
                      </a:srgbClr>
                    </a:outerShdw>
                  </a:effectLst>
                  <a:latin typeface="Calibri" panose="020F0502020204030204"/>
                  <a:cs typeface="+mn-cs"/>
                </a:rPr>
                <a:t>: </a:t>
              </a:r>
              <a:r>
                <a:rPr lang="en-US" sz="7182" b="1" dirty="0" err="1">
                  <a:ln w="0"/>
                  <a:solidFill>
                    <a:srgbClr val="AA4A30"/>
                  </a:solidFill>
                  <a:effectLst>
                    <a:outerShdw blurRad="38100" dist="25400" dir="5400000" algn="ctr" rotWithShape="0">
                      <a:srgbClr val="6E747A">
                        <a:alpha val="43000"/>
                      </a:srgbClr>
                    </a:outerShdw>
                  </a:effectLst>
                  <a:latin typeface="Calibri" panose="020F0502020204030204"/>
                  <a:cs typeface="+mn-cs"/>
                </a:rPr>
                <a:t>ot</a:t>
              </a:r>
              <a:r>
                <a:rPr lang="en-US" sz="7182" b="1" dirty="0">
                  <a:ln w="0"/>
                  <a:solidFill>
                    <a:srgbClr val="AA4A30"/>
                  </a:solidFill>
                  <a:effectLst>
                    <a:outerShdw blurRad="38100" dist="25400" dir="5400000" algn="ctr" rotWithShape="0">
                      <a:srgbClr val="6E747A">
                        <a:alpha val="43000"/>
                      </a:srgbClr>
                    </a:outerShdw>
                  </a:effectLst>
                  <a:latin typeface="Calibri" panose="020F0502020204030204"/>
                  <a:cs typeface="+mn-cs"/>
                </a:rPr>
                <a:t> </a:t>
              </a:r>
              <a:r>
                <a:rPr lang="en-US" sz="7182" b="1" dirty="0" err="1">
                  <a:ln w="0"/>
                  <a:solidFill>
                    <a:srgbClr val="AA4A30"/>
                  </a:solidFill>
                  <a:effectLst>
                    <a:outerShdw blurRad="38100" dist="25400" dir="5400000" algn="ctr" rotWithShape="0">
                      <a:srgbClr val="6E747A">
                        <a:alpha val="43000"/>
                      </a:srgbClr>
                    </a:outerShdw>
                  </a:effectLst>
                  <a:latin typeface="Calibri" panose="020F0502020204030204"/>
                  <a:cs typeface="+mn-cs"/>
                </a:rPr>
                <a:t>ôt</a:t>
              </a:r>
              <a:r>
                <a:rPr lang="en-US" sz="7182" b="1" dirty="0">
                  <a:ln w="0"/>
                  <a:solidFill>
                    <a:srgbClr val="AA4A30"/>
                  </a:solidFill>
                  <a:effectLst>
                    <a:outerShdw blurRad="38100" dist="25400" dir="5400000" algn="ctr" rotWithShape="0">
                      <a:srgbClr val="6E747A">
                        <a:alpha val="43000"/>
                      </a:srgbClr>
                    </a:outerShdw>
                  </a:effectLst>
                  <a:latin typeface="Calibri" panose="020F0502020204030204"/>
                  <a:cs typeface="+mn-cs"/>
                </a:rPr>
                <a:t> </a:t>
              </a:r>
              <a:r>
                <a:rPr lang="en-US" sz="7182" b="1" dirty="0" err="1">
                  <a:ln w="0"/>
                  <a:solidFill>
                    <a:srgbClr val="AA4A30"/>
                  </a:solidFill>
                  <a:effectLst>
                    <a:outerShdw blurRad="38100" dist="25400" dir="5400000" algn="ctr" rotWithShape="0">
                      <a:srgbClr val="6E747A">
                        <a:alpha val="43000"/>
                      </a:srgbClr>
                    </a:outerShdw>
                  </a:effectLst>
                  <a:latin typeface="Calibri" panose="020F0502020204030204"/>
                  <a:cs typeface="+mn-cs"/>
                </a:rPr>
                <a:t>ơt</a:t>
              </a:r>
              <a:endParaRPr lang="en-US" sz="5985" dirty="0">
                <a:ln w="0"/>
                <a:solidFill>
                  <a:prstClr val="black"/>
                </a:solidFill>
                <a:effectLst>
                  <a:outerShdw blurRad="38100" dist="25400" dir="5400000" algn="ctr" rotWithShape="0">
                    <a:srgbClr val="6E747A">
                      <a:alpha val="43000"/>
                    </a:srgbClr>
                  </a:outerShdw>
                </a:effectLst>
                <a:latin typeface="HP-211" panose="020B0803050302020204" pitchFamily="34" charset="0"/>
                <a:cs typeface="+mn-cs"/>
              </a:endParaRPr>
            </a:p>
          </p:txBody>
        </p:sp>
      </p:grpSp>
      <p:sp>
        <p:nvSpPr>
          <p:cNvPr id="9" name="TextBox 8">
            <a:extLst>
              <a:ext uri="{FF2B5EF4-FFF2-40B4-BE49-F238E27FC236}">
                <a16:creationId xmlns:a16="http://schemas.microsoft.com/office/drawing/2014/main" id="{19D89DAB-D94B-440B-AF03-A6E4BA152FB5}"/>
              </a:ext>
            </a:extLst>
          </p:cNvPr>
          <p:cNvSpPr txBox="1"/>
          <p:nvPr/>
        </p:nvSpPr>
        <p:spPr>
          <a:xfrm>
            <a:off x="1832480" y="4693392"/>
            <a:ext cx="8356787" cy="644732"/>
          </a:xfrm>
          <a:prstGeom prst="rect">
            <a:avLst/>
          </a:prstGeom>
          <a:noFill/>
        </p:spPr>
        <p:txBody>
          <a:bodyPr wrap="square" rtlCol="0">
            <a:spAutoFit/>
          </a:bodyPr>
          <a:lstStyle/>
          <a:p>
            <a:pPr algn="ctr" defTabSz="912114">
              <a:defRPr/>
            </a:pPr>
            <a:r>
              <a:rPr lang="en-US" sz="3591" b="1" i="1" dirty="0" err="1">
                <a:ln w="0"/>
                <a:solidFill>
                  <a:srgbClr val="AA4A3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3591" b="1" i="1" dirty="0">
                <a:ln w="0"/>
                <a:solidFill>
                  <a:srgbClr val="AA4A3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591" b="1" i="1" dirty="0" err="1">
                <a:ln w="0"/>
                <a:solidFill>
                  <a:srgbClr val="AA4A3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viên</a:t>
            </a:r>
            <a:r>
              <a:rPr lang="en-US" sz="3591" b="1" i="1" dirty="0">
                <a:ln w="0"/>
                <a:solidFill>
                  <a:srgbClr val="AA4A3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591" b="1" i="1" dirty="0" err="1">
                <a:ln w="0"/>
                <a:solidFill>
                  <a:srgbClr val="AA4A3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Nguyễn</a:t>
            </a:r>
            <a:r>
              <a:rPr lang="en-US" sz="3591" b="1" i="1" dirty="0">
                <a:ln w="0"/>
                <a:solidFill>
                  <a:srgbClr val="AA4A3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591" b="1" i="1" dirty="0" err="1">
                <a:ln w="0"/>
                <a:solidFill>
                  <a:srgbClr val="AA4A3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Thị</a:t>
            </a:r>
            <a:r>
              <a:rPr lang="en-US" sz="3591" b="1" i="1" dirty="0">
                <a:ln w="0"/>
                <a:solidFill>
                  <a:srgbClr val="AA4A3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Kim Huế-Lớp1D </a:t>
            </a:r>
            <a:endParaRPr lang="en-US" sz="3591" i="1" dirty="0">
              <a:ln w="0"/>
              <a:solidFill>
                <a:prstClr val="black"/>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6224928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934165" y="2880628"/>
            <a:ext cx="2128735" cy="1274068"/>
          </a:xfrm>
          <a:prstGeom prst="rect">
            <a:avLst/>
          </a:prstGeom>
          <a:solidFill>
            <a:schemeClr val="accent6">
              <a:lumMod val="20000"/>
              <a:lumOff val="80000"/>
            </a:schemeClr>
          </a:solidFill>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lnSpc>
                <a:spcPct val="120000"/>
              </a:lnSpc>
              <a:spcBef>
                <a:spcPts val="801"/>
              </a:spcBef>
            </a:pPr>
            <a:r>
              <a:rPr lang="en-US" sz="8823">
                <a:solidFill>
                  <a:srgbClr val="0070C0"/>
                </a:solidFill>
                <a:latin typeface="Arial-Rounded" pitchFamily="34" charset="0"/>
                <a:ea typeface="Arial-Rounded" pitchFamily="34" charset="0"/>
                <a:cs typeface="Arial-Rounded" pitchFamily="34" charset="0"/>
              </a:rPr>
              <a:t>ng</a:t>
            </a:r>
          </a:p>
        </p:txBody>
      </p:sp>
      <p:sp>
        <p:nvSpPr>
          <p:cNvPr id="9" name="Title 1"/>
          <p:cNvSpPr txBox="1">
            <a:spLocks/>
          </p:cNvSpPr>
          <p:nvPr/>
        </p:nvSpPr>
        <p:spPr>
          <a:xfrm>
            <a:off x="6136426" y="2880628"/>
            <a:ext cx="2128735" cy="1274068"/>
          </a:xfrm>
          <a:prstGeom prst="rect">
            <a:avLst/>
          </a:prstGeom>
          <a:solidFill>
            <a:schemeClr val="accent6">
              <a:lumMod val="20000"/>
              <a:lumOff val="80000"/>
            </a:schemeClr>
          </a:solidFill>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lnSpc>
                <a:spcPct val="120000"/>
              </a:lnSpc>
              <a:spcBef>
                <a:spcPts val="801"/>
              </a:spcBef>
            </a:pPr>
            <a:r>
              <a:rPr lang="en-US" sz="8823">
                <a:solidFill>
                  <a:srgbClr val="FF0000"/>
                </a:solidFill>
                <a:latin typeface="Arial-Rounded" pitchFamily="34" charset="0"/>
                <a:ea typeface="Arial-Rounded" pitchFamily="34" charset="0"/>
                <a:cs typeface="Arial-Rounded" pitchFamily="34" charset="0"/>
              </a:rPr>
              <a:t>ot</a:t>
            </a:r>
          </a:p>
        </p:txBody>
      </p:sp>
      <p:sp>
        <p:nvSpPr>
          <p:cNvPr id="10" name="Title 1"/>
          <p:cNvSpPr txBox="1">
            <a:spLocks/>
          </p:cNvSpPr>
          <p:nvPr/>
        </p:nvSpPr>
        <p:spPr>
          <a:xfrm>
            <a:off x="3935474" y="4338808"/>
            <a:ext cx="4305741" cy="1305475"/>
          </a:xfrm>
          <a:prstGeom prst="rect">
            <a:avLst/>
          </a:prstGeom>
          <a:solidFill>
            <a:schemeClr val="accent6">
              <a:lumMod val="20000"/>
              <a:lumOff val="80000"/>
            </a:schemeClr>
          </a:solidFill>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lnSpc>
                <a:spcPct val="120000"/>
              </a:lnSpc>
              <a:spcBef>
                <a:spcPts val="801"/>
              </a:spcBef>
            </a:pPr>
            <a:r>
              <a:rPr lang="en-US" sz="8823">
                <a:solidFill>
                  <a:srgbClr val="0070C0"/>
                </a:solidFill>
                <a:latin typeface="Arial-Rounded" pitchFamily="34" charset="0"/>
                <a:ea typeface="Arial-Rounded" pitchFamily="34" charset="0"/>
                <a:cs typeface="Arial-Rounded" pitchFamily="34" charset="0"/>
              </a:rPr>
              <a:t>ng</a:t>
            </a:r>
            <a:r>
              <a:rPr lang="en-US" sz="8823">
                <a:solidFill>
                  <a:srgbClr val="FF0000"/>
                </a:solidFill>
                <a:latin typeface="Arial-Rounded" pitchFamily="34" charset="0"/>
                <a:ea typeface="Arial-Rounded" pitchFamily="34" charset="0"/>
                <a:cs typeface="Arial-Rounded" pitchFamily="34" charset="0"/>
              </a:rPr>
              <a:t>ot</a:t>
            </a:r>
          </a:p>
        </p:txBody>
      </p:sp>
      <p:grpSp>
        <p:nvGrpSpPr>
          <p:cNvPr id="34" name="Group 33"/>
          <p:cNvGrpSpPr/>
          <p:nvPr/>
        </p:nvGrpSpPr>
        <p:grpSpPr>
          <a:xfrm>
            <a:off x="215931" y="195424"/>
            <a:ext cx="2627751" cy="943519"/>
            <a:chOff x="63500" y="1429216"/>
            <a:chExt cx="1970813" cy="705889"/>
          </a:xfrm>
        </p:grpSpPr>
        <p:sp>
          <p:nvSpPr>
            <p:cNvPr id="35" name="Rounded Rectangle 34"/>
            <p:cNvSpPr/>
            <p:nvPr/>
          </p:nvSpPr>
          <p:spPr>
            <a:xfrm>
              <a:off x="384358" y="1429216"/>
              <a:ext cx="1649955"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6701"/>
              <a:r>
                <a:rPr lang="en-US" sz="4812">
                  <a:solidFill>
                    <a:prstClr val="white"/>
                  </a:solidFill>
                  <a:latin typeface="Arial-Rounded" pitchFamily="34" charset="0"/>
                  <a:ea typeface="Arial-Rounded" pitchFamily="34" charset="0"/>
                  <a:cs typeface="Arial-Rounded" pitchFamily="34" charset="0"/>
                </a:rPr>
                <a:t>Đọc</a:t>
              </a:r>
            </a:p>
          </p:txBody>
        </p:sp>
        <p:sp>
          <p:nvSpPr>
            <p:cNvPr id="36" name="Oval 35"/>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6701"/>
              <a:r>
                <a:rPr lang="en-US" sz="4812" dirty="0">
                  <a:solidFill>
                    <a:prstClr val="black"/>
                  </a:solidFill>
                  <a:latin typeface="Arial Rounded MT Bold" pitchFamily="34" charset="0"/>
                  <a:ea typeface="Arial-Rounded" pitchFamily="34" charset="0"/>
                  <a:cs typeface="Arial-Rounded" pitchFamily="34" charset="0"/>
                </a:rPr>
                <a:t>2</a:t>
              </a:r>
            </a:p>
          </p:txBody>
        </p:sp>
      </p:grpSp>
      <p:sp>
        <p:nvSpPr>
          <p:cNvPr id="24" name="Title 1"/>
          <p:cNvSpPr txBox="1">
            <a:spLocks/>
          </p:cNvSpPr>
          <p:nvPr/>
        </p:nvSpPr>
        <p:spPr>
          <a:xfrm>
            <a:off x="2743460" y="1553147"/>
            <a:ext cx="1759284" cy="897346"/>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8823">
                <a:solidFill>
                  <a:srgbClr val="FF0000"/>
                </a:solidFill>
                <a:latin typeface="Arial-Rounded" pitchFamily="34" charset="0"/>
                <a:ea typeface="Arial-Rounded" pitchFamily="34" charset="0"/>
                <a:cs typeface="Arial-Rounded" pitchFamily="34" charset="0"/>
              </a:rPr>
              <a:t>ot</a:t>
            </a:r>
          </a:p>
        </p:txBody>
      </p:sp>
      <p:sp>
        <p:nvSpPr>
          <p:cNvPr id="26" name="Title 1"/>
          <p:cNvSpPr txBox="1">
            <a:spLocks/>
          </p:cNvSpPr>
          <p:nvPr/>
        </p:nvSpPr>
        <p:spPr>
          <a:xfrm>
            <a:off x="5213851" y="1553147"/>
            <a:ext cx="1759284" cy="897346"/>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8823">
                <a:solidFill>
                  <a:srgbClr val="FF0000"/>
                </a:solidFill>
                <a:latin typeface="Arial-Rounded" pitchFamily="34" charset="0"/>
                <a:ea typeface="Arial-Rounded" pitchFamily="34" charset="0"/>
                <a:cs typeface="Arial-Rounded" pitchFamily="34" charset="0"/>
              </a:rPr>
              <a:t>ôt</a:t>
            </a:r>
          </a:p>
        </p:txBody>
      </p:sp>
      <p:sp>
        <p:nvSpPr>
          <p:cNvPr id="11" name="Title 1"/>
          <p:cNvSpPr txBox="1">
            <a:spLocks/>
          </p:cNvSpPr>
          <p:nvPr/>
        </p:nvSpPr>
        <p:spPr>
          <a:xfrm>
            <a:off x="5691677" y="4675656"/>
            <a:ext cx="2023043" cy="939527"/>
          </a:xfrm>
          <a:prstGeom prst="rect">
            <a:avLst/>
          </a:prstGeom>
        </p:spPr>
        <p:txBody>
          <a:bodyPr vert="horz" lIns="40588" tIns="20293" rIns="40588" bIns="202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8823">
                <a:solidFill>
                  <a:srgbClr val="0070C0"/>
                </a:solidFill>
                <a:latin typeface="Arial-Rounded"/>
                <a:ea typeface="Arial-Rounded"/>
                <a:cs typeface="Arial-Rounded"/>
              </a:rPr>
              <a:t>́</a:t>
            </a:r>
            <a:endParaRPr lang="en-US" sz="8823">
              <a:solidFill>
                <a:srgbClr val="0070C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7660807" y="1553147"/>
            <a:ext cx="1759284" cy="897346"/>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8823">
                <a:solidFill>
                  <a:srgbClr val="FF0000"/>
                </a:solidFill>
                <a:latin typeface="Arial-Rounded" pitchFamily="34" charset="0"/>
                <a:ea typeface="Arial-Rounded" pitchFamily="34" charset="0"/>
                <a:cs typeface="Arial-Rounded" pitchFamily="34" charset="0"/>
              </a:rPr>
              <a:t>ơt</a:t>
            </a:r>
          </a:p>
        </p:txBody>
      </p:sp>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4" grpId="0"/>
      <p:bldP spid="26"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1270" y="5359900"/>
            <a:ext cx="2341609" cy="543904"/>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617">
                <a:solidFill>
                  <a:srgbClr val="0070C0"/>
                </a:solidFill>
                <a:latin typeface="Arial-Rounded" pitchFamily="34" charset="0"/>
                <a:ea typeface="Arial-Rounded" pitchFamily="34" charset="0"/>
                <a:cs typeface="Arial-Rounded" pitchFamily="34" charset="0"/>
              </a:rPr>
              <a:t>ngọt</a:t>
            </a:r>
          </a:p>
        </p:txBody>
      </p:sp>
      <p:sp>
        <p:nvSpPr>
          <p:cNvPr id="3" name="Title 1"/>
          <p:cNvSpPr txBox="1">
            <a:spLocks/>
          </p:cNvSpPr>
          <p:nvPr/>
        </p:nvSpPr>
        <p:spPr>
          <a:xfrm>
            <a:off x="2043352" y="5359900"/>
            <a:ext cx="2575770" cy="543904"/>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617">
                <a:solidFill>
                  <a:srgbClr val="0070C0"/>
                </a:solidFill>
                <a:latin typeface="Arial-Rounded" pitchFamily="34" charset="0"/>
                <a:ea typeface="Arial-Rounded" pitchFamily="34" charset="0"/>
                <a:cs typeface="Arial-Rounded" pitchFamily="34" charset="0"/>
              </a:rPr>
              <a:t>vót</a:t>
            </a:r>
          </a:p>
        </p:txBody>
      </p:sp>
      <p:sp>
        <p:nvSpPr>
          <p:cNvPr id="5" name="Title 1"/>
          <p:cNvSpPr txBox="1">
            <a:spLocks/>
          </p:cNvSpPr>
          <p:nvPr/>
        </p:nvSpPr>
        <p:spPr>
          <a:xfrm>
            <a:off x="6057806" y="5359900"/>
            <a:ext cx="2128735" cy="543904"/>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617">
                <a:solidFill>
                  <a:srgbClr val="0070C0"/>
                </a:solidFill>
                <a:latin typeface="Arial-Rounded" pitchFamily="34" charset="0"/>
                <a:ea typeface="Arial-Rounded" pitchFamily="34" charset="0"/>
                <a:cs typeface="Arial-Rounded" pitchFamily="34" charset="0"/>
              </a:rPr>
              <a:t>tốt</a:t>
            </a:r>
          </a:p>
        </p:txBody>
      </p:sp>
      <p:sp>
        <p:nvSpPr>
          <p:cNvPr id="7" name="Title 1"/>
          <p:cNvSpPr txBox="1">
            <a:spLocks/>
          </p:cNvSpPr>
          <p:nvPr/>
        </p:nvSpPr>
        <p:spPr>
          <a:xfrm>
            <a:off x="7917591" y="5359900"/>
            <a:ext cx="2341609" cy="543904"/>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617">
                <a:solidFill>
                  <a:srgbClr val="0070C0"/>
                </a:solidFill>
                <a:latin typeface="Arial-Rounded" pitchFamily="34" charset="0"/>
                <a:ea typeface="Arial-Rounded" pitchFamily="34" charset="0"/>
                <a:cs typeface="Arial-Rounded" pitchFamily="34" charset="0"/>
              </a:rPr>
              <a:t>thớt</a:t>
            </a:r>
          </a:p>
        </p:txBody>
      </p:sp>
      <p:sp>
        <p:nvSpPr>
          <p:cNvPr id="8" name="Title 1"/>
          <p:cNvSpPr txBox="1">
            <a:spLocks/>
          </p:cNvSpPr>
          <p:nvPr/>
        </p:nvSpPr>
        <p:spPr>
          <a:xfrm>
            <a:off x="906369" y="5183179"/>
            <a:ext cx="1599349" cy="897346"/>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617">
                <a:solidFill>
                  <a:srgbClr val="FF0000"/>
                </a:solidFill>
                <a:latin typeface="Arial-Rounded" pitchFamily="34" charset="0"/>
                <a:ea typeface="Arial-Rounded" pitchFamily="34" charset="0"/>
                <a:cs typeface="Arial-Rounded" pitchFamily="34" charset="0"/>
              </a:rPr>
              <a:t>ot</a:t>
            </a:r>
          </a:p>
        </p:txBody>
      </p:sp>
      <p:sp>
        <p:nvSpPr>
          <p:cNvPr id="9" name="Title 1"/>
          <p:cNvSpPr txBox="1">
            <a:spLocks/>
          </p:cNvSpPr>
          <p:nvPr/>
        </p:nvSpPr>
        <p:spPr>
          <a:xfrm>
            <a:off x="2713850" y="5183179"/>
            <a:ext cx="1599349" cy="897346"/>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617">
                <a:solidFill>
                  <a:srgbClr val="FF0000"/>
                </a:solidFill>
                <a:latin typeface="Arial-Rounded" pitchFamily="34" charset="0"/>
                <a:ea typeface="Arial-Rounded" pitchFamily="34" charset="0"/>
                <a:cs typeface="Arial-Rounded" pitchFamily="34" charset="0"/>
              </a:rPr>
              <a:t>ot</a:t>
            </a:r>
          </a:p>
        </p:txBody>
      </p:sp>
      <p:sp>
        <p:nvSpPr>
          <p:cNvPr id="11" name="Title 1"/>
          <p:cNvSpPr txBox="1">
            <a:spLocks/>
          </p:cNvSpPr>
          <p:nvPr/>
        </p:nvSpPr>
        <p:spPr>
          <a:xfrm>
            <a:off x="6424643" y="5183179"/>
            <a:ext cx="1599349" cy="897346"/>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617">
                <a:solidFill>
                  <a:srgbClr val="FF0000"/>
                </a:solidFill>
                <a:latin typeface="Arial-Rounded" pitchFamily="34" charset="0"/>
                <a:ea typeface="Arial-Rounded" pitchFamily="34" charset="0"/>
                <a:cs typeface="Arial-Rounded" pitchFamily="34" charset="0"/>
              </a:rPr>
              <a:t>ôt</a:t>
            </a:r>
          </a:p>
        </p:txBody>
      </p:sp>
      <p:sp>
        <p:nvSpPr>
          <p:cNvPr id="13" name="Title 1"/>
          <p:cNvSpPr txBox="1">
            <a:spLocks/>
          </p:cNvSpPr>
          <p:nvPr/>
        </p:nvSpPr>
        <p:spPr>
          <a:xfrm>
            <a:off x="8629009" y="5183179"/>
            <a:ext cx="1599349" cy="897346"/>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617">
                <a:solidFill>
                  <a:srgbClr val="FF0000"/>
                </a:solidFill>
                <a:latin typeface="Arial-Rounded" pitchFamily="34" charset="0"/>
                <a:ea typeface="Arial-Rounded" pitchFamily="34" charset="0"/>
                <a:cs typeface="Arial-Rounded" pitchFamily="34" charset="0"/>
              </a:rPr>
              <a:t>ơt</a:t>
            </a:r>
          </a:p>
        </p:txBody>
      </p:sp>
      <p:sp>
        <p:nvSpPr>
          <p:cNvPr id="21" name="Title 1"/>
          <p:cNvSpPr txBox="1">
            <a:spLocks/>
          </p:cNvSpPr>
          <p:nvPr/>
        </p:nvSpPr>
        <p:spPr>
          <a:xfrm>
            <a:off x="9941901" y="5359900"/>
            <a:ext cx="2341609" cy="543904"/>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617">
                <a:solidFill>
                  <a:srgbClr val="0070C0"/>
                </a:solidFill>
                <a:latin typeface="Arial-Rounded" pitchFamily="34" charset="0"/>
                <a:ea typeface="Arial-Rounded" pitchFamily="34" charset="0"/>
                <a:cs typeface="Arial-Rounded" pitchFamily="34" charset="0"/>
              </a:rPr>
              <a:t>vợt</a:t>
            </a:r>
          </a:p>
        </p:txBody>
      </p:sp>
      <p:sp>
        <p:nvSpPr>
          <p:cNvPr id="22" name="Title 1"/>
          <p:cNvSpPr txBox="1">
            <a:spLocks/>
          </p:cNvSpPr>
          <p:nvPr/>
        </p:nvSpPr>
        <p:spPr>
          <a:xfrm>
            <a:off x="10485760" y="5183179"/>
            <a:ext cx="1599349" cy="897346"/>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617">
                <a:solidFill>
                  <a:srgbClr val="FF0000"/>
                </a:solidFill>
                <a:latin typeface="Arial-Rounded" pitchFamily="34" charset="0"/>
                <a:ea typeface="Arial-Rounded" pitchFamily="34" charset="0"/>
                <a:cs typeface="Arial-Rounded" pitchFamily="34" charset="0"/>
              </a:rPr>
              <a:t>ơt</a:t>
            </a:r>
          </a:p>
        </p:txBody>
      </p:sp>
      <p:sp>
        <p:nvSpPr>
          <p:cNvPr id="23" name="Title 1"/>
          <p:cNvSpPr txBox="1">
            <a:spLocks/>
          </p:cNvSpPr>
          <p:nvPr/>
        </p:nvSpPr>
        <p:spPr>
          <a:xfrm>
            <a:off x="4313864" y="5359900"/>
            <a:ext cx="1935213" cy="543904"/>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617">
                <a:solidFill>
                  <a:srgbClr val="0070C0"/>
                </a:solidFill>
                <a:latin typeface="Arial-Rounded" pitchFamily="34" charset="0"/>
                <a:ea typeface="Arial-Rounded" pitchFamily="34" charset="0"/>
                <a:cs typeface="Arial-Rounded" pitchFamily="34" charset="0"/>
              </a:rPr>
              <a:t>cột</a:t>
            </a:r>
          </a:p>
        </p:txBody>
      </p:sp>
      <p:sp>
        <p:nvSpPr>
          <p:cNvPr id="24" name="Title 1"/>
          <p:cNvSpPr txBox="1">
            <a:spLocks/>
          </p:cNvSpPr>
          <p:nvPr/>
        </p:nvSpPr>
        <p:spPr>
          <a:xfrm>
            <a:off x="4668526" y="5183179"/>
            <a:ext cx="1599349" cy="897346"/>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617">
                <a:solidFill>
                  <a:srgbClr val="FF0000"/>
                </a:solidFill>
                <a:latin typeface="Arial-Rounded" pitchFamily="34" charset="0"/>
                <a:ea typeface="Arial-Rounded" pitchFamily="34" charset="0"/>
                <a:cs typeface="Arial-Rounded" pitchFamily="34" charset="0"/>
              </a:rPr>
              <a:t>ôt</a:t>
            </a:r>
          </a:p>
        </p:txBody>
      </p:sp>
      <p:pic>
        <p:nvPicPr>
          <p:cNvPr id="1026" name="Picture 2" descr="Hà Nội] Mua dao vót nan diều ở đâu? - Diều Sáo - Diều Của Người Việ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4010" y="357659"/>
            <a:ext cx="6111119" cy="45833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ếm tiền triệu nhờ những đôi đũa truyền thống | Báo Dân trí"/>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1188" y="357658"/>
            <a:ext cx="8802921" cy="462153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6026809" y="531542"/>
            <a:ext cx="5735669" cy="4311959"/>
            <a:chOff x="6011897" y="538710"/>
            <a:chExt cx="5721480" cy="4301292"/>
          </a:xfrm>
        </p:grpSpPr>
        <p:pic>
          <p:nvPicPr>
            <p:cNvPr id="1032" name="Picture 8" descr="Cột giữa nhà có sao không? Cách xử lý phong thủy cột giữa nhà - 5S Architec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1897" y="538710"/>
              <a:ext cx="5721480" cy="4301292"/>
            </a:xfrm>
            <a:prstGeom prst="rect">
              <a:avLst/>
            </a:prstGeom>
            <a:noFill/>
            <a:extLst>
              <a:ext uri="{909E8E84-426E-40DD-AFC4-6F175D3DCCD1}">
                <a14:hiddenFill xmlns:a14="http://schemas.microsoft.com/office/drawing/2010/main">
                  <a:solidFill>
                    <a:srgbClr val="FFFFFF"/>
                  </a:solidFill>
                </a14:hiddenFill>
              </a:ext>
            </a:extLst>
          </p:spPr>
        </p:pic>
        <p:sp>
          <p:nvSpPr>
            <p:cNvPr id="4" name="Left Arrow 3"/>
            <p:cNvSpPr/>
            <p:nvPr/>
          </p:nvSpPr>
          <p:spPr>
            <a:xfrm rot="19518160">
              <a:off x="8161817" y="1805401"/>
              <a:ext cx="2649853" cy="42928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6701"/>
              <a:endParaRPr lang="en-US" sz="1805">
                <a:solidFill>
                  <a:prstClr val="white"/>
                </a:solidFill>
                <a:latin typeface="Calibri"/>
              </a:endParaRPr>
            </a:p>
          </p:txBody>
        </p:sp>
      </p:grpSp>
      <p:grpSp>
        <p:nvGrpSpPr>
          <p:cNvPr id="6" name="Group 5"/>
          <p:cNvGrpSpPr/>
          <p:nvPr/>
        </p:nvGrpSpPr>
        <p:grpSpPr>
          <a:xfrm>
            <a:off x="345144" y="531542"/>
            <a:ext cx="5519308" cy="4311959"/>
            <a:chOff x="344288" y="538710"/>
            <a:chExt cx="5505653" cy="4301292"/>
          </a:xfrm>
        </p:grpSpPr>
        <p:pic>
          <p:nvPicPr>
            <p:cNvPr id="1030" name="Picture 6" descr="Tổng hợp các mẫu cột nhà đẹp, hiện đại cho mọi ngôi nhà - leanhtien.n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288" y="538710"/>
              <a:ext cx="5505653" cy="4301292"/>
            </a:xfrm>
            <a:prstGeom prst="rect">
              <a:avLst/>
            </a:prstGeom>
            <a:noFill/>
            <a:extLst>
              <a:ext uri="{909E8E84-426E-40DD-AFC4-6F175D3DCCD1}">
                <a14:hiddenFill xmlns:a14="http://schemas.microsoft.com/office/drawing/2010/main">
                  <a:solidFill>
                    <a:srgbClr val="FFFFFF"/>
                  </a:solidFill>
                </a14:hiddenFill>
              </a:ext>
            </a:extLst>
          </p:spPr>
        </p:pic>
        <p:sp>
          <p:nvSpPr>
            <p:cNvPr id="19" name="Left Arrow 18"/>
            <p:cNvSpPr/>
            <p:nvPr/>
          </p:nvSpPr>
          <p:spPr>
            <a:xfrm rot="19518160">
              <a:off x="2569313" y="2436612"/>
              <a:ext cx="2649853" cy="42928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6701"/>
              <a:endParaRPr lang="en-US" sz="1805">
                <a:solidFill>
                  <a:prstClr val="white"/>
                </a:solidFill>
                <a:latin typeface="Calibri"/>
              </a:endParaRPr>
            </a:p>
          </p:txBody>
        </p:sp>
      </p:grpSp>
      <p:pic>
        <p:nvPicPr>
          <p:cNvPr id="1038" name="Picture 14" descr="12 cách buộc dây giày đẹ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56315" y="579449"/>
            <a:ext cx="7589047" cy="426883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ẻ vô địch} sỉ Thớt Gỗ Me Sừn | Shopee Việt Nam"/>
          <p:cNvPicPr>
            <a:picLocks noChangeAspect="1" noChangeArrowheads="1"/>
          </p:cNvPicPr>
          <p:nvPr/>
        </p:nvPicPr>
        <p:blipFill rotWithShape="1">
          <a:blip r:embed="rId8">
            <a:extLst>
              <a:ext uri="{28A0092B-C50C-407E-A947-70E740481C1C}">
                <a14:useLocalDpi xmlns:a14="http://schemas.microsoft.com/office/drawing/2010/main" val="0"/>
              </a:ext>
            </a:extLst>
          </a:blip>
          <a:srcRect t="14490" b="12770"/>
          <a:stretch/>
        </p:blipFill>
        <p:spPr bwMode="auto">
          <a:xfrm>
            <a:off x="2972977" y="405402"/>
            <a:ext cx="6169659" cy="448785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Vợt cầu lông Yonex ArcSaber 11 - Tiệm cận sự hoàn hả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13370" y="267659"/>
            <a:ext cx="4454505" cy="445004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Vợt cá vuông ( bé) – AQua Thanh Xuâ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15110" y="405402"/>
            <a:ext cx="3227068" cy="4302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026"/>
                                        </p:tgtEl>
                                      </p:cBhvr>
                                    </p:animEffect>
                                    <p:set>
                                      <p:cBhvr>
                                        <p:cTn id="22" dur="1" fill="hold">
                                          <p:stCondLst>
                                            <p:cond delay="499"/>
                                          </p:stCondLst>
                                        </p:cTn>
                                        <p:tgtEl>
                                          <p:spTgt spid="102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500"/>
                                        <p:tgtEl>
                                          <p:spTgt spid="10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028"/>
                                        </p:tgtEl>
                                      </p:cBhvr>
                                    </p:animEffect>
                                    <p:set>
                                      <p:cBhvr>
                                        <p:cTn id="32" dur="1" fill="hold">
                                          <p:stCondLst>
                                            <p:cond delay="499"/>
                                          </p:stCondLst>
                                        </p:cTn>
                                        <p:tgtEl>
                                          <p:spTgt spid="102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par>
                                <p:cTn id="51" presetID="10"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6"/>
                                        </p:tgtEl>
                                      </p:cBhvr>
                                    </p:animEffect>
                                    <p:set>
                                      <p:cBhvr>
                                        <p:cTn id="58" dur="1" fill="hold">
                                          <p:stCondLst>
                                            <p:cond delay="499"/>
                                          </p:stCondLst>
                                        </p:cTn>
                                        <p:tgtEl>
                                          <p:spTgt spid="6"/>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10"/>
                                        </p:tgtEl>
                                      </p:cBhvr>
                                    </p:animEffect>
                                    <p:set>
                                      <p:cBhvr>
                                        <p:cTn id="61" dur="1" fill="hold">
                                          <p:stCondLst>
                                            <p:cond delay="499"/>
                                          </p:stCondLst>
                                        </p:cTn>
                                        <p:tgtEl>
                                          <p:spTgt spid="10"/>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038"/>
                                        </p:tgtEl>
                                        <p:attrNameLst>
                                          <p:attrName>style.visibility</p:attrName>
                                        </p:attrNameLst>
                                      </p:cBhvr>
                                      <p:to>
                                        <p:strVal val="visible"/>
                                      </p:to>
                                    </p:set>
                                    <p:animEffect transition="in" filter="fade">
                                      <p:cBhvr>
                                        <p:cTn id="66" dur="500"/>
                                        <p:tgtEl>
                                          <p:spTgt spid="103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1038"/>
                                        </p:tgtEl>
                                      </p:cBhvr>
                                    </p:animEffect>
                                    <p:set>
                                      <p:cBhvr>
                                        <p:cTn id="71" dur="1" fill="hold">
                                          <p:stCondLst>
                                            <p:cond delay="499"/>
                                          </p:stCondLst>
                                        </p:cTn>
                                        <p:tgtEl>
                                          <p:spTgt spid="1038"/>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fade">
                                      <p:cBhvr>
                                        <p:cTn id="76" dur="500"/>
                                        <p:tgtEl>
                                          <p:spTgt spid="5"/>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500"/>
                                        <p:tgtEl>
                                          <p:spTgt spid="2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fade">
                                      <p:cBhvr>
                                        <p:cTn id="84" dur="500"/>
                                        <p:tgtEl>
                                          <p:spTgt spid="11"/>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7"/>
                                        </p:tgtEl>
                                        <p:attrNameLst>
                                          <p:attrName>style.visibility</p:attrName>
                                        </p:attrNameLst>
                                      </p:cBhvr>
                                      <p:to>
                                        <p:strVal val="visible"/>
                                      </p:to>
                                    </p:set>
                                    <p:animEffect transition="in" filter="fade">
                                      <p:cBhvr>
                                        <p:cTn id="89" dur="500"/>
                                        <p:tgtEl>
                                          <p:spTgt spid="7"/>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1034"/>
                                        </p:tgtEl>
                                        <p:attrNameLst>
                                          <p:attrName>style.visibility</p:attrName>
                                        </p:attrNameLst>
                                      </p:cBhvr>
                                      <p:to>
                                        <p:strVal val="visible"/>
                                      </p:to>
                                    </p:set>
                                    <p:animEffect transition="in" filter="fade">
                                      <p:cBhvr>
                                        <p:cTn id="94" dur="500"/>
                                        <p:tgtEl>
                                          <p:spTgt spid="1034"/>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nodeType="clickEffect">
                                  <p:stCondLst>
                                    <p:cond delay="0"/>
                                  </p:stCondLst>
                                  <p:childTnLst>
                                    <p:animEffect transition="out" filter="fade">
                                      <p:cBhvr>
                                        <p:cTn id="98" dur="500"/>
                                        <p:tgtEl>
                                          <p:spTgt spid="1034"/>
                                        </p:tgtEl>
                                      </p:cBhvr>
                                    </p:animEffect>
                                    <p:set>
                                      <p:cBhvr>
                                        <p:cTn id="99" dur="1" fill="hold">
                                          <p:stCondLst>
                                            <p:cond delay="499"/>
                                          </p:stCondLst>
                                        </p:cTn>
                                        <p:tgtEl>
                                          <p:spTgt spid="1034"/>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21"/>
                                        </p:tgtEl>
                                        <p:attrNameLst>
                                          <p:attrName>style.visibility</p:attrName>
                                        </p:attrNameLst>
                                      </p:cBhvr>
                                      <p:to>
                                        <p:strVal val="visible"/>
                                      </p:to>
                                    </p:set>
                                    <p:animEffect transition="in" filter="fade">
                                      <p:cBhvr>
                                        <p:cTn id="104" dur="500"/>
                                        <p:tgtEl>
                                          <p:spTgt spid="21"/>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1036"/>
                                        </p:tgtEl>
                                        <p:attrNameLst>
                                          <p:attrName>style.visibility</p:attrName>
                                        </p:attrNameLst>
                                      </p:cBhvr>
                                      <p:to>
                                        <p:strVal val="visible"/>
                                      </p:to>
                                    </p:set>
                                    <p:animEffect transition="in" filter="fade">
                                      <p:cBhvr>
                                        <p:cTn id="109" dur="500"/>
                                        <p:tgtEl>
                                          <p:spTgt spid="1036"/>
                                        </p:tgtEl>
                                      </p:cBhvr>
                                    </p:animEffect>
                                  </p:childTnLst>
                                </p:cTn>
                              </p:par>
                              <p:par>
                                <p:cTn id="110" presetID="10" presetClass="entr" presetSubtype="0" fill="hold" nodeType="withEffect">
                                  <p:stCondLst>
                                    <p:cond delay="0"/>
                                  </p:stCondLst>
                                  <p:childTnLst>
                                    <p:set>
                                      <p:cBhvr>
                                        <p:cTn id="111" dur="1" fill="hold">
                                          <p:stCondLst>
                                            <p:cond delay="0"/>
                                          </p:stCondLst>
                                        </p:cTn>
                                        <p:tgtEl>
                                          <p:spTgt spid="1040"/>
                                        </p:tgtEl>
                                        <p:attrNameLst>
                                          <p:attrName>style.visibility</p:attrName>
                                        </p:attrNameLst>
                                      </p:cBhvr>
                                      <p:to>
                                        <p:strVal val="visible"/>
                                      </p:to>
                                    </p:set>
                                    <p:animEffect transition="in" filter="fade">
                                      <p:cBhvr>
                                        <p:cTn id="112" dur="500"/>
                                        <p:tgtEl>
                                          <p:spTgt spid="1040"/>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xit" presetSubtype="0" fill="hold" nodeType="clickEffect">
                                  <p:stCondLst>
                                    <p:cond delay="0"/>
                                  </p:stCondLst>
                                  <p:childTnLst>
                                    <p:animEffect transition="out" filter="fade">
                                      <p:cBhvr>
                                        <p:cTn id="116" dur="500"/>
                                        <p:tgtEl>
                                          <p:spTgt spid="1036"/>
                                        </p:tgtEl>
                                      </p:cBhvr>
                                    </p:animEffect>
                                    <p:set>
                                      <p:cBhvr>
                                        <p:cTn id="117" dur="1" fill="hold">
                                          <p:stCondLst>
                                            <p:cond delay="499"/>
                                          </p:stCondLst>
                                        </p:cTn>
                                        <p:tgtEl>
                                          <p:spTgt spid="1036"/>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500"/>
                                        <p:tgtEl>
                                          <p:spTgt spid="1040"/>
                                        </p:tgtEl>
                                      </p:cBhvr>
                                    </p:animEffect>
                                    <p:set>
                                      <p:cBhvr>
                                        <p:cTn id="120" dur="1" fill="hold">
                                          <p:stCondLst>
                                            <p:cond delay="499"/>
                                          </p:stCondLst>
                                        </p:cTn>
                                        <p:tgtEl>
                                          <p:spTgt spid="1040"/>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fade">
                                      <p:cBhvr>
                                        <p:cTn id="125" dur="500"/>
                                        <p:tgtEl>
                                          <p:spTgt spid="13"/>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fade">
                                      <p:cBhvr>
                                        <p:cTn id="1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P spid="8" grpId="0"/>
      <p:bldP spid="9" grpId="0"/>
      <p:bldP spid="11" grpId="0"/>
      <p:bldP spid="13" grpId="0"/>
      <p:bldP spid="21" grpId="0"/>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301578" y="5357134"/>
            <a:ext cx="2341609" cy="543904"/>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617">
                <a:solidFill>
                  <a:srgbClr val="0070C0"/>
                </a:solidFill>
                <a:latin typeface="Arial-Rounded" pitchFamily="34" charset="0"/>
                <a:ea typeface="Arial-Rounded" pitchFamily="34" charset="0"/>
                <a:cs typeface="Arial-Rounded" pitchFamily="34" charset="0"/>
              </a:rPr>
              <a:t>bát</a:t>
            </a:r>
          </a:p>
        </p:txBody>
      </p:sp>
      <p:sp>
        <p:nvSpPr>
          <p:cNvPr id="21" name="Title 1"/>
          <p:cNvSpPr txBox="1">
            <a:spLocks/>
          </p:cNvSpPr>
          <p:nvPr/>
        </p:nvSpPr>
        <p:spPr>
          <a:xfrm>
            <a:off x="1585018" y="5357134"/>
            <a:ext cx="2575770" cy="543904"/>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617">
                <a:solidFill>
                  <a:srgbClr val="0070C0"/>
                </a:solidFill>
                <a:latin typeface="Arial-Rounded" pitchFamily="34" charset="0"/>
                <a:ea typeface="Arial-Rounded" pitchFamily="34" charset="0"/>
                <a:cs typeface="Arial-Rounded" pitchFamily="34" charset="0"/>
              </a:rPr>
              <a:t>lạt</a:t>
            </a:r>
          </a:p>
        </p:txBody>
      </p:sp>
      <p:sp>
        <p:nvSpPr>
          <p:cNvPr id="22" name="Title 1"/>
          <p:cNvSpPr txBox="1">
            <a:spLocks/>
          </p:cNvSpPr>
          <p:nvPr/>
        </p:nvSpPr>
        <p:spPr>
          <a:xfrm>
            <a:off x="5643592" y="5357134"/>
            <a:ext cx="2128735" cy="543904"/>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617">
                <a:solidFill>
                  <a:srgbClr val="0070C0"/>
                </a:solidFill>
                <a:latin typeface="Arial-Rounded" pitchFamily="34" charset="0"/>
                <a:ea typeface="Arial-Rounded" pitchFamily="34" charset="0"/>
                <a:cs typeface="Arial-Rounded" pitchFamily="34" charset="0"/>
              </a:rPr>
              <a:t>gặt</a:t>
            </a:r>
          </a:p>
        </p:txBody>
      </p:sp>
      <p:sp>
        <p:nvSpPr>
          <p:cNvPr id="23" name="Title 1"/>
          <p:cNvSpPr txBox="1">
            <a:spLocks/>
          </p:cNvSpPr>
          <p:nvPr/>
        </p:nvSpPr>
        <p:spPr>
          <a:xfrm>
            <a:off x="7776559" y="5357134"/>
            <a:ext cx="2341609" cy="543904"/>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617">
                <a:solidFill>
                  <a:srgbClr val="0070C0"/>
                </a:solidFill>
                <a:latin typeface="Arial-Rounded" pitchFamily="34" charset="0"/>
                <a:ea typeface="Arial-Rounded" pitchFamily="34" charset="0"/>
                <a:cs typeface="Arial-Rounded" pitchFamily="34" charset="0"/>
              </a:rPr>
              <a:t>đất</a:t>
            </a:r>
          </a:p>
        </p:txBody>
      </p:sp>
      <p:sp>
        <p:nvSpPr>
          <p:cNvPr id="24" name="Title 1"/>
          <p:cNvSpPr txBox="1">
            <a:spLocks/>
          </p:cNvSpPr>
          <p:nvPr/>
        </p:nvSpPr>
        <p:spPr>
          <a:xfrm>
            <a:off x="294348" y="5180413"/>
            <a:ext cx="1599349" cy="897346"/>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617">
                <a:solidFill>
                  <a:srgbClr val="FF0000"/>
                </a:solidFill>
                <a:latin typeface="Arial-Rounded" pitchFamily="34" charset="0"/>
                <a:ea typeface="Arial-Rounded" pitchFamily="34" charset="0"/>
                <a:cs typeface="Arial-Rounded" pitchFamily="34" charset="0"/>
              </a:rPr>
              <a:t>at</a:t>
            </a:r>
          </a:p>
        </p:txBody>
      </p:sp>
      <p:sp>
        <p:nvSpPr>
          <p:cNvPr id="41" name="Title 1"/>
          <p:cNvSpPr txBox="1">
            <a:spLocks/>
          </p:cNvSpPr>
          <p:nvPr/>
        </p:nvSpPr>
        <p:spPr>
          <a:xfrm>
            <a:off x="2160029" y="5180413"/>
            <a:ext cx="1599349" cy="897346"/>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617">
                <a:solidFill>
                  <a:srgbClr val="FF0000"/>
                </a:solidFill>
                <a:latin typeface="Arial-Rounded" pitchFamily="34" charset="0"/>
                <a:ea typeface="Arial-Rounded" pitchFamily="34" charset="0"/>
                <a:cs typeface="Arial-Rounded" pitchFamily="34" charset="0"/>
              </a:rPr>
              <a:t>at</a:t>
            </a:r>
          </a:p>
        </p:txBody>
      </p:sp>
      <p:sp>
        <p:nvSpPr>
          <p:cNvPr id="42" name="Title 1"/>
          <p:cNvSpPr txBox="1">
            <a:spLocks/>
          </p:cNvSpPr>
          <p:nvPr/>
        </p:nvSpPr>
        <p:spPr>
          <a:xfrm>
            <a:off x="6144110" y="5180413"/>
            <a:ext cx="1599349" cy="897346"/>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617">
                <a:solidFill>
                  <a:srgbClr val="FF0000"/>
                </a:solidFill>
                <a:latin typeface="Arial-Rounded" pitchFamily="34" charset="0"/>
                <a:ea typeface="Arial-Rounded" pitchFamily="34" charset="0"/>
                <a:cs typeface="Arial-Rounded" pitchFamily="34" charset="0"/>
              </a:rPr>
              <a:t>ăt</a:t>
            </a:r>
          </a:p>
        </p:txBody>
      </p:sp>
      <p:sp>
        <p:nvSpPr>
          <p:cNvPr id="43" name="Title 1"/>
          <p:cNvSpPr txBox="1">
            <a:spLocks/>
          </p:cNvSpPr>
          <p:nvPr/>
        </p:nvSpPr>
        <p:spPr>
          <a:xfrm>
            <a:off x="8374072" y="5180413"/>
            <a:ext cx="1599349" cy="897346"/>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617">
                <a:solidFill>
                  <a:srgbClr val="FF0000"/>
                </a:solidFill>
                <a:latin typeface="Arial-Rounded" pitchFamily="34" charset="0"/>
                <a:ea typeface="Arial-Rounded" pitchFamily="34" charset="0"/>
                <a:cs typeface="Arial-Rounded" pitchFamily="34" charset="0"/>
              </a:rPr>
              <a:t>ât</a:t>
            </a:r>
          </a:p>
        </p:txBody>
      </p:sp>
      <p:sp>
        <p:nvSpPr>
          <p:cNvPr id="44" name="Title 1"/>
          <p:cNvSpPr txBox="1">
            <a:spLocks/>
          </p:cNvSpPr>
          <p:nvPr/>
        </p:nvSpPr>
        <p:spPr>
          <a:xfrm>
            <a:off x="9941901" y="5362667"/>
            <a:ext cx="2341609" cy="543904"/>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617">
                <a:solidFill>
                  <a:srgbClr val="0070C0"/>
                </a:solidFill>
                <a:latin typeface="Arial-Rounded" pitchFamily="34" charset="0"/>
                <a:ea typeface="Arial-Rounded" pitchFamily="34" charset="0"/>
                <a:cs typeface="Arial-Rounded" pitchFamily="34" charset="0"/>
              </a:rPr>
              <a:t>gật</a:t>
            </a:r>
          </a:p>
        </p:txBody>
      </p:sp>
      <p:sp>
        <p:nvSpPr>
          <p:cNvPr id="45" name="Title 1"/>
          <p:cNvSpPr txBox="1">
            <a:spLocks/>
          </p:cNvSpPr>
          <p:nvPr/>
        </p:nvSpPr>
        <p:spPr>
          <a:xfrm>
            <a:off x="10543053" y="5185946"/>
            <a:ext cx="1599349" cy="897346"/>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617">
                <a:solidFill>
                  <a:srgbClr val="FF0000"/>
                </a:solidFill>
                <a:latin typeface="Arial-Rounded" pitchFamily="34" charset="0"/>
                <a:ea typeface="Arial-Rounded" pitchFamily="34" charset="0"/>
                <a:cs typeface="Arial-Rounded" pitchFamily="34" charset="0"/>
              </a:rPr>
              <a:t>ât</a:t>
            </a:r>
          </a:p>
        </p:txBody>
      </p:sp>
      <p:sp>
        <p:nvSpPr>
          <p:cNvPr id="46" name="Title 1"/>
          <p:cNvSpPr txBox="1">
            <a:spLocks/>
          </p:cNvSpPr>
          <p:nvPr/>
        </p:nvSpPr>
        <p:spPr>
          <a:xfrm>
            <a:off x="3626066" y="5362667"/>
            <a:ext cx="1935213" cy="543904"/>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617">
                <a:solidFill>
                  <a:srgbClr val="0070C0"/>
                </a:solidFill>
                <a:latin typeface="Arial-Rounded" pitchFamily="34" charset="0"/>
                <a:ea typeface="Arial-Rounded" pitchFamily="34" charset="0"/>
                <a:cs typeface="Arial-Rounded" pitchFamily="34" charset="0"/>
              </a:rPr>
              <a:t>sắt</a:t>
            </a:r>
          </a:p>
        </p:txBody>
      </p:sp>
      <p:sp>
        <p:nvSpPr>
          <p:cNvPr id="47" name="Title 1"/>
          <p:cNvSpPr txBox="1">
            <a:spLocks/>
          </p:cNvSpPr>
          <p:nvPr/>
        </p:nvSpPr>
        <p:spPr>
          <a:xfrm>
            <a:off x="3980728" y="5185946"/>
            <a:ext cx="1599349" cy="897346"/>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617">
                <a:solidFill>
                  <a:srgbClr val="FF0000"/>
                </a:solidFill>
                <a:latin typeface="Arial-Rounded" pitchFamily="34" charset="0"/>
                <a:ea typeface="Arial-Rounded" pitchFamily="34" charset="0"/>
                <a:cs typeface="Arial-Rounded" pitchFamily="34" charset="0"/>
              </a:rPr>
              <a:t>ăt</a:t>
            </a:r>
          </a:p>
        </p:txBody>
      </p:sp>
      <p:sp>
        <p:nvSpPr>
          <p:cNvPr id="48" name="Title 1"/>
          <p:cNvSpPr txBox="1">
            <a:spLocks/>
          </p:cNvSpPr>
          <p:nvPr/>
        </p:nvSpPr>
        <p:spPr>
          <a:xfrm>
            <a:off x="3836694" y="1813459"/>
            <a:ext cx="2128735" cy="1274068"/>
          </a:xfrm>
          <a:prstGeom prst="rect">
            <a:avLst/>
          </a:prstGeom>
          <a:solidFill>
            <a:schemeClr val="accent6">
              <a:lumMod val="20000"/>
              <a:lumOff val="80000"/>
            </a:schemeClr>
          </a:solidFill>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lnSpc>
                <a:spcPct val="120000"/>
              </a:lnSpc>
              <a:spcBef>
                <a:spcPts val="801"/>
              </a:spcBef>
            </a:pPr>
            <a:r>
              <a:rPr lang="en-US" sz="8823">
                <a:solidFill>
                  <a:srgbClr val="0070C0"/>
                </a:solidFill>
                <a:latin typeface="Arial-Rounded" pitchFamily="34" charset="0"/>
                <a:ea typeface="Arial-Rounded" pitchFamily="34" charset="0"/>
                <a:cs typeface="Arial-Rounded" pitchFamily="34" charset="0"/>
              </a:rPr>
              <a:t>h</a:t>
            </a:r>
          </a:p>
        </p:txBody>
      </p:sp>
      <p:sp>
        <p:nvSpPr>
          <p:cNvPr id="49" name="Title 1"/>
          <p:cNvSpPr txBox="1">
            <a:spLocks/>
          </p:cNvSpPr>
          <p:nvPr/>
        </p:nvSpPr>
        <p:spPr>
          <a:xfrm>
            <a:off x="6038955" y="1813459"/>
            <a:ext cx="2128735" cy="1274068"/>
          </a:xfrm>
          <a:prstGeom prst="rect">
            <a:avLst/>
          </a:prstGeom>
          <a:solidFill>
            <a:schemeClr val="accent6">
              <a:lumMod val="20000"/>
              <a:lumOff val="80000"/>
            </a:schemeClr>
          </a:solidFill>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lnSpc>
                <a:spcPct val="120000"/>
              </a:lnSpc>
              <a:spcBef>
                <a:spcPts val="801"/>
              </a:spcBef>
            </a:pPr>
            <a:r>
              <a:rPr lang="en-US" sz="8823">
                <a:solidFill>
                  <a:srgbClr val="FF0000"/>
                </a:solidFill>
                <a:latin typeface="Arial-Rounded" pitchFamily="34" charset="0"/>
                <a:ea typeface="Arial-Rounded" pitchFamily="34" charset="0"/>
                <a:cs typeface="Arial-Rounded" pitchFamily="34" charset="0"/>
              </a:rPr>
              <a:t>at</a:t>
            </a:r>
          </a:p>
        </p:txBody>
      </p:sp>
      <p:sp>
        <p:nvSpPr>
          <p:cNvPr id="50" name="Title 1"/>
          <p:cNvSpPr txBox="1">
            <a:spLocks/>
          </p:cNvSpPr>
          <p:nvPr/>
        </p:nvSpPr>
        <p:spPr>
          <a:xfrm>
            <a:off x="3838003" y="3200041"/>
            <a:ext cx="4305741" cy="1305474"/>
          </a:xfrm>
          <a:prstGeom prst="rect">
            <a:avLst/>
          </a:prstGeom>
          <a:solidFill>
            <a:schemeClr val="accent6">
              <a:lumMod val="20000"/>
              <a:lumOff val="80000"/>
            </a:schemeClr>
          </a:solidFill>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lnSpc>
                <a:spcPct val="120000"/>
              </a:lnSpc>
              <a:spcBef>
                <a:spcPts val="801"/>
              </a:spcBef>
            </a:pPr>
            <a:r>
              <a:rPr lang="en-US" sz="8823">
                <a:solidFill>
                  <a:srgbClr val="0070C0"/>
                </a:solidFill>
                <a:latin typeface="Arial-Rounded" pitchFamily="34" charset="0"/>
                <a:ea typeface="Arial-Rounded" pitchFamily="34" charset="0"/>
                <a:cs typeface="Arial-Rounded" pitchFamily="34" charset="0"/>
              </a:rPr>
              <a:t>h</a:t>
            </a:r>
            <a:r>
              <a:rPr lang="en-US" sz="8823">
                <a:solidFill>
                  <a:srgbClr val="FF0000"/>
                </a:solidFill>
                <a:latin typeface="Arial-Rounded" pitchFamily="34" charset="0"/>
                <a:ea typeface="Arial-Rounded" pitchFamily="34" charset="0"/>
                <a:cs typeface="Arial-Rounded" pitchFamily="34" charset="0"/>
              </a:rPr>
              <a:t>at</a:t>
            </a:r>
          </a:p>
        </p:txBody>
      </p:sp>
      <p:sp>
        <p:nvSpPr>
          <p:cNvPr id="51" name="Title 1"/>
          <p:cNvSpPr txBox="1">
            <a:spLocks/>
          </p:cNvSpPr>
          <p:nvPr/>
        </p:nvSpPr>
        <p:spPr>
          <a:xfrm>
            <a:off x="2645989" y="485979"/>
            <a:ext cx="1759284" cy="897346"/>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8823">
                <a:solidFill>
                  <a:srgbClr val="FF0000"/>
                </a:solidFill>
                <a:latin typeface="Arial-Rounded" pitchFamily="34" charset="0"/>
                <a:ea typeface="Arial-Rounded" pitchFamily="34" charset="0"/>
                <a:cs typeface="Arial-Rounded" pitchFamily="34" charset="0"/>
              </a:rPr>
              <a:t>at</a:t>
            </a:r>
          </a:p>
        </p:txBody>
      </p:sp>
      <p:sp>
        <p:nvSpPr>
          <p:cNvPr id="52" name="Title 1"/>
          <p:cNvSpPr txBox="1">
            <a:spLocks/>
          </p:cNvSpPr>
          <p:nvPr/>
        </p:nvSpPr>
        <p:spPr>
          <a:xfrm>
            <a:off x="5116380" y="485979"/>
            <a:ext cx="1759284" cy="897346"/>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8823">
                <a:solidFill>
                  <a:srgbClr val="FF0000"/>
                </a:solidFill>
                <a:latin typeface="Arial-Rounded" pitchFamily="34" charset="0"/>
                <a:ea typeface="Arial-Rounded" pitchFamily="34" charset="0"/>
                <a:cs typeface="Arial-Rounded" pitchFamily="34" charset="0"/>
              </a:rPr>
              <a:t>ăt</a:t>
            </a:r>
          </a:p>
        </p:txBody>
      </p:sp>
      <p:sp>
        <p:nvSpPr>
          <p:cNvPr id="53" name="Title 1"/>
          <p:cNvSpPr txBox="1">
            <a:spLocks/>
          </p:cNvSpPr>
          <p:nvPr/>
        </p:nvSpPr>
        <p:spPr>
          <a:xfrm>
            <a:off x="5303476" y="3525858"/>
            <a:ext cx="2023043" cy="939527"/>
          </a:xfrm>
          <a:prstGeom prst="rect">
            <a:avLst/>
          </a:prstGeom>
        </p:spPr>
        <p:txBody>
          <a:bodyPr vert="horz" lIns="40588" tIns="20293" rIns="40588" bIns="202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8823">
                <a:solidFill>
                  <a:srgbClr val="0070C0"/>
                </a:solidFill>
                <a:latin typeface="Arial-Rounded"/>
                <a:ea typeface="Arial-Rounded"/>
                <a:cs typeface="Arial-Rounded"/>
              </a:rPr>
              <a:t>́</a:t>
            </a:r>
            <a:endParaRPr lang="en-US" sz="8823">
              <a:solidFill>
                <a:srgbClr val="0070C0"/>
              </a:solidFill>
              <a:latin typeface="Arial-Rounded" pitchFamily="34" charset="0"/>
              <a:ea typeface="Arial-Rounded" pitchFamily="34" charset="0"/>
              <a:cs typeface="Arial-Rounded" pitchFamily="34" charset="0"/>
            </a:endParaRPr>
          </a:p>
        </p:txBody>
      </p:sp>
      <p:sp>
        <p:nvSpPr>
          <p:cNvPr id="54" name="Title 1"/>
          <p:cNvSpPr txBox="1">
            <a:spLocks/>
          </p:cNvSpPr>
          <p:nvPr/>
        </p:nvSpPr>
        <p:spPr>
          <a:xfrm>
            <a:off x="7563335" y="485979"/>
            <a:ext cx="1759284" cy="897346"/>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8823">
                <a:solidFill>
                  <a:srgbClr val="FF0000"/>
                </a:solidFill>
                <a:latin typeface="Arial-Rounded" pitchFamily="34" charset="0"/>
                <a:ea typeface="Arial-Rounded" pitchFamily="34" charset="0"/>
                <a:cs typeface="Arial-Rounded" pitchFamily="34" charset="0"/>
              </a:rPr>
              <a:t>ât</a:t>
            </a:r>
          </a:p>
        </p:txBody>
      </p:sp>
    </p:spTree>
    <p:extLst>
      <p:ext uri="{BB962C8B-B14F-4D97-AF65-F5344CB8AC3E}">
        <p14:creationId xmlns:p14="http://schemas.microsoft.com/office/powerpoint/2010/main" val="3445718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78230" y="5134298"/>
            <a:ext cx="6996444" cy="658123"/>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9625">
                <a:solidFill>
                  <a:srgbClr val="0070C0"/>
                </a:solidFill>
                <a:latin typeface="Arial-Rounded" pitchFamily="34" charset="0"/>
                <a:ea typeface="Arial-Rounded" pitchFamily="34" charset="0"/>
                <a:cs typeface="Arial-Rounded" pitchFamily="34" charset="0"/>
              </a:rPr>
              <a:t>quả nhót</a:t>
            </a:r>
          </a:p>
        </p:txBody>
      </p:sp>
      <p:sp>
        <p:nvSpPr>
          <p:cNvPr id="7" name="Title 1"/>
          <p:cNvSpPr txBox="1">
            <a:spLocks/>
          </p:cNvSpPr>
          <p:nvPr/>
        </p:nvSpPr>
        <p:spPr>
          <a:xfrm>
            <a:off x="6795480" y="5131937"/>
            <a:ext cx="1955039" cy="658123"/>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9625">
                <a:solidFill>
                  <a:srgbClr val="FF0000"/>
                </a:solidFill>
                <a:latin typeface="Arial-Rounded" pitchFamily="34" charset="0"/>
                <a:ea typeface="Arial-Rounded" pitchFamily="34" charset="0"/>
                <a:cs typeface="Arial-Rounded" pitchFamily="34" charset="0"/>
              </a:rPr>
              <a:t>ot</a:t>
            </a:r>
          </a:p>
        </p:txBody>
      </p:sp>
      <p:pic>
        <p:nvPicPr>
          <p:cNvPr id="2050" name="Picture 2" descr="Quả nhót là gì?Tìm hiểu những điều thú vị về quả nhót | Trái cây Vuông Tròn"/>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3132252" y="449830"/>
            <a:ext cx="5688400" cy="4102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75164" y="5444492"/>
            <a:ext cx="4965284" cy="658123"/>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9625">
                <a:solidFill>
                  <a:srgbClr val="0070C0"/>
                </a:solidFill>
                <a:latin typeface="Arial-Rounded" pitchFamily="34" charset="0"/>
                <a:ea typeface="Arial-Rounded" pitchFamily="34" charset="0"/>
                <a:cs typeface="Arial-Rounded" pitchFamily="34" charset="0"/>
              </a:rPr>
              <a:t>lá lốt</a:t>
            </a:r>
          </a:p>
        </p:txBody>
      </p:sp>
      <p:sp>
        <p:nvSpPr>
          <p:cNvPr id="6" name="Title 1"/>
          <p:cNvSpPr txBox="1">
            <a:spLocks/>
          </p:cNvSpPr>
          <p:nvPr/>
        </p:nvSpPr>
        <p:spPr>
          <a:xfrm>
            <a:off x="5809541" y="5444491"/>
            <a:ext cx="1982332" cy="658123"/>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9625">
                <a:solidFill>
                  <a:srgbClr val="FF0000"/>
                </a:solidFill>
                <a:latin typeface="Arial-Rounded" pitchFamily="34" charset="0"/>
                <a:ea typeface="Arial-Rounded" pitchFamily="34" charset="0"/>
                <a:cs typeface="Arial-Rounded" pitchFamily="34" charset="0"/>
              </a:rPr>
              <a:t>ôt</a:t>
            </a:r>
          </a:p>
        </p:txBody>
      </p:sp>
      <p:pic>
        <p:nvPicPr>
          <p:cNvPr id="3074" name="Picture 2" descr="Cây lá lốt chữa bệnh gì ? Tổng hợp những tác dụng tốt nhấ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3562" y="449831"/>
            <a:ext cx="5017552" cy="4223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20809" y="5569777"/>
            <a:ext cx="5500006" cy="658123"/>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9625">
                <a:solidFill>
                  <a:srgbClr val="0070C0"/>
                </a:solidFill>
                <a:latin typeface="Arial-Rounded" pitchFamily="34" charset="0"/>
                <a:ea typeface="Arial-Rounded" pitchFamily="34" charset="0"/>
                <a:cs typeface="Arial-Rounded" pitchFamily="34" charset="0"/>
              </a:rPr>
              <a:t>quả ớt</a:t>
            </a:r>
          </a:p>
        </p:txBody>
      </p:sp>
      <p:sp>
        <p:nvSpPr>
          <p:cNvPr id="5" name="Title 1"/>
          <p:cNvSpPr txBox="1">
            <a:spLocks/>
          </p:cNvSpPr>
          <p:nvPr/>
        </p:nvSpPr>
        <p:spPr>
          <a:xfrm>
            <a:off x="5866833" y="5569777"/>
            <a:ext cx="2310767" cy="658123"/>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9625">
                <a:solidFill>
                  <a:srgbClr val="FF0000"/>
                </a:solidFill>
                <a:latin typeface="Arial-Rounded" pitchFamily="34" charset="0"/>
                <a:ea typeface="Arial-Rounded" pitchFamily="34" charset="0"/>
                <a:cs typeface="Arial-Rounded" pitchFamily="34" charset="0"/>
              </a:rPr>
              <a:t>ơt</a:t>
            </a:r>
          </a:p>
        </p:txBody>
      </p:sp>
      <p:pic>
        <p:nvPicPr>
          <p:cNvPr id="4098" name="Picture 2" descr="Quả ớt - tác dụng kỳ diệ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7211" y="984552"/>
            <a:ext cx="7127205" cy="3697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422386" y="4722297"/>
            <a:ext cx="5500006" cy="658123"/>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015">
                <a:solidFill>
                  <a:srgbClr val="0070C0"/>
                </a:solidFill>
                <a:latin typeface="Arial-Rounded" pitchFamily="34" charset="0"/>
                <a:ea typeface="Arial-Rounded" pitchFamily="34" charset="0"/>
                <a:cs typeface="Arial-Rounded" pitchFamily="34" charset="0"/>
              </a:rPr>
              <a:t>lá lốt</a:t>
            </a:r>
          </a:p>
        </p:txBody>
      </p:sp>
      <p:sp>
        <p:nvSpPr>
          <p:cNvPr id="16" name="Title 1"/>
          <p:cNvSpPr txBox="1">
            <a:spLocks/>
          </p:cNvSpPr>
          <p:nvPr/>
        </p:nvSpPr>
        <p:spPr>
          <a:xfrm>
            <a:off x="-320675" y="4722296"/>
            <a:ext cx="4965284" cy="658123"/>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015">
                <a:solidFill>
                  <a:srgbClr val="0070C0"/>
                </a:solidFill>
                <a:latin typeface="Arial-Rounded" pitchFamily="34" charset="0"/>
                <a:ea typeface="Arial-Rounded" pitchFamily="34" charset="0"/>
                <a:cs typeface="Arial-Rounded" pitchFamily="34" charset="0"/>
              </a:rPr>
              <a:t>quả nhót</a:t>
            </a:r>
          </a:p>
        </p:txBody>
      </p:sp>
      <p:sp>
        <p:nvSpPr>
          <p:cNvPr id="8" name="Title 1"/>
          <p:cNvSpPr txBox="1">
            <a:spLocks/>
          </p:cNvSpPr>
          <p:nvPr/>
        </p:nvSpPr>
        <p:spPr>
          <a:xfrm>
            <a:off x="7318224" y="4722297"/>
            <a:ext cx="5500006" cy="658123"/>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015">
                <a:solidFill>
                  <a:srgbClr val="0070C0"/>
                </a:solidFill>
                <a:latin typeface="Arial-Rounded" pitchFamily="34" charset="0"/>
                <a:ea typeface="Arial-Rounded" pitchFamily="34" charset="0"/>
                <a:cs typeface="Arial-Rounded" pitchFamily="34" charset="0"/>
              </a:rPr>
              <a:t>quả ớt</a:t>
            </a:r>
          </a:p>
        </p:txBody>
      </p:sp>
      <p:pic>
        <p:nvPicPr>
          <p:cNvPr id="9" name="Picture 2" descr="Quả nhót là gì?Tìm hiểu những điều thú vị về quả nhót | Trái cây Vuông Tròn"/>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112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37115" y="1625040"/>
            <a:ext cx="3764291" cy="27148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ây lá lốt chữa bệnh gì ? Tổng hợp những tác dụng tốt nhấ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11" y="1625038"/>
            <a:ext cx="3326082" cy="279988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ông Dụng Của Quả Ớt Và Lưu Ý Khi Dùng (20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3388" y="1625039"/>
            <a:ext cx="3691507" cy="2768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3536970" y="5673659"/>
            <a:ext cx="5500006" cy="658123"/>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617">
                <a:solidFill>
                  <a:srgbClr val="0070C0"/>
                </a:solidFill>
                <a:latin typeface="Arial-Rounded" pitchFamily="34" charset="0"/>
                <a:ea typeface="Arial-Rounded" pitchFamily="34" charset="0"/>
                <a:cs typeface="Arial-Rounded" pitchFamily="34" charset="0"/>
              </a:rPr>
              <a:t>lá lốt</a:t>
            </a:r>
          </a:p>
        </p:txBody>
      </p:sp>
      <p:sp>
        <p:nvSpPr>
          <p:cNvPr id="24" name="Title 1"/>
          <p:cNvSpPr txBox="1">
            <a:spLocks/>
          </p:cNvSpPr>
          <p:nvPr/>
        </p:nvSpPr>
        <p:spPr>
          <a:xfrm>
            <a:off x="-206092" y="5673659"/>
            <a:ext cx="4965284" cy="658123"/>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617">
                <a:solidFill>
                  <a:srgbClr val="0070C0"/>
                </a:solidFill>
                <a:latin typeface="Arial-Rounded" pitchFamily="34" charset="0"/>
                <a:ea typeface="Arial-Rounded" pitchFamily="34" charset="0"/>
                <a:cs typeface="Arial-Rounded" pitchFamily="34" charset="0"/>
              </a:rPr>
              <a:t>quả nhót</a:t>
            </a:r>
          </a:p>
        </p:txBody>
      </p:sp>
      <p:sp>
        <p:nvSpPr>
          <p:cNvPr id="25" name="Title 1"/>
          <p:cNvSpPr txBox="1">
            <a:spLocks/>
          </p:cNvSpPr>
          <p:nvPr/>
        </p:nvSpPr>
        <p:spPr>
          <a:xfrm>
            <a:off x="7318224" y="5673659"/>
            <a:ext cx="5500006" cy="658123"/>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617">
                <a:solidFill>
                  <a:srgbClr val="0070C0"/>
                </a:solidFill>
                <a:latin typeface="Arial-Rounded" pitchFamily="34" charset="0"/>
                <a:ea typeface="Arial-Rounded" pitchFamily="34" charset="0"/>
                <a:cs typeface="Arial-Rounded" pitchFamily="34" charset="0"/>
              </a:rPr>
              <a:t>quả ớt</a:t>
            </a:r>
          </a:p>
        </p:txBody>
      </p:sp>
      <p:sp>
        <p:nvSpPr>
          <p:cNvPr id="26" name="Title 1"/>
          <p:cNvSpPr txBox="1">
            <a:spLocks/>
          </p:cNvSpPr>
          <p:nvPr/>
        </p:nvSpPr>
        <p:spPr>
          <a:xfrm>
            <a:off x="409253" y="4480707"/>
            <a:ext cx="2341609" cy="543904"/>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617">
                <a:solidFill>
                  <a:srgbClr val="0070C0"/>
                </a:solidFill>
                <a:latin typeface="Arial-Rounded" pitchFamily="34" charset="0"/>
                <a:ea typeface="Arial-Rounded" pitchFamily="34" charset="0"/>
                <a:cs typeface="Arial-Rounded" pitchFamily="34" charset="0"/>
              </a:rPr>
              <a:t>ngọt</a:t>
            </a:r>
          </a:p>
        </p:txBody>
      </p:sp>
      <p:sp>
        <p:nvSpPr>
          <p:cNvPr id="27" name="Title 1"/>
          <p:cNvSpPr txBox="1">
            <a:spLocks/>
          </p:cNvSpPr>
          <p:nvPr/>
        </p:nvSpPr>
        <p:spPr>
          <a:xfrm>
            <a:off x="2295848" y="4480707"/>
            <a:ext cx="2575770" cy="543904"/>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617">
                <a:solidFill>
                  <a:srgbClr val="0070C0"/>
                </a:solidFill>
                <a:latin typeface="Arial-Rounded" pitchFamily="34" charset="0"/>
                <a:ea typeface="Arial-Rounded" pitchFamily="34" charset="0"/>
                <a:cs typeface="Arial-Rounded" pitchFamily="34" charset="0"/>
              </a:rPr>
              <a:t>vót</a:t>
            </a:r>
          </a:p>
        </p:txBody>
      </p:sp>
      <p:sp>
        <p:nvSpPr>
          <p:cNvPr id="29" name="Title 1"/>
          <p:cNvSpPr txBox="1">
            <a:spLocks/>
          </p:cNvSpPr>
          <p:nvPr/>
        </p:nvSpPr>
        <p:spPr>
          <a:xfrm>
            <a:off x="5896089" y="4480707"/>
            <a:ext cx="2128735" cy="543904"/>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617">
                <a:solidFill>
                  <a:srgbClr val="0070C0"/>
                </a:solidFill>
                <a:latin typeface="Arial-Rounded" pitchFamily="34" charset="0"/>
                <a:ea typeface="Arial-Rounded" pitchFamily="34" charset="0"/>
                <a:cs typeface="Arial-Rounded" pitchFamily="34" charset="0"/>
              </a:rPr>
              <a:t>tốt</a:t>
            </a:r>
          </a:p>
        </p:txBody>
      </p:sp>
      <p:sp>
        <p:nvSpPr>
          <p:cNvPr id="30" name="Title 1"/>
          <p:cNvSpPr txBox="1">
            <a:spLocks/>
          </p:cNvSpPr>
          <p:nvPr/>
        </p:nvSpPr>
        <p:spPr>
          <a:xfrm>
            <a:off x="7681073" y="4480707"/>
            <a:ext cx="2341609" cy="543904"/>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617">
                <a:solidFill>
                  <a:srgbClr val="0070C0"/>
                </a:solidFill>
                <a:latin typeface="Arial-Rounded" pitchFamily="34" charset="0"/>
                <a:ea typeface="Arial-Rounded" pitchFamily="34" charset="0"/>
                <a:cs typeface="Arial-Rounded" pitchFamily="34" charset="0"/>
              </a:rPr>
              <a:t>thớt</a:t>
            </a:r>
          </a:p>
        </p:txBody>
      </p:sp>
      <p:sp>
        <p:nvSpPr>
          <p:cNvPr id="35" name="Title 1"/>
          <p:cNvSpPr txBox="1">
            <a:spLocks/>
          </p:cNvSpPr>
          <p:nvPr/>
        </p:nvSpPr>
        <p:spPr>
          <a:xfrm>
            <a:off x="9674538" y="4486239"/>
            <a:ext cx="2341609" cy="543904"/>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617">
                <a:solidFill>
                  <a:srgbClr val="0070C0"/>
                </a:solidFill>
                <a:latin typeface="Arial-Rounded" pitchFamily="34" charset="0"/>
                <a:ea typeface="Arial-Rounded" pitchFamily="34" charset="0"/>
                <a:cs typeface="Arial-Rounded" pitchFamily="34" charset="0"/>
              </a:rPr>
              <a:t>vợt</a:t>
            </a:r>
          </a:p>
        </p:txBody>
      </p:sp>
      <p:sp>
        <p:nvSpPr>
          <p:cNvPr id="37" name="Title 1"/>
          <p:cNvSpPr txBox="1">
            <a:spLocks/>
          </p:cNvSpPr>
          <p:nvPr/>
        </p:nvSpPr>
        <p:spPr>
          <a:xfrm>
            <a:off x="4336896" y="4486239"/>
            <a:ext cx="1935213" cy="543904"/>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617">
                <a:solidFill>
                  <a:srgbClr val="0070C0"/>
                </a:solidFill>
                <a:latin typeface="Arial-Rounded" pitchFamily="34" charset="0"/>
                <a:ea typeface="Arial-Rounded" pitchFamily="34" charset="0"/>
                <a:cs typeface="Arial-Rounded" pitchFamily="34" charset="0"/>
              </a:rPr>
              <a:t>cột</a:t>
            </a:r>
          </a:p>
        </p:txBody>
      </p:sp>
      <p:sp>
        <p:nvSpPr>
          <p:cNvPr id="18" name="Title 1"/>
          <p:cNvSpPr txBox="1">
            <a:spLocks/>
          </p:cNvSpPr>
          <p:nvPr/>
        </p:nvSpPr>
        <p:spPr>
          <a:xfrm>
            <a:off x="4030927" y="1472377"/>
            <a:ext cx="1935213" cy="1158243"/>
          </a:xfrm>
          <a:prstGeom prst="rect">
            <a:avLst/>
          </a:prstGeom>
          <a:solidFill>
            <a:schemeClr val="accent6">
              <a:lumMod val="20000"/>
              <a:lumOff val="80000"/>
            </a:schemeClr>
          </a:solidFill>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lnSpc>
                <a:spcPct val="120000"/>
              </a:lnSpc>
              <a:spcBef>
                <a:spcPts val="801"/>
              </a:spcBef>
            </a:pPr>
            <a:r>
              <a:rPr lang="en-US" sz="8019">
                <a:solidFill>
                  <a:srgbClr val="0070C0"/>
                </a:solidFill>
                <a:latin typeface="Arial-Rounded" pitchFamily="34" charset="0"/>
                <a:ea typeface="Arial-Rounded" pitchFamily="34" charset="0"/>
                <a:cs typeface="Arial-Rounded" pitchFamily="34" charset="0"/>
              </a:rPr>
              <a:t>ng</a:t>
            </a:r>
          </a:p>
        </p:txBody>
      </p:sp>
      <p:sp>
        <p:nvSpPr>
          <p:cNvPr id="19" name="Title 1"/>
          <p:cNvSpPr txBox="1">
            <a:spLocks/>
          </p:cNvSpPr>
          <p:nvPr/>
        </p:nvSpPr>
        <p:spPr>
          <a:xfrm>
            <a:off x="6233187" y="1472377"/>
            <a:ext cx="1935213" cy="1158243"/>
          </a:xfrm>
          <a:prstGeom prst="rect">
            <a:avLst/>
          </a:prstGeom>
          <a:solidFill>
            <a:schemeClr val="accent6">
              <a:lumMod val="20000"/>
              <a:lumOff val="80000"/>
            </a:schemeClr>
          </a:solidFill>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lnSpc>
                <a:spcPct val="120000"/>
              </a:lnSpc>
              <a:spcBef>
                <a:spcPts val="801"/>
              </a:spcBef>
            </a:pPr>
            <a:r>
              <a:rPr lang="en-US" sz="8019">
                <a:solidFill>
                  <a:srgbClr val="FF0000"/>
                </a:solidFill>
                <a:latin typeface="Arial-Rounded" pitchFamily="34" charset="0"/>
                <a:ea typeface="Arial-Rounded" pitchFamily="34" charset="0"/>
                <a:cs typeface="Arial-Rounded" pitchFamily="34" charset="0"/>
              </a:rPr>
              <a:t>ot</a:t>
            </a:r>
          </a:p>
        </p:txBody>
      </p:sp>
      <p:sp>
        <p:nvSpPr>
          <p:cNvPr id="20" name="Title 1"/>
          <p:cNvSpPr txBox="1">
            <a:spLocks/>
          </p:cNvSpPr>
          <p:nvPr/>
        </p:nvSpPr>
        <p:spPr>
          <a:xfrm>
            <a:off x="4131191" y="2931981"/>
            <a:ext cx="3914309" cy="1186795"/>
          </a:xfrm>
          <a:prstGeom prst="rect">
            <a:avLst/>
          </a:prstGeom>
          <a:solidFill>
            <a:schemeClr val="accent6">
              <a:lumMod val="20000"/>
              <a:lumOff val="80000"/>
            </a:schemeClr>
          </a:solidFill>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lnSpc>
                <a:spcPct val="120000"/>
              </a:lnSpc>
              <a:spcBef>
                <a:spcPts val="801"/>
              </a:spcBef>
            </a:pPr>
            <a:r>
              <a:rPr lang="en-US" sz="8019">
                <a:solidFill>
                  <a:srgbClr val="0070C0"/>
                </a:solidFill>
                <a:latin typeface="Arial-Rounded" pitchFamily="34" charset="0"/>
                <a:ea typeface="Arial-Rounded" pitchFamily="34" charset="0"/>
                <a:cs typeface="Arial-Rounded" pitchFamily="34" charset="0"/>
              </a:rPr>
              <a:t>ng</a:t>
            </a:r>
            <a:r>
              <a:rPr lang="en-US" sz="8019">
                <a:solidFill>
                  <a:srgbClr val="FF0000"/>
                </a:solidFill>
                <a:latin typeface="Arial-Rounded" pitchFamily="34" charset="0"/>
                <a:ea typeface="Arial-Rounded" pitchFamily="34" charset="0"/>
                <a:cs typeface="Arial-Rounded" pitchFamily="34" charset="0"/>
              </a:rPr>
              <a:t>ot</a:t>
            </a:r>
          </a:p>
        </p:txBody>
      </p:sp>
      <p:sp>
        <p:nvSpPr>
          <p:cNvPr id="21" name="Title 1"/>
          <p:cNvSpPr txBox="1">
            <a:spLocks/>
          </p:cNvSpPr>
          <p:nvPr/>
        </p:nvSpPr>
        <p:spPr>
          <a:xfrm>
            <a:off x="2823426" y="127771"/>
            <a:ext cx="1599349" cy="815770"/>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8019">
                <a:solidFill>
                  <a:srgbClr val="FF0000"/>
                </a:solidFill>
                <a:latin typeface="Arial-Rounded" pitchFamily="34" charset="0"/>
                <a:ea typeface="Arial-Rounded" pitchFamily="34" charset="0"/>
                <a:cs typeface="Arial-Rounded" pitchFamily="34" charset="0"/>
              </a:rPr>
              <a:t>ot</a:t>
            </a:r>
          </a:p>
        </p:txBody>
      </p:sp>
      <p:sp>
        <p:nvSpPr>
          <p:cNvPr id="22" name="Title 1"/>
          <p:cNvSpPr txBox="1">
            <a:spLocks/>
          </p:cNvSpPr>
          <p:nvPr/>
        </p:nvSpPr>
        <p:spPr>
          <a:xfrm>
            <a:off x="5293820" y="127771"/>
            <a:ext cx="1599349" cy="815770"/>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8019">
                <a:solidFill>
                  <a:srgbClr val="FF0000"/>
                </a:solidFill>
                <a:latin typeface="Arial-Rounded" pitchFamily="34" charset="0"/>
                <a:ea typeface="Arial-Rounded" pitchFamily="34" charset="0"/>
                <a:cs typeface="Arial-Rounded" pitchFamily="34" charset="0"/>
              </a:rPr>
              <a:t>ôt</a:t>
            </a:r>
          </a:p>
        </p:txBody>
      </p:sp>
      <p:sp>
        <p:nvSpPr>
          <p:cNvPr id="28" name="Title 1"/>
          <p:cNvSpPr txBox="1">
            <a:spLocks/>
          </p:cNvSpPr>
          <p:nvPr/>
        </p:nvSpPr>
        <p:spPr>
          <a:xfrm>
            <a:off x="5745438" y="3252194"/>
            <a:ext cx="1839130" cy="854116"/>
          </a:xfrm>
          <a:prstGeom prst="rect">
            <a:avLst/>
          </a:prstGeom>
        </p:spPr>
        <p:txBody>
          <a:bodyPr vert="horz" lIns="40588" tIns="20293" rIns="40588" bIns="202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8019">
                <a:solidFill>
                  <a:srgbClr val="0070C0"/>
                </a:solidFill>
                <a:latin typeface="Arial-Rounded"/>
                <a:ea typeface="Arial-Rounded"/>
                <a:cs typeface="Arial-Rounded"/>
              </a:rPr>
              <a:t>́</a:t>
            </a:r>
            <a:endParaRPr lang="en-US" sz="8019">
              <a:solidFill>
                <a:srgbClr val="0070C0"/>
              </a:solidFill>
              <a:latin typeface="Arial-Rounded" pitchFamily="34" charset="0"/>
              <a:ea typeface="Arial-Rounded" pitchFamily="34" charset="0"/>
              <a:cs typeface="Arial-Rounded" pitchFamily="34" charset="0"/>
            </a:endParaRPr>
          </a:p>
        </p:txBody>
      </p:sp>
      <p:sp>
        <p:nvSpPr>
          <p:cNvPr id="31" name="Title 1"/>
          <p:cNvSpPr txBox="1">
            <a:spLocks/>
          </p:cNvSpPr>
          <p:nvPr/>
        </p:nvSpPr>
        <p:spPr>
          <a:xfrm>
            <a:off x="7740775" y="127771"/>
            <a:ext cx="1599349" cy="815770"/>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8019">
                <a:solidFill>
                  <a:srgbClr val="FF0000"/>
                </a:solidFill>
                <a:latin typeface="Arial-Rounded" pitchFamily="34" charset="0"/>
                <a:ea typeface="Arial-Rounded" pitchFamily="34" charset="0"/>
                <a:cs typeface="Arial-Rounded" pitchFamily="34" charset="0"/>
              </a:rPr>
              <a:t>ơt</a:t>
            </a:r>
          </a:p>
        </p:txBody>
      </p:sp>
    </p:spTree>
    <p:extLst>
      <p:ext uri="{BB962C8B-B14F-4D97-AF65-F5344CB8AC3E}">
        <p14:creationId xmlns:p14="http://schemas.microsoft.com/office/powerpoint/2010/main" val="3543827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8925" y="5149917"/>
            <a:ext cx="2716276" cy="1716590"/>
          </a:xfrm>
          <a:prstGeom prst="rect">
            <a:avLst/>
          </a:prstGeom>
        </p:spPr>
      </p:pic>
      <p:pic>
        <p:nvPicPr>
          <p:cNvPr id="3" name="OT.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47348" y="165679"/>
            <a:ext cx="12070254" cy="4570767"/>
          </a:xfrm>
        </p:spPr>
      </p:pic>
    </p:spTree>
    <p:extLst>
      <p:ext uri="{BB962C8B-B14F-4D97-AF65-F5344CB8AC3E}">
        <p14:creationId xmlns:p14="http://schemas.microsoft.com/office/powerpoint/2010/main" val="92373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84566" y="67888"/>
            <a:ext cx="6773663" cy="943519"/>
            <a:chOff x="63500" y="1429216"/>
            <a:chExt cx="5080245" cy="705889"/>
          </a:xfrm>
        </p:grpSpPr>
        <p:sp>
          <p:nvSpPr>
            <p:cNvPr id="13" name="Rounded Rectangle 12"/>
            <p:cNvSpPr/>
            <p:nvPr/>
          </p:nvSpPr>
          <p:spPr>
            <a:xfrm>
              <a:off x="384357" y="1429216"/>
              <a:ext cx="4759388"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6701"/>
              <a:r>
                <a:rPr lang="en-US" sz="4812">
                  <a:solidFill>
                    <a:prstClr val="white"/>
                  </a:solidFill>
                  <a:latin typeface="Arial-Rounded" pitchFamily="34" charset="0"/>
                  <a:ea typeface="Arial-Rounded" pitchFamily="34" charset="0"/>
                  <a:cs typeface="Arial-Rounded" pitchFamily="34" charset="0"/>
                </a:rPr>
                <a:t>Hướng dẫn viết bảng</a:t>
              </a: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6701"/>
              <a:r>
                <a:rPr lang="en-US" sz="4812" dirty="0">
                  <a:solidFill>
                    <a:prstClr val="black"/>
                  </a:solidFill>
                  <a:latin typeface="Arial Rounded MT Bold" pitchFamily="34" charset="0"/>
                  <a:ea typeface="Arial-Rounded" pitchFamily="34" charset="0"/>
                  <a:cs typeface="Arial-Rounded" pitchFamily="34" charset="0"/>
                </a:rPr>
                <a:t>3</a:t>
              </a:r>
            </a:p>
          </p:txBody>
        </p:sp>
      </p:grpSp>
    </p:spTree>
    <p:extLst>
      <p:ext uri="{BB962C8B-B14F-4D97-AF65-F5344CB8AC3E}">
        <p14:creationId xmlns:p14="http://schemas.microsoft.com/office/powerpoint/2010/main" val="1081904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23487" y="1748443"/>
            <a:ext cx="7925931" cy="1573508"/>
          </a:xfrm>
          <a:prstGeom prst="rect">
            <a:avLst/>
          </a:prstGeom>
          <a:noFill/>
        </p:spPr>
        <p:txBody>
          <a:bodyPr wrap="square" rtlCol="0">
            <a:spAutoFit/>
          </a:bodyPr>
          <a:lstStyle/>
          <a:p>
            <a:pPr marL="0" marR="0" lvl="0" indent="0" algn="ctr" defTabSz="916701" rtl="0" eaLnBrk="1" fontAlgn="auto" latinLnBrk="0" hangingPunct="1">
              <a:lnSpc>
                <a:spcPct val="100000"/>
              </a:lnSpc>
              <a:spcBef>
                <a:spcPts val="0"/>
              </a:spcBef>
              <a:spcAft>
                <a:spcPts val="0"/>
              </a:spcAft>
              <a:buClrTx/>
              <a:buSzTx/>
              <a:buFontTx/>
              <a:buNone/>
              <a:tabLst/>
              <a:defRPr/>
            </a:pPr>
            <a:r>
              <a:rPr kumimoji="0" lang="en-US" sz="9625" b="0" i="0" u="none" strike="noStrike" kern="1200" cap="none" spc="0" normalizeH="0" baseline="0" noProof="0" dirty="0" err="1">
                <a:ln>
                  <a:noFill/>
                </a:ln>
                <a:solidFill>
                  <a:prstClr val="black"/>
                </a:solidFill>
                <a:effectLst/>
                <a:uLnTx/>
                <a:uFillTx/>
                <a:latin typeface="Bandit" pitchFamily="18" charset="0"/>
                <a:ea typeface="Bandit" pitchFamily="18" charset="0"/>
                <a:cs typeface="Bandit" pitchFamily="18" charset="0"/>
              </a:rPr>
              <a:t>Khởi</a:t>
            </a:r>
            <a:r>
              <a:rPr kumimoji="0" lang="en-US" sz="9625" b="0" i="0" u="none" strike="noStrike" kern="1200" cap="none" spc="0" normalizeH="0" baseline="0" noProof="0" dirty="0">
                <a:ln>
                  <a:noFill/>
                </a:ln>
                <a:solidFill>
                  <a:prstClr val="black"/>
                </a:solidFill>
                <a:effectLst/>
                <a:uLnTx/>
                <a:uFillTx/>
                <a:latin typeface="Bandit" pitchFamily="18" charset="0"/>
                <a:ea typeface="Bandit" pitchFamily="18" charset="0"/>
                <a:cs typeface="Bandit" pitchFamily="18" charset="0"/>
              </a:rPr>
              <a:t> </a:t>
            </a:r>
            <a:r>
              <a:rPr kumimoji="0" lang="en-US" sz="9625" b="0" i="0" u="none" strike="noStrike" kern="1200" cap="none" spc="0" normalizeH="0" baseline="0" noProof="0" dirty="0" err="1">
                <a:ln>
                  <a:noFill/>
                </a:ln>
                <a:solidFill>
                  <a:prstClr val="black"/>
                </a:solidFill>
                <a:effectLst/>
                <a:uLnTx/>
                <a:uFillTx/>
                <a:latin typeface="Bandit" pitchFamily="18" charset="0"/>
                <a:ea typeface="Bandit" pitchFamily="18" charset="0"/>
                <a:cs typeface="Bandit" pitchFamily="18" charset="0"/>
              </a:rPr>
              <a:t>động</a:t>
            </a:r>
            <a:endParaRPr kumimoji="0" lang="en-US" sz="9625" b="0" i="0" u="none" strike="noStrike" kern="1200" cap="none" spc="0" normalizeH="0" baseline="0" noProof="0" dirty="0">
              <a:ln>
                <a:noFill/>
              </a:ln>
              <a:solidFill>
                <a:prstClr val="black"/>
              </a:solidFill>
              <a:effectLst/>
              <a:uLnTx/>
              <a:uFillTx/>
              <a:latin typeface="Bandit" pitchFamily="18" charset="0"/>
              <a:ea typeface="Bandit" pitchFamily="18" charset="0"/>
              <a:cs typeface="Bandit" pitchFamily="18" charset="0"/>
            </a:endParaRPr>
          </a:p>
        </p:txBody>
      </p:sp>
    </p:spTree>
    <p:extLst>
      <p:ext uri="{BB962C8B-B14F-4D97-AF65-F5344CB8AC3E}">
        <p14:creationId xmlns:p14="http://schemas.microsoft.com/office/powerpoint/2010/main" val="1387144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643743" y="195424"/>
            <a:ext cx="2962821" cy="94351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6701"/>
            <a:r>
              <a:rPr lang="en-US" sz="4812">
                <a:solidFill>
                  <a:prstClr val="white"/>
                </a:solidFill>
                <a:latin typeface="Arial-Rounded" pitchFamily="34" charset="0"/>
                <a:ea typeface="Arial-Rounded" pitchFamily="34" charset="0"/>
                <a:cs typeface="Arial-Rounded" pitchFamily="34" charset="0"/>
              </a:rPr>
              <a:t>Viết vở</a:t>
            </a:r>
          </a:p>
        </p:txBody>
      </p:sp>
    </p:spTree>
    <p:extLst>
      <p:ext uri="{BB962C8B-B14F-4D97-AF65-F5344CB8AC3E}">
        <p14:creationId xmlns:p14="http://schemas.microsoft.com/office/powerpoint/2010/main" val="1045344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708768" y="449831"/>
            <a:ext cx="8506889" cy="5779951"/>
            <a:chOff x="3312940" y="2220881"/>
            <a:chExt cx="5269041" cy="3580016"/>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772" t="38863" r="30361" b="34546"/>
            <a:stretch/>
          </p:blipFill>
          <p:spPr bwMode="auto">
            <a:xfrm>
              <a:off x="3394839" y="2220881"/>
              <a:ext cx="5187142" cy="1945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791" t="29034" r="32597" b="48239"/>
            <a:stretch/>
          </p:blipFill>
          <p:spPr bwMode="auto">
            <a:xfrm>
              <a:off x="3312940" y="4138352"/>
              <a:ext cx="5153891" cy="166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251380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4536" t="1576" b="64121"/>
          <a:stretch/>
        </p:blipFill>
        <p:spPr>
          <a:xfrm>
            <a:off x="1644246" y="-79337"/>
            <a:ext cx="8193234" cy="4273574"/>
          </a:xfrm>
          <a:prstGeom prst="rect">
            <a:avLst/>
          </a:prstGeom>
        </p:spPr>
      </p:pic>
      <p:grpSp>
        <p:nvGrpSpPr>
          <p:cNvPr id="7" name="Group 6"/>
          <p:cNvGrpSpPr/>
          <p:nvPr/>
        </p:nvGrpSpPr>
        <p:grpSpPr>
          <a:xfrm>
            <a:off x="215931" y="195424"/>
            <a:ext cx="2627751" cy="943519"/>
            <a:chOff x="63500" y="1429216"/>
            <a:chExt cx="1970813" cy="705889"/>
          </a:xfrm>
        </p:grpSpPr>
        <p:sp>
          <p:nvSpPr>
            <p:cNvPr id="8" name="Rounded Rectangle 7"/>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6701"/>
              <a:r>
                <a:rPr lang="en-US" sz="4411">
                  <a:solidFill>
                    <a:prstClr val="white"/>
                  </a:solidFill>
                  <a:latin typeface="Arial-Rounded" pitchFamily="34" charset="0"/>
                  <a:ea typeface="Arial-Rounded" pitchFamily="34" charset="0"/>
                  <a:cs typeface="Arial-Rounded" pitchFamily="34" charset="0"/>
                </a:rPr>
                <a:t>Đọc</a:t>
              </a:r>
            </a:p>
          </p:txBody>
        </p:sp>
        <p:sp>
          <p:nvSpPr>
            <p:cNvPr id="10" name="Oval 9"/>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6701"/>
              <a:r>
                <a:rPr lang="en-US" sz="4411" dirty="0">
                  <a:solidFill>
                    <a:prstClr val="black"/>
                  </a:solidFill>
                  <a:latin typeface="Arial Rounded MT Bold" pitchFamily="34" charset="0"/>
                  <a:ea typeface="Arial-Rounded" pitchFamily="34" charset="0"/>
                  <a:cs typeface="Arial-Rounded" pitchFamily="34" charset="0"/>
                </a:rPr>
                <a:t>4</a:t>
              </a:r>
            </a:p>
          </p:txBody>
        </p:sp>
      </p:grpSp>
      <p:sp>
        <p:nvSpPr>
          <p:cNvPr id="25" name="Title 1"/>
          <p:cNvSpPr txBox="1">
            <a:spLocks/>
          </p:cNvSpPr>
          <p:nvPr/>
        </p:nvSpPr>
        <p:spPr>
          <a:xfrm>
            <a:off x="248266" y="4288133"/>
            <a:ext cx="11672396" cy="2174512"/>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916701"/>
            <a:r>
              <a:rPr lang="en-US" sz="4411">
                <a:solidFill>
                  <a:srgbClr val="0070C0"/>
                </a:solidFill>
                <a:latin typeface="Arial-Rounded" pitchFamily="34" charset="0"/>
                <a:ea typeface="Arial-Rounded" pitchFamily="34" charset="0"/>
                <a:cs typeface="Arial-Rounded" pitchFamily="34" charset="0"/>
              </a:rPr>
              <a:t>	Sớm nay thức dậy, Nam chợt thấy một chú chim sâu. Chim hớn hở như chào Nam. Nó nhảy nhót một hồi rồi bay qua bay lại, tìm bắt sâu bọ cho cây.</a:t>
            </a:r>
          </a:p>
        </p:txBody>
      </p:sp>
      <p:cxnSp>
        <p:nvCxnSpPr>
          <p:cNvPr id="32" name="Straight Connector 31"/>
          <p:cNvCxnSpPr/>
          <p:nvPr/>
        </p:nvCxnSpPr>
        <p:spPr>
          <a:xfrm>
            <a:off x="8229600" y="4763731"/>
            <a:ext cx="93473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743200" y="5927612"/>
            <a:ext cx="9040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846546" y="4763731"/>
            <a:ext cx="97188" cy="50728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098955" y="3797062"/>
            <a:ext cx="521747" cy="3794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6701"/>
            <a:r>
              <a:rPr lang="en-US" sz="2806" b="1">
                <a:solidFill>
                  <a:prstClr val="black"/>
                </a:solidFill>
                <a:latin typeface="Arial" pitchFamily="34" charset="0"/>
                <a:ea typeface="Arial-Rounded" pitchFamily="34" charset="0"/>
                <a:cs typeface="Arial" pitchFamily="34" charset="0"/>
              </a:rPr>
              <a:t>1</a:t>
            </a:r>
          </a:p>
        </p:txBody>
      </p:sp>
      <p:sp>
        <p:nvSpPr>
          <p:cNvPr id="13" name="Oval 12"/>
          <p:cNvSpPr/>
          <p:nvPr/>
        </p:nvSpPr>
        <p:spPr>
          <a:xfrm>
            <a:off x="4526527" y="4574005"/>
            <a:ext cx="521747" cy="3794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6701"/>
            <a:r>
              <a:rPr lang="en-US" sz="2806" b="1">
                <a:solidFill>
                  <a:prstClr val="black"/>
                </a:solidFill>
                <a:latin typeface="Arial" pitchFamily="34" charset="0"/>
                <a:ea typeface="Arial-Rounded" pitchFamily="34" charset="0"/>
                <a:cs typeface="Arial" pitchFamily="34" charset="0"/>
              </a:rPr>
              <a:t>2</a:t>
            </a:r>
          </a:p>
        </p:txBody>
      </p:sp>
      <p:cxnSp>
        <p:nvCxnSpPr>
          <p:cNvPr id="14" name="Straight Connector 13"/>
          <p:cNvCxnSpPr/>
          <p:nvPr/>
        </p:nvCxnSpPr>
        <p:spPr>
          <a:xfrm flipH="1">
            <a:off x="3940899" y="4763731"/>
            <a:ext cx="117598" cy="50728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181600" y="5904636"/>
            <a:ext cx="142294" cy="55800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14011" y="5185662"/>
            <a:ext cx="521747" cy="3794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6701"/>
            <a:r>
              <a:rPr lang="en-US" sz="2806" b="1">
                <a:solidFill>
                  <a:prstClr val="black"/>
                </a:solidFill>
                <a:latin typeface="Arial" pitchFamily="34" charset="0"/>
                <a:ea typeface="Arial-Rounded" pitchFamily="34" charset="0"/>
                <a:cs typeface="Arial" pitchFamily="34" charset="0"/>
              </a:rPr>
              <a:t>3</a:t>
            </a:r>
          </a:p>
        </p:txBody>
      </p:sp>
      <p:cxnSp>
        <p:nvCxnSpPr>
          <p:cNvPr id="17" name="Straight Connector 16"/>
          <p:cNvCxnSpPr/>
          <p:nvPr/>
        </p:nvCxnSpPr>
        <p:spPr>
          <a:xfrm>
            <a:off x="310398" y="5927612"/>
            <a:ext cx="108276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19607" y="1442888"/>
            <a:ext cx="5314689" cy="1334233"/>
          </a:xfrm>
          <a:prstGeom prst="rect">
            <a:avLst/>
          </a:prstGeom>
          <a:solidFill>
            <a:srgbClr val="006F96"/>
          </a:solidFill>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9625">
                <a:solidFill>
                  <a:prstClr val="white"/>
                </a:solidFill>
                <a:latin typeface="Arial-Rounded" pitchFamily="34" charset="0"/>
                <a:ea typeface="Arial-Rounded" pitchFamily="34" charset="0"/>
                <a:cs typeface="Arial-Rounded" pitchFamily="34" charset="0"/>
              </a:rPr>
              <a:t>chợt</a:t>
            </a:r>
          </a:p>
        </p:txBody>
      </p:sp>
      <p:sp>
        <p:nvSpPr>
          <p:cNvPr id="7" name="Title 1"/>
          <p:cNvSpPr txBox="1">
            <a:spLocks/>
          </p:cNvSpPr>
          <p:nvPr/>
        </p:nvSpPr>
        <p:spPr>
          <a:xfrm>
            <a:off x="6401558" y="1442888"/>
            <a:ext cx="5314689" cy="1334233"/>
          </a:xfrm>
          <a:prstGeom prst="rect">
            <a:avLst/>
          </a:prstGeom>
          <a:solidFill>
            <a:srgbClr val="006F96"/>
          </a:solidFill>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9625">
                <a:solidFill>
                  <a:prstClr val="white"/>
                </a:solidFill>
                <a:latin typeface="Arial-Rounded" pitchFamily="34" charset="0"/>
                <a:ea typeface="Arial-Rounded" pitchFamily="34" charset="0"/>
                <a:cs typeface="Arial-Rounded" pitchFamily="34" charset="0"/>
              </a:rPr>
              <a:t>một</a:t>
            </a:r>
          </a:p>
        </p:txBody>
      </p:sp>
      <p:sp>
        <p:nvSpPr>
          <p:cNvPr id="8" name="Title 1"/>
          <p:cNvSpPr txBox="1">
            <a:spLocks/>
          </p:cNvSpPr>
          <p:nvPr/>
        </p:nvSpPr>
        <p:spPr>
          <a:xfrm>
            <a:off x="2743201" y="3887335"/>
            <a:ext cx="6070266" cy="1334233"/>
          </a:xfrm>
          <a:prstGeom prst="rect">
            <a:avLst/>
          </a:prstGeom>
          <a:solidFill>
            <a:srgbClr val="006F96"/>
          </a:solidFill>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9625" dirty="0" err="1">
                <a:solidFill>
                  <a:prstClr val="white"/>
                </a:solidFill>
                <a:latin typeface="Arial-Rounded" pitchFamily="34" charset="0"/>
                <a:ea typeface="Arial-Rounded" pitchFamily="34" charset="0"/>
                <a:cs typeface="Arial-Rounded" pitchFamily="34" charset="0"/>
              </a:rPr>
              <a:t>nhảy</a:t>
            </a:r>
            <a:r>
              <a:rPr lang="en-US" sz="9625" dirty="0">
                <a:solidFill>
                  <a:prstClr val="white"/>
                </a:solidFill>
                <a:latin typeface="Arial-Rounded" pitchFamily="34" charset="0"/>
                <a:ea typeface="Arial-Rounded" pitchFamily="34" charset="0"/>
                <a:cs typeface="Arial-Rounded" pitchFamily="34" charset="0"/>
              </a:rPr>
              <a:t> </a:t>
            </a:r>
            <a:r>
              <a:rPr lang="en-US" sz="9625" dirty="0" err="1">
                <a:solidFill>
                  <a:prstClr val="white"/>
                </a:solidFill>
                <a:latin typeface="Arial-Rounded" pitchFamily="34" charset="0"/>
                <a:ea typeface="Arial-Rounded" pitchFamily="34" charset="0"/>
                <a:cs typeface="Arial-Rounded" pitchFamily="34" charset="0"/>
              </a:rPr>
              <a:t>nhót</a:t>
            </a:r>
            <a:endParaRPr lang="en-US" sz="9625" dirty="0">
              <a:solidFill>
                <a:prstClr val="white"/>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6616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88780" y="5815246"/>
            <a:ext cx="3719013" cy="1002430"/>
          </a:xfrm>
          <a:prstGeom prst="rect">
            <a:avLst/>
          </a:prstGeom>
          <a:solidFill>
            <a:schemeClr val="accent5">
              <a:lumMod val="50000"/>
            </a:schemeClr>
          </a:solidFill>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617">
                <a:solidFill>
                  <a:prstClr val="white"/>
                </a:solidFill>
                <a:latin typeface="Arial-Rounded" pitchFamily="34" charset="0"/>
                <a:ea typeface="Arial-Rounded" pitchFamily="34" charset="0"/>
                <a:cs typeface="Arial-Rounded" pitchFamily="34" charset="0"/>
              </a:rPr>
              <a:t>chim sâu</a:t>
            </a:r>
          </a:p>
        </p:txBody>
      </p:sp>
      <p:pic>
        <p:nvPicPr>
          <p:cNvPr id="2" name="Picture 2" descr="Kinh nghiệm chọn và nuôi chim sâu xanh - Kỹ Thuật Nuôi Ch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3443" y="394312"/>
            <a:ext cx="8018396" cy="4746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48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51336" y="984554"/>
            <a:ext cx="11672396" cy="2174512"/>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916701"/>
            <a:r>
              <a:rPr lang="en-US" sz="5415">
                <a:solidFill>
                  <a:srgbClr val="0070C0"/>
                </a:solidFill>
                <a:latin typeface="Arial-Rounded" pitchFamily="34" charset="0"/>
                <a:ea typeface="Arial-Rounded" pitchFamily="34" charset="0"/>
                <a:cs typeface="Arial-Rounded" pitchFamily="34" charset="0"/>
              </a:rPr>
              <a:t>	Sớm nay thức dậy, Nam chợt thấy một chú chim sâu. Chim hớn hở như chào Nam. Nó nhảy nhót một hồi rồi bay qua bay lại, tìm bắt sâu bọ cho cây.</a:t>
            </a:r>
          </a:p>
        </p:txBody>
      </p:sp>
      <p:sp>
        <p:nvSpPr>
          <p:cNvPr id="11" name="Rounded Rectangle 10"/>
          <p:cNvSpPr/>
          <p:nvPr/>
        </p:nvSpPr>
        <p:spPr>
          <a:xfrm>
            <a:off x="474665" y="5478256"/>
            <a:ext cx="11305569" cy="109566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6701"/>
            <a:r>
              <a:rPr lang="en-US" sz="4411">
                <a:solidFill>
                  <a:prstClr val="white"/>
                </a:solidFill>
                <a:latin typeface="Arial-Rounded" pitchFamily="34" charset="0"/>
                <a:ea typeface="Arial-Rounded" pitchFamily="34" charset="0"/>
                <a:cs typeface="Arial-Rounded" pitchFamily="34" charset="0"/>
              </a:rPr>
              <a:t>Nam nhìn thấy loài chim nào?</a:t>
            </a:r>
          </a:p>
        </p:txBody>
      </p:sp>
      <p:sp>
        <p:nvSpPr>
          <p:cNvPr id="14" name="Rounded Rectangle 13"/>
          <p:cNvSpPr/>
          <p:nvPr/>
        </p:nvSpPr>
        <p:spPr>
          <a:xfrm>
            <a:off x="474665" y="5478256"/>
            <a:ext cx="11305569" cy="109566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6701"/>
            <a:r>
              <a:rPr lang="en-US" sz="4411">
                <a:solidFill>
                  <a:prstClr val="white"/>
                </a:solidFill>
                <a:latin typeface="Arial-Rounded" pitchFamily="34" charset="0"/>
                <a:ea typeface="Arial-Rounded" pitchFamily="34" charset="0"/>
                <a:cs typeface="Arial-Rounded" pitchFamily="34" charset="0"/>
              </a:rPr>
              <a:t>Chim sâu đang làm gì? Ở đâu?</a:t>
            </a:r>
          </a:p>
        </p:txBody>
      </p:sp>
    </p:spTree>
    <p:extLst>
      <p:ext uri="{BB962C8B-B14F-4D97-AF65-F5344CB8AC3E}">
        <p14:creationId xmlns:p14="http://schemas.microsoft.com/office/powerpoint/2010/main" val="33065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09466" y="220665"/>
            <a:ext cx="11305569" cy="109566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6701"/>
            <a:r>
              <a:rPr lang="en-US" sz="4010">
                <a:solidFill>
                  <a:prstClr val="white"/>
                </a:solidFill>
                <a:latin typeface="Arial-Rounded" pitchFamily="34" charset="0"/>
                <a:ea typeface="Arial-Rounded" pitchFamily="34" charset="0"/>
                <a:cs typeface="Arial-Rounded" pitchFamily="34" charset="0"/>
              </a:rPr>
              <a:t>Đâu là những từ chỉ hành động của chú chim sâu?</a:t>
            </a:r>
          </a:p>
        </p:txBody>
      </p:sp>
      <p:sp>
        <p:nvSpPr>
          <p:cNvPr id="5" name="Rounded Rectangle 4"/>
          <p:cNvSpPr/>
          <p:nvPr/>
        </p:nvSpPr>
        <p:spPr>
          <a:xfrm>
            <a:off x="672382" y="2197133"/>
            <a:ext cx="802620" cy="80262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6701"/>
            <a:endParaRPr lang="en-US" sz="1805">
              <a:solidFill>
                <a:prstClr val="white"/>
              </a:solidFill>
              <a:latin typeface="Calibri"/>
            </a:endParaRPr>
          </a:p>
        </p:txBody>
      </p:sp>
      <p:sp>
        <p:nvSpPr>
          <p:cNvPr id="6" name="Rounded Rectangle 5"/>
          <p:cNvSpPr/>
          <p:nvPr/>
        </p:nvSpPr>
        <p:spPr>
          <a:xfrm>
            <a:off x="672382" y="3466659"/>
            <a:ext cx="802620" cy="80262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6701"/>
            <a:endParaRPr lang="en-US" sz="1805">
              <a:solidFill>
                <a:prstClr val="white"/>
              </a:solidFill>
              <a:latin typeface="Calibri"/>
            </a:endParaRPr>
          </a:p>
        </p:txBody>
      </p:sp>
      <p:sp>
        <p:nvSpPr>
          <p:cNvPr id="7" name="Rounded Rectangle 6"/>
          <p:cNvSpPr/>
          <p:nvPr/>
        </p:nvSpPr>
        <p:spPr>
          <a:xfrm>
            <a:off x="672382" y="4765272"/>
            <a:ext cx="802620" cy="80262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6701"/>
            <a:endParaRPr lang="en-US" sz="1805">
              <a:solidFill>
                <a:prstClr val="white"/>
              </a:solidFill>
              <a:latin typeface="Calibri"/>
            </a:endParaRPr>
          </a:p>
        </p:txBody>
      </p:sp>
      <p:sp>
        <p:nvSpPr>
          <p:cNvPr id="8" name="Title 1"/>
          <p:cNvSpPr txBox="1">
            <a:spLocks/>
          </p:cNvSpPr>
          <p:nvPr/>
        </p:nvSpPr>
        <p:spPr>
          <a:xfrm>
            <a:off x="1860182" y="2188543"/>
            <a:ext cx="3630004" cy="753140"/>
          </a:xfrm>
          <a:prstGeom prst="rect">
            <a:avLst/>
          </a:prstGeom>
          <a:solidFill>
            <a:srgbClr val="006F96"/>
          </a:solidFill>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015">
                <a:solidFill>
                  <a:prstClr val="white"/>
                </a:solidFill>
                <a:latin typeface="Arial-Rounded" pitchFamily="34" charset="0"/>
                <a:ea typeface="Arial-Rounded" pitchFamily="34" charset="0"/>
                <a:cs typeface="Arial-Rounded" pitchFamily="34" charset="0"/>
              </a:rPr>
              <a:t>chào</a:t>
            </a:r>
          </a:p>
        </p:txBody>
      </p:sp>
      <p:sp>
        <p:nvSpPr>
          <p:cNvPr id="9" name="Title 1"/>
          <p:cNvSpPr txBox="1">
            <a:spLocks/>
          </p:cNvSpPr>
          <p:nvPr/>
        </p:nvSpPr>
        <p:spPr>
          <a:xfrm>
            <a:off x="1853397" y="3516141"/>
            <a:ext cx="3630004" cy="753140"/>
          </a:xfrm>
          <a:prstGeom prst="rect">
            <a:avLst/>
          </a:prstGeom>
          <a:solidFill>
            <a:srgbClr val="006F96"/>
          </a:solidFill>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015">
                <a:solidFill>
                  <a:prstClr val="white"/>
                </a:solidFill>
                <a:latin typeface="Arial-Rounded" pitchFamily="34" charset="0"/>
                <a:ea typeface="Arial-Rounded" pitchFamily="34" charset="0"/>
                <a:cs typeface="Arial-Rounded" pitchFamily="34" charset="0"/>
              </a:rPr>
              <a:t>nhảy nhót</a:t>
            </a:r>
          </a:p>
        </p:txBody>
      </p:sp>
      <p:sp>
        <p:nvSpPr>
          <p:cNvPr id="10" name="Title 1"/>
          <p:cNvSpPr txBox="1">
            <a:spLocks/>
          </p:cNvSpPr>
          <p:nvPr/>
        </p:nvSpPr>
        <p:spPr>
          <a:xfrm>
            <a:off x="1846612" y="4843738"/>
            <a:ext cx="3630004" cy="753140"/>
          </a:xfrm>
          <a:prstGeom prst="rect">
            <a:avLst/>
          </a:prstGeom>
          <a:solidFill>
            <a:srgbClr val="006F96"/>
          </a:solidFill>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015">
                <a:solidFill>
                  <a:prstClr val="white"/>
                </a:solidFill>
                <a:latin typeface="Arial-Rounded" pitchFamily="34" charset="0"/>
                <a:ea typeface="Arial-Rounded" pitchFamily="34" charset="0"/>
                <a:cs typeface="Arial-Rounded" pitchFamily="34" charset="0"/>
              </a:rPr>
              <a:t>sâu</a:t>
            </a:r>
          </a:p>
        </p:txBody>
      </p:sp>
      <p:sp>
        <p:nvSpPr>
          <p:cNvPr id="11" name="Rounded Rectangle 10"/>
          <p:cNvSpPr/>
          <p:nvPr/>
        </p:nvSpPr>
        <p:spPr>
          <a:xfrm>
            <a:off x="6632880" y="2197133"/>
            <a:ext cx="802620" cy="80262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6701"/>
            <a:endParaRPr lang="en-US" sz="1805">
              <a:solidFill>
                <a:prstClr val="white"/>
              </a:solidFill>
              <a:latin typeface="Calibri"/>
            </a:endParaRPr>
          </a:p>
        </p:txBody>
      </p:sp>
      <p:sp>
        <p:nvSpPr>
          <p:cNvPr id="12" name="Rounded Rectangle 11"/>
          <p:cNvSpPr/>
          <p:nvPr/>
        </p:nvSpPr>
        <p:spPr>
          <a:xfrm>
            <a:off x="6632880" y="3466659"/>
            <a:ext cx="802620" cy="80262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6701"/>
            <a:endParaRPr lang="en-US" sz="1805">
              <a:solidFill>
                <a:prstClr val="white"/>
              </a:solidFill>
              <a:latin typeface="Calibri"/>
            </a:endParaRPr>
          </a:p>
        </p:txBody>
      </p:sp>
      <p:sp>
        <p:nvSpPr>
          <p:cNvPr id="13" name="Rounded Rectangle 12"/>
          <p:cNvSpPr/>
          <p:nvPr/>
        </p:nvSpPr>
        <p:spPr>
          <a:xfrm>
            <a:off x="6632880" y="4765272"/>
            <a:ext cx="802620" cy="80262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6701"/>
            <a:endParaRPr lang="en-US" sz="1805">
              <a:solidFill>
                <a:prstClr val="white"/>
              </a:solidFill>
              <a:latin typeface="Calibri"/>
            </a:endParaRPr>
          </a:p>
        </p:txBody>
      </p:sp>
      <p:sp>
        <p:nvSpPr>
          <p:cNvPr id="14" name="Title 1"/>
          <p:cNvSpPr txBox="1">
            <a:spLocks/>
          </p:cNvSpPr>
          <p:nvPr/>
        </p:nvSpPr>
        <p:spPr>
          <a:xfrm>
            <a:off x="7820679" y="2188543"/>
            <a:ext cx="3630004" cy="753140"/>
          </a:xfrm>
          <a:prstGeom prst="rect">
            <a:avLst/>
          </a:prstGeom>
          <a:solidFill>
            <a:srgbClr val="006F96"/>
          </a:solidFill>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015">
                <a:solidFill>
                  <a:prstClr val="white"/>
                </a:solidFill>
                <a:latin typeface="Arial-Rounded" pitchFamily="34" charset="0"/>
                <a:ea typeface="Arial-Rounded" pitchFamily="34" charset="0"/>
                <a:cs typeface="Arial-Rounded" pitchFamily="34" charset="0"/>
              </a:rPr>
              <a:t>bắt sâu</a:t>
            </a:r>
          </a:p>
        </p:txBody>
      </p:sp>
      <p:sp>
        <p:nvSpPr>
          <p:cNvPr id="15" name="Title 1"/>
          <p:cNvSpPr txBox="1">
            <a:spLocks/>
          </p:cNvSpPr>
          <p:nvPr/>
        </p:nvSpPr>
        <p:spPr>
          <a:xfrm>
            <a:off x="7813895" y="3516141"/>
            <a:ext cx="3630004" cy="753140"/>
          </a:xfrm>
          <a:prstGeom prst="rect">
            <a:avLst/>
          </a:prstGeom>
          <a:solidFill>
            <a:srgbClr val="006F96"/>
          </a:solidFill>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015">
                <a:solidFill>
                  <a:prstClr val="white"/>
                </a:solidFill>
                <a:latin typeface="Arial-Rounded" pitchFamily="34" charset="0"/>
                <a:ea typeface="Arial-Rounded" pitchFamily="34" charset="0"/>
                <a:cs typeface="Arial-Rounded" pitchFamily="34" charset="0"/>
              </a:rPr>
              <a:t>Nam</a:t>
            </a:r>
          </a:p>
        </p:txBody>
      </p:sp>
      <p:sp>
        <p:nvSpPr>
          <p:cNvPr id="16" name="Title 1"/>
          <p:cNvSpPr txBox="1">
            <a:spLocks/>
          </p:cNvSpPr>
          <p:nvPr/>
        </p:nvSpPr>
        <p:spPr>
          <a:xfrm>
            <a:off x="7807110" y="4843738"/>
            <a:ext cx="3630004" cy="753140"/>
          </a:xfrm>
          <a:prstGeom prst="rect">
            <a:avLst/>
          </a:prstGeom>
          <a:solidFill>
            <a:srgbClr val="006F96"/>
          </a:solidFill>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015">
                <a:solidFill>
                  <a:prstClr val="white"/>
                </a:solidFill>
                <a:latin typeface="Arial-Rounded" pitchFamily="34" charset="0"/>
                <a:ea typeface="Arial-Rounded" pitchFamily="34" charset="0"/>
                <a:cs typeface="Arial-Rounded" pitchFamily="34" charset="0"/>
              </a:rPr>
              <a:t>cây</a:t>
            </a:r>
          </a:p>
        </p:txBody>
      </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19168" t="17212" r="50000" b="54182"/>
          <a:stretch/>
        </p:blipFill>
        <p:spPr>
          <a:xfrm>
            <a:off x="729741" y="2258165"/>
            <a:ext cx="687902" cy="689305"/>
          </a:xfrm>
          <a:prstGeom prst="rect">
            <a:avLst/>
          </a:prstGeom>
        </p:spPr>
      </p:pic>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l="19168" t="46861" r="50000" b="24533"/>
          <a:stretch/>
        </p:blipFill>
        <p:spPr>
          <a:xfrm>
            <a:off x="755315" y="4828278"/>
            <a:ext cx="687902" cy="689305"/>
          </a:xfrm>
          <a:prstGeom prst="rect">
            <a:avLst/>
          </a:prstGeom>
        </p:spPr>
      </p:pic>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19168" t="17212" r="50000" b="54182"/>
          <a:stretch/>
        </p:blipFill>
        <p:spPr>
          <a:xfrm>
            <a:off x="734053" y="3504368"/>
            <a:ext cx="687902" cy="689305"/>
          </a:xfrm>
          <a:prstGeom prst="rect">
            <a:avLst/>
          </a:prstGeom>
        </p:spPr>
      </p:pic>
      <p:pic>
        <p:nvPicPr>
          <p:cNvPr id="20" name="Picture 19"/>
          <p:cNvPicPr>
            <a:picLocks noChangeAspect="1"/>
          </p:cNvPicPr>
          <p:nvPr/>
        </p:nvPicPr>
        <p:blipFill rotWithShape="1">
          <a:blip r:embed="rId4" cstate="print">
            <a:extLst>
              <a:ext uri="{28A0092B-C50C-407E-A947-70E740481C1C}">
                <a14:useLocalDpi xmlns:a14="http://schemas.microsoft.com/office/drawing/2010/main" val="0"/>
              </a:ext>
            </a:extLst>
          </a:blip>
          <a:srcRect l="19168" t="46861" r="50000" b="24533"/>
          <a:stretch/>
        </p:blipFill>
        <p:spPr>
          <a:xfrm>
            <a:off x="6684549" y="3529977"/>
            <a:ext cx="687902" cy="689305"/>
          </a:xfrm>
          <a:prstGeom prst="rect">
            <a:avLst/>
          </a:prstGeom>
        </p:spPr>
      </p:pic>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l="19168" t="46861" r="50000" b="24533"/>
          <a:stretch/>
        </p:blipFill>
        <p:spPr>
          <a:xfrm>
            <a:off x="6680821" y="4843737"/>
            <a:ext cx="687902" cy="689305"/>
          </a:xfrm>
          <a:prstGeom prst="rect">
            <a:avLst/>
          </a:prstGeom>
        </p:spPr>
      </p:pic>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19168" t="17212" r="50000" b="54182"/>
          <a:stretch/>
        </p:blipFill>
        <p:spPr>
          <a:xfrm>
            <a:off x="6690733" y="2241213"/>
            <a:ext cx="687902" cy="689305"/>
          </a:xfrm>
          <a:prstGeom prst="rect">
            <a:avLst/>
          </a:prstGeom>
        </p:spPr>
      </p:pic>
    </p:spTree>
    <p:extLst>
      <p:ext uri="{BB962C8B-B14F-4D97-AF65-F5344CB8AC3E}">
        <p14:creationId xmlns:p14="http://schemas.microsoft.com/office/powerpoint/2010/main" val="30903155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childTnLst>
                    </p:cTn>
                  </p:par>
                </p:childTnLst>
              </p:cTn>
              <p:nextCondLst>
                <p:cond evt="onClick" delay="0">
                  <p:tgtEl>
                    <p:spTgt spid="8"/>
                  </p:tgtEl>
                </p:cond>
              </p:nextCondLst>
            </p:seq>
            <p:seq concurrent="1" nextAc="seek">
              <p:cTn id="15" restart="whenNotActive" fill="hold" evtFilter="cancelBubble" nodeType="interactiveSeq">
                <p:stCondLst>
                  <p:cond evt="onClick" delay="0">
                    <p:tgtEl>
                      <p:spTgt spid="9"/>
                    </p:tgtEl>
                  </p:cond>
                </p:stCondLst>
                <p:endSync evt="end" delay="0">
                  <p:rtn val="all"/>
                </p:endSync>
                <p:childTnLst>
                  <p:par>
                    <p:cTn id="16" fill="hold">
                      <p:stCondLst>
                        <p:cond delay="0"/>
                      </p:stCondLst>
                      <p:childTnLst>
                        <p:par>
                          <p:cTn id="17" fill="hold">
                            <p:stCondLst>
                              <p:cond delay="0"/>
                            </p:stCondLst>
                            <p:childTnLst>
                              <p:par>
                                <p:cTn id="18" presetID="32" presetClass="emph" presetSubtype="0" fill="hold" grpId="0" nodeType="clickEffect">
                                  <p:stCondLst>
                                    <p:cond delay="0"/>
                                  </p:stCondLst>
                                  <p:childTnLst>
                                    <p:animRot by="120000">
                                      <p:cBhvr>
                                        <p:cTn id="19" dur="100" fill="hold">
                                          <p:stCondLst>
                                            <p:cond delay="0"/>
                                          </p:stCondLst>
                                        </p:cTn>
                                        <p:tgtEl>
                                          <p:spTgt spid="9"/>
                                        </p:tgtEl>
                                        <p:attrNameLst>
                                          <p:attrName>r</p:attrName>
                                        </p:attrNameLst>
                                      </p:cBhvr>
                                    </p:animRot>
                                    <p:animRot by="-240000">
                                      <p:cBhvr>
                                        <p:cTn id="20" dur="200" fill="hold">
                                          <p:stCondLst>
                                            <p:cond delay="200"/>
                                          </p:stCondLst>
                                        </p:cTn>
                                        <p:tgtEl>
                                          <p:spTgt spid="9"/>
                                        </p:tgtEl>
                                        <p:attrNameLst>
                                          <p:attrName>r</p:attrName>
                                        </p:attrNameLst>
                                      </p:cBhvr>
                                    </p:animRot>
                                    <p:animRot by="240000">
                                      <p:cBhvr>
                                        <p:cTn id="21" dur="200" fill="hold">
                                          <p:stCondLst>
                                            <p:cond delay="400"/>
                                          </p:stCondLst>
                                        </p:cTn>
                                        <p:tgtEl>
                                          <p:spTgt spid="9"/>
                                        </p:tgtEl>
                                        <p:attrNameLst>
                                          <p:attrName>r</p:attrName>
                                        </p:attrNameLst>
                                      </p:cBhvr>
                                    </p:animRot>
                                    <p:animRot by="-240000">
                                      <p:cBhvr>
                                        <p:cTn id="22" dur="200" fill="hold">
                                          <p:stCondLst>
                                            <p:cond delay="600"/>
                                          </p:stCondLst>
                                        </p:cTn>
                                        <p:tgtEl>
                                          <p:spTgt spid="9"/>
                                        </p:tgtEl>
                                        <p:attrNameLst>
                                          <p:attrName>r</p:attrName>
                                        </p:attrNameLst>
                                      </p:cBhvr>
                                    </p:animRot>
                                    <p:animRot by="120000">
                                      <p:cBhvr>
                                        <p:cTn id="23" dur="200" fill="hold">
                                          <p:stCondLst>
                                            <p:cond delay="800"/>
                                          </p:stCondLst>
                                        </p:cTn>
                                        <p:tgtEl>
                                          <p:spTgt spid="9"/>
                                        </p:tgtEl>
                                        <p:attrNameLst>
                                          <p:attrName>r</p:attrName>
                                        </p:attrNameLst>
                                      </p:cBhvr>
                                    </p:animRo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nextCondLst>
                <p:cond evt="onClick" delay="0">
                  <p:tgtEl>
                    <p:spTgt spid="9"/>
                  </p:tgtEl>
                </p:cond>
              </p:nextCondLst>
            </p:seq>
            <p:seq concurrent="1" nextAc="seek">
              <p:cTn id="28" restart="whenNotActive" fill="hold" evtFilter="cancelBubble" nodeType="interactiveSeq">
                <p:stCondLst>
                  <p:cond evt="onClick" delay="0">
                    <p:tgtEl>
                      <p:spTgt spid="10"/>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10"/>
                                        </p:tgtEl>
                                        <p:attrNameLst>
                                          <p:attrName>r</p:attrName>
                                        </p:attrNameLst>
                                      </p:cBhvr>
                                    </p:animRot>
                                    <p:animRot by="-240000">
                                      <p:cBhvr>
                                        <p:cTn id="33" dur="200" fill="hold">
                                          <p:stCondLst>
                                            <p:cond delay="200"/>
                                          </p:stCondLst>
                                        </p:cTn>
                                        <p:tgtEl>
                                          <p:spTgt spid="10"/>
                                        </p:tgtEl>
                                        <p:attrNameLst>
                                          <p:attrName>r</p:attrName>
                                        </p:attrNameLst>
                                      </p:cBhvr>
                                    </p:animRot>
                                    <p:animRot by="240000">
                                      <p:cBhvr>
                                        <p:cTn id="34" dur="200" fill="hold">
                                          <p:stCondLst>
                                            <p:cond delay="400"/>
                                          </p:stCondLst>
                                        </p:cTn>
                                        <p:tgtEl>
                                          <p:spTgt spid="10"/>
                                        </p:tgtEl>
                                        <p:attrNameLst>
                                          <p:attrName>r</p:attrName>
                                        </p:attrNameLst>
                                      </p:cBhvr>
                                    </p:animRot>
                                    <p:animRot by="-240000">
                                      <p:cBhvr>
                                        <p:cTn id="35" dur="200" fill="hold">
                                          <p:stCondLst>
                                            <p:cond delay="600"/>
                                          </p:stCondLst>
                                        </p:cTn>
                                        <p:tgtEl>
                                          <p:spTgt spid="10"/>
                                        </p:tgtEl>
                                        <p:attrNameLst>
                                          <p:attrName>r</p:attrName>
                                        </p:attrNameLst>
                                      </p:cBhvr>
                                    </p:animRot>
                                    <p:animRot by="120000">
                                      <p:cBhvr>
                                        <p:cTn id="36" dur="200" fill="hold">
                                          <p:stCondLst>
                                            <p:cond delay="800"/>
                                          </p:stCondLst>
                                        </p:cTn>
                                        <p:tgtEl>
                                          <p:spTgt spid="10"/>
                                        </p:tgtEl>
                                        <p:attrNameLst>
                                          <p:attrName>r</p:attrName>
                                        </p:attrNameLst>
                                      </p:cBhvr>
                                    </p:animRot>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childTnLst>
              </p:cTn>
              <p:nextCondLst>
                <p:cond evt="onClick" delay="0">
                  <p:tgtEl>
                    <p:spTgt spid="10"/>
                  </p:tgtEl>
                </p:cond>
              </p:nextCondLst>
            </p:seq>
            <p:seq concurrent="1" nextAc="seek">
              <p:cTn id="41" restart="whenNotActive" fill="hold" evtFilter="cancelBubble" nodeType="interactiveSeq">
                <p:stCondLst>
                  <p:cond evt="onClick" delay="0">
                    <p:tgtEl>
                      <p:spTgt spid="14"/>
                    </p:tgtEl>
                  </p:cond>
                </p:stCondLst>
                <p:endSync evt="end" delay="0">
                  <p:rtn val="all"/>
                </p:endSync>
                <p:childTnLst>
                  <p:par>
                    <p:cTn id="42" fill="hold">
                      <p:stCondLst>
                        <p:cond delay="0"/>
                      </p:stCondLst>
                      <p:childTnLst>
                        <p:par>
                          <p:cTn id="43" fill="hold">
                            <p:stCondLst>
                              <p:cond delay="0"/>
                            </p:stCondLst>
                            <p:childTnLst>
                              <p:par>
                                <p:cTn id="44" presetID="32" presetClass="emph" presetSubtype="0" fill="hold" grpId="0" nodeType="clickEffect">
                                  <p:stCondLst>
                                    <p:cond delay="0"/>
                                  </p:stCondLst>
                                  <p:childTnLst>
                                    <p:animRot by="120000">
                                      <p:cBhvr>
                                        <p:cTn id="45" dur="100" fill="hold">
                                          <p:stCondLst>
                                            <p:cond delay="0"/>
                                          </p:stCondLst>
                                        </p:cTn>
                                        <p:tgtEl>
                                          <p:spTgt spid="14"/>
                                        </p:tgtEl>
                                        <p:attrNameLst>
                                          <p:attrName>r</p:attrName>
                                        </p:attrNameLst>
                                      </p:cBhvr>
                                    </p:animRot>
                                    <p:animRot by="-240000">
                                      <p:cBhvr>
                                        <p:cTn id="46" dur="200" fill="hold">
                                          <p:stCondLst>
                                            <p:cond delay="200"/>
                                          </p:stCondLst>
                                        </p:cTn>
                                        <p:tgtEl>
                                          <p:spTgt spid="14"/>
                                        </p:tgtEl>
                                        <p:attrNameLst>
                                          <p:attrName>r</p:attrName>
                                        </p:attrNameLst>
                                      </p:cBhvr>
                                    </p:animRot>
                                    <p:animRot by="240000">
                                      <p:cBhvr>
                                        <p:cTn id="47" dur="200" fill="hold">
                                          <p:stCondLst>
                                            <p:cond delay="400"/>
                                          </p:stCondLst>
                                        </p:cTn>
                                        <p:tgtEl>
                                          <p:spTgt spid="14"/>
                                        </p:tgtEl>
                                        <p:attrNameLst>
                                          <p:attrName>r</p:attrName>
                                        </p:attrNameLst>
                                      </p:cBhvr>
                                    </p:animRot>
                                    <p:animRot by="-240000">
                                      <p:cBhvr>
                                        <p:cTn id="48" dur="200" fill="hold">
                                          <p:stCondLst>
                                            <p:cond delay="600"/>
                                          </p:stCondLst>
                                        </p:cTn>
                                        <p:tgtEl>
                                          <p:spTgt spid="14"/>
                                        </p:tgtEl>
                                        <p:attrNameLst>
                                          <p:attrName>r</p:attrName>
                                        </p:attrNameLst>
                                      </p:cBhvr>
                                    </p:animRot>
                                    <p:animRot by="120000">
                                      <p:cBhvr>
                                        <p:cTn id="49" dur="200" fill="hold">
                                          <p:stCondLst>
                                            <p:cond delay="800"/>
                                          </p:stCondLst>
                                        </p:cTn>
                                        <p:tgtEl>
                                          <p:spTgt spid="14"/>
                                        </p:tgtEl>
                                        <p:attrNameLst>
                                          <p:attrName>r</p:attrName>
                                        </p:attrNameLst>
                                      </p:cBhvr>
                                    </p:animRot>
                                  </p:childTnLst>
                                </p:cTn>
                              </p:par>
                            </p:childTnLst>
                          </p:cTn>
                        </p:par>
                        <p:par>
                          <p:cTn id="50" fill="hold">
                            <p:stCondLst>
                              <p:cond delay="1000"/>
                            </p:stCondLst>
                            <p:childTnLst>
                              <p:par>
                                <p:cTn id="51" presetID="10" presetClass="entr" presetSubtype="0"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childTnLst>
                          </p:cTn>
                        </p:par>
                      </p:childTnLst>
                    </p:cTn>
                  </p:par>
                </p:childTnLst>
              </p:cTn>
              <p:nextCondLst>
                <p:cond evt="onClick" delay="0">
                  <p:tgtEl>
                    <p:spTgt spid="14"/>
                  </p:tgtEl>
                </p:cond>
              </p:nextCondLst>
            </p:seq>
            <p:seq concurrent="1" nextAc="seek">
              <p:cTn id="54" restart="whenNotActive" fill="hold" evtFilter="cancelBubble" nodeType="interactiveSeq">
                <p:stCondLst>
                  <p:cond evt="onClick" delay="0">
                    <p:tgtEl>
                      <p:spTgt spid="15"/>
                    </p:tgtEl>
                  </p:cond>
                </p:stCondLst>
                <p:endSync evt="end" delay="0">
                  <p:rtn val="all"/>
                </p:endSync>
                <p:childTnLst>
                  <p:par>
                    <p:cTn id="55" fill="hold">
                      <p:stCondLst>
                        <p:cond delay="0"/>
                      </p:stCondLst>
                      <p:childTnLst>
                        <p:par>
                          <p:cTn id="56" fill="hold">
                            <p:stCondLst>
                              <p:cond delay="0"/>
                            </p:stCondLst>
                            <p:childTnLst>
                              <p:par>
                                <p:cTn id="57" presetID="32" presetClass="emph" presetSubtype="0" fill="hold" grpId="0" nodeType="clickEffect">
                                  <p:stCondLst>
                                    <p:cond delay="0"/>
                                  </p:stCondLst>
                                  <p:childTnLst>
                                    <p:animRot by="120000">
                                      <p:cBhvr>
                                        <p:cTn id="58" dur="100" fill="hold">
                                          <p:stCondLst>
                                            <p:cond delay="0"/>
                                          </p:stCondLst>
                                        </p:cTn>
                                        <p:tgtEl>
                                          <p:spTgt spid="15"/>
                                        </p:tgtEl>
                                        <p:attrNameLst>
                                          <p:attrName>r</p:attrName>
                                        </p:attrNameLst>
                                      </p:cBhvr>
                                    </p:animRot>
                                    <p:animRot by="-240000">
                                      <p:cBhvr>
                                        <p:cTn id="59" dur="200" fill="hold">
                                          <p:stCondLst>
                                            <p:cond delay="200"/>
                                          </p:stCondLst>
                                        </p:cTn>
                                        <p:tgtEl>
                                          <p:spTgt spid="15"/>
                                        </p:tgtEl>
                                        <p:attrNameLst>
                                          <p:attrName>r</p:attrName>
                                        </p:attrNameLst>
                                      </p:cBhvr>
                                    </p:animRot>
                                    <p:animRot by="240000">
                                      <p:cBhvr>
                                        <p:cTn id="60" dur="200" fill="hold">
                                          <p:stCondLst>
                                            <p:cond delay="400"/>
                                          </p:stCondLst>
                                        </p:cTn>
                                        <p:tgtEl>
                                          <p:spTgt spid="15"/>
                                        </p:tgtEl>
                                        <p:attrNameLst>
                                          <p:attrName>r</p:attrName>
                                        </p:attrNameLst>
                                      </p:cBhvr>
                                    </p:animRot>
                                    <p:animRot by="-240000">
                                      <p:cBhvr>
                                        <p:cTn id="61" dur="200" fill="hold">
                                          <p:stCondLst>
                                            <p:cond delay="600"/>
                                          </p:stCondLst>
                                        </p:cTn>
                                        <p:tgtEl>
                                          <p:spTgt spid="15"/>
                                        </p:tgtEl>
                                        <p:attrNameLst>
                                          <p:attrName>r</p:attrName>
                                        </p:attrNameLst>
                                      </p:cBhvr>
                                    </p:animRot>
                                    <p:animRot by="120000">
                                      <p:cBhvr>
                                        <p:cTn id="62" dur="200" fill="hold">
                                          <p:stCondLst>
                                            <p:cond delay="800"/>
                                          </p:stCondLst>
                                        </p:cTn>
                                        <p:tgtEl>
                                          <p:spTgt spid="15"/>
                                        </p:tgtEl>
                                        <p:attrNameLst>
                                          <p:attrName>r</p:attrName>
                                        </p:attrNameLst>
                                      </p:cBhvr>
                                    </p:animRot>
                                  </p:childTnLst>
                                </p:cTn>
                              </p:par>
                            </p:childTnLst>
                          </p:cTn>
                        </p:par>
                        <p:par>
                          <p:cTn id="63" fill="hold">
                            <p:stCondLst>
                              <p:cond delay="1000"/>
                            </p:stCondLst>
                            <p:childTnLst>
                              <p:par>
                                <p:cTn id="64" presetID="10" presetClass="entr" presetSubtype="0" fill="hold"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childTnLst>
                          </p:cTn>
                        </p:par>
                      </p:childTnLst>
                    </p:cTn>
                  </p:par>
                </p:childTnLst>
              </p:cTn>
              <p:nextCondLst>
                <p:cond evt="onClick" delay="0">
                  <p:tgtEl>
                    <p:spTgt spid="15"/>
                  </p:tgtEl>
                </p:cond>
              </p:nextCondLst>
            </p:seq>
            <p:seq concurrent="1" nextAc="seek">
              <p:cTn id="67" restart="whenNotActive" fill="hold" evtFilter="cancelBubble" nodeType="interactiveSeq">
                <p:stCondLst>
                  <p:cond evt="onClick" delay="0">
                    <p:tgtEl>
                      <p:spTgt spid="16"/>
                    </p:tgtEl>
                  </p:cond>
                </p:stCondLst>
                <p:endSync evt="end" delay="0">
                  <p:rtn val="all"/>
                </p:endSync>
                <p:childTnLst>
                  <p:par>
                    <p:cTn id="68" fill="hold">
                      <p:stCondLst>
                        <p:cond delay="0"/>
                      </p:stCondLst>
                      <p:childTnLst>
                        <p:par>
                          <p:cTn id="69" fill="hold">
                            <p:stCondLst>
                              <p:cond delay="0"/>
                            </p:stCondLst>
                            <p:childTnLst>
                              <p:par>
                                <p:cTn id="70" presetID="32" presetClass="emph" presetSubtype="0" fill="hold" grpId="0" nodeType="clickEffect">
                                  <p:stCondLst>
                                    <p:cond delay="0"/>
                                  </p:stCondLst>
                                  <p:childTnLst>
                                    <p:animRot by="120000">
                                      <p:cBhvr>
                                        <p:cTn id="71" dur="100" fill="hold">
                                          <p:stCondLst>
                                            <p:cond delay="0"/>
                                          </p:stCondLst>
                                        </p:cTn>
                                        <p:tgtEl>
                                          <p:spTgt spid="16"/>
                                        </p:tgtEl>
                                        <p:attrNameLst>
                                          <p:attrName>r</p:attrName>
                                        </p:attrNameLst>
                                      </p:cBhvr>
                                    </p:animRot>
                                    <p:animRot by="-240000">
                                      <p:cBhvr>
                                        <p:cTn id="72" dur="200" fill="hold">
                                          <p:stCondLst>
                                            <p:cond delay="200"/>
                                          </p:stCondLst>
                                        </p:cTn>
                                        <p:tgtEl>
                                          <p:spTgt spid="16"/>
                                        </p:tgtEl>
                                        <p:attrNameLst>
                                          <p:attrName>r</p:attrName>
                                        </p:attrNameLst>
                                      </p:cBhvr>
                                    </p:animRot>
                                    <p:animRot by="240000">
                                      <p:cBhvr>
                                        <p:cTn id="73" dur="200" fill="hold">
                                          <p:stCondLst>
                                            <p:cond delay="400"/>
                                          </p:stCondLst>
                                        </p:cTn>
                                        <p:tgtEl>
                                          <p:spTgt spid="16"/>
                                        </p:tgtEl>
                                        <p:attrNameLst>
                                          <p:attrName>r</p:attrName>
                                        </p:attrNameLst>
                                      </p:cBhvr>
                                    </p:animRot>
                                    <p:animRot by="-240000">
                                      <p:cBhvr>
                                        <p:cTn id="74" dur="200" fill="hold">
                                          <p:stCondLst>
                                            <p:cond delay="600"/>
                                          </p:stCondLst>
                                        </p:cTn>
                                        <p:tgtEl>
                                          <p:spTgt spid="16"/>
                                        </p:tgtEl>
                                        <p:attrNameLst>
                                          <p:attrName>r</p:attrName>
                                        </p:attrNameLst>
                                      </p:cBhvr>
                                    </p:animRot>
                                    <p:animRot by="120000">
                                      <p:cBhvr>
                                        <p:cTn id="75" dur="200" fill="hold">
                                          <p:stCondLst>
                                            <p:cond delay="800"/>
                                          </p:stCondLst>
                                        </p:cTn>
                                        <p:tgtEl>
                                          <p:spTgt spid="16"/>
                                        </p:tgtEl>
                                        <p:attrNameLst>
                                          <p:attrName>r</p:attrName>
                                        </p:attrNameLst>
                                      </p:cBhvr>
                                    </p:animRot>
                                  </p:childTnLst>
                                </p:cTn>
                              </p:par>
                            </p:childTnLst>
                          </p:cTn>
                        </p:par>
                        <p:par>
                          <p:cTn id="76" fill="hold">
                            <p:stCondLst>
                              <p:cond delay="1000"/>
                            </p:stCondLst>
                            <p:childTnLst>
                              <p:par>
                                <p:cTn id="77" presetID="10" presetClass="entr" presetSubtype="0" fill="hold"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500"/>
                                        <p:tgtEl>
                                          <p:spTgt spid="21"/>
                                        </p:tgtEl>
                                      </p:cBhvr>
                                    </p:animEffect>
                                  </p:childTnLst>
                                </p:cTn>
                              </p:par>
                            </p:childTnLst>
                          </p:cTn>
                        </p:par>
                      </p:childTnLst>
                    </p:cTn>
                  </p:par>
                </p:childTnLst>
              </p:cTn>
              <p:nextCondLst>
                <p:cond evt="onClick" delay="0">
                  <p:tgtEl>
                    <p:spTgt spid="16"/>
                  </p:tgtEl>
                </p:cond>
              </p:nextCondLst>
            </p:seq>
          </p:childTnLst>
        </p:cTn>
      </p:par>
    </p:tnLst>
    <p:bldLst>
      <p:bldP spid="8" grpId="0" animBg="1"/>
      <p:bldP spid="9" grpId="0" animBg="1"/>
      <p:bldP spid="10" grpId="0" animBg="1"/>
      <p:bldP spid="14" grpId="0" animBg="1"/>
      <p:bldP spid="15"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8266" y="4651226"/>
            <a:ext cx="11672396" cy="2174512"/>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916701"/>
            <a:r>
              <a:rPr lang="en-US" sz="4010">
                <a:solidFill>
                  <a:prstClr val="black"/>
                </a:solidFill>
                <a:latin typeface="Arial-Rounded" pitchFamily="34" charset="0"/>
                <a:ea typeface="Arial-Rounded" pitchFamily="34" charset="0"/>
                <a:cs typeface="Arial-Rounded" pitchFamily="34" charset="0"/>
              </a:rPr>
              <a:t>	</a:t>
            </a:r>
            <a:r>
              <a:rPr lang="en-US" sz="4010">
                <a:solidFill>
                  <a:srgbClr val="0070C0"/>
                </a:solidFill>
                <a:latin typeface="Arial-Rounded" pitchFamily="34" charset="0"/>
                <a:ea typeface="Arial-Rounded" pitchFamily="34" charset="0"/>
                <a:cs typeface="Arial-Rounded" pitchFamily="34" charset="0"/>
              </a:rPr>
              <a:t>Sớm nay thức dậy, Nam chợt thấy một chú chim sâu. Chim hớn hở như chào Nam. Nó nhảy nhót một hồi rồi bay qua bay lại, tìm bắt sâu bọ cho cây.</a:t>
            </a:r>
          </a:p>
        </p:txBody>
      </p:sp>
      <p:sp>
        <p:nvSpPr>
          <p:cNvPr id="42" name="Title 1"/>
          <p:cNvSpPr txBox="1">
            <a:spLocks/>
          </p:cNvSpPr>
          <p:nvPr/>
        </p:nvSpPr>
        <p:spPr>
          <a:xfrm>
            <a:off x="2964052" y="4010841"/>
            <a:ext cx="5500006" cy="658123"/>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5415">
                <a:solidFill>
                  <a:srgbClr val="0070C0"/>
                </a:solidFill>
                <a:latin typeface="Arial-Rounded" pitchFamily="34" charset="0"/>
                <a:ea typeface="Arial-Rounded" pitchFamily="34" charset="0"/>
                <a:cs typeface="Arial-Rounded" pitchFamily="34" charset="0"/>
              </a:rPr>
              <a:t>lá lốt</a:t>
            </a:r>
          </a:p>
        </p:txBody>
      </p:sp>
      <p:sp>
        <p:nvSpPr>
          <p:cNvPr id="44" name="Title 1"/>
          <p:cNvSpPr txBox="1">
            <a:spLocks/>
          </p:cNvSpPr>
          <p:nvPr/>
        </p:nvSpPr>
        <p:spPr>
          <a:xfrm>
            <a:off x="-779009" y="4010840"/>
            <a:ext cx="4965284" cy="658123"/>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5415">
                <a:solidFill>
                  <a:srgbClr val="0070C0"/>
                </a:solidFill>
                <a:latin typeface="Arial-Rounded" pitchFamily="34" charset="0"/>
                <a:ea typeface="Arial-Rounded" pitchFamily="34" charset="0"/>
                <a:cs typeface="Arial-Rounded" pitchFamily="34" charset="0"/>
              </a:rPr>
              <a:t>quả nhót</a:t>
            </a:r>
          </a:p>
        </p:txBody>
      </p:sp>
      <p:sp>
        <p:nvSpPr>
          <p:cNvPr id="45" name="Title 1"/>
          <p:cNvSpPr txBox="1">
            <a:spLocks/>
          </p:cNvSpPr>
          <p:nvPr/>
        </p:nvSpPr>
        <p:spPr>
          <a:xfrm>
            <a:off x="7318224" y="4010841"/>
            <a:ext cx="5500006" cy="658123"/>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5415">
                <a:solidFill>
                  <a:srgbClr val="0070C0"/>
                </a:solidFill>
                <a:latin typeface="Arial-Rounded" pitchFamily="34" charset="0"/>
                <a:ea typeface="Arial-Rounded" pitchFamily="34" charset="0"/>
                <a:cs typeface="Arial-Rounded" pitchFamily="34" charset="0"/>
              </a:rPr>
              <a:t>quả ớt</a:t>
            </a:r>
          </a:p>
        </p:txBody>
      </p:sp>
      <p:sp>
        <p:nvSpPr>
          <p:cNvPr id="13" name="Title 1"/>
          <p:cNvSpPr txBox="1">
            <a:spLocks/>
          </p:cNvSpPr>
          <p:nvPr/>
        </p:nvSpPr>
        <p:spPr>
          <a:xfrm>
            <a:off x="-219475" y="3205061"/>
            <a:ext cx="2341609" cy="543904"/>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5415">
                <a:solidFill>
                  <a:srgbClr val="0070C0"/>
                </a:solidFill>
                <a:latin typeface="Arial-Rounded" pitchFamily="34" charset="0"/>
                <a:ea typeface="Arial-Rounded" pitchFamily="34" charset="0"/>
                <a:cs typeface="Arial-Rounded" pitchFamily="34" charset="0"/>
              </a:rPr>
              <a:t>bát</a:t>
            </a:r>
          </a:p>
        </p:txBody>
      </p:sp>
      <p:sp>
        <p:nvSpPr>
          <p:cNvPr id="14" name="Title 1"/>
          <p:cNvSpPr txBox="1">
            <a:spLocks/>
          </p:cNvSpPr>
          <p:nvPr/>
        </p:nvSpPr>
        <p:spPr>
          <a:xfrm>
            <a:off x="1667120" y="3205061"/>
            <a:ext cx="2575770" cy="543904"/>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5415">
                <a:solidFill>
                  <a:srgbClr val="0070C0"/>
                </a:solidFill>
                <a:latin typeface="Arial-Rounded" pitchFamily="34" charset="0"/>
                <a:ea typeface="Arial-Rounded" pitchFamily="34" charset="0"/>
                <a:cs typeface="Arial-Rounded" pitchFamily="34" charset="0"/>
              </a:rPr>
              <a:t>lạt</a:t>
            </a:r>
          </a:p>
        </p:txBody>
      </p:sp>
      <p:sp>
        <p:nvSpPr>
          <p:cNvPr id="15" name="Title 1"/>
          <p:cNvSpPr txBox="1">
            <a:spLocks/>
          </p:cNvSpPr>
          <p:nvPr/>
        </p:nvSpPr>
        <p:spPr>
          <a:xfrm>
            <a:off x="5725694" y="3205061"/>
            <a:ext cx="2128735" cy="543904"/>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5415">
                <a:solidFill>
                  <a:srgbClr val="0070C0"/>
                </a:solidFill>
                <a:latin typeface="Arial-Rounded" pitchFamily="34" charset="0"/>
                <a:ea typeface="Arial-Rounded" pitchFamily="34" charset="0"/>
                <a:cs typeface="Arial-Rounded" pitchFamily="34" charset="0"/>
              </a:rPr>
              <a:t>gặt</a:t>
            </a:r>
          </a:p>
        </p:txBody>
      </p:sp>
      <p:sp>
        <p:nvSpPr>
          <p:cNvPr id="16" name="Title 1"/>
          <p:cNvSpPr txBox="1">
            <a:spLocks/>
          </p:cNvSpPr>
          <p:nvPr/>
        </p:nvSpPr>
        <p:spPr>
          <a:xfrm>
            <a:off x="7858660" y="3205061"/>
            <a:ext cx="2341609" cy="543904"/>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5415">
                <a:solidFill>
                  <a:srgbClr val="0070C0"/>
                </a:solidFill>
                <a:latin typeface="Arial-Rounded" pitchFamily="34" charset="0"/>
                <a:ea typeface="Arial-Rounded" pitchFamily="34" charset="0"/>
                <a:cs typeface="Arial-Rounded" pitchFamily="34" charset="0"/>
              </a:rPr>
              <a:t>đất</a:t>
            </a:r>
          </a:p>
        </p:txBody>
      </p:sp>
      <p:sp>
        <p:nvSpPr>
          <p:cNvPr id="17" name="Title 1"/>
          <p:cNvSpPr txBox="1">
            <a:spLocks/>
          </p:cNvSpPr>
          <p:nvPr/>
        </p:nvSpPr>
        <p:spPr>
          <a:xfrm>
            <a:off x="10024003" y="3210594"/>
            <a:ext cx="2341609" cy="543904"/>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5415">
                <a:solidFill>
                  <a:srgbClr val="0070C0"/>
                </a:solidFill>
                <a:latin typeface="Arial-Rounded" pitchFamily="34" charset="0"/>
                <a:ea typeface="Arial-Rounded" pitchFamily="34" charset="0"/>
                <a:cs typeface="Arial-Rounded" pitchFamily="34" charset="0"/>
              </a:rPr>
              <a:t>gật</a:t>
            </a:r>
          </a:p>
        </p:txBody>
      </p:sp>
      <p:sp>
        <p:nvSpPr>
          <p:cNvPr id="18" name="Title 1"/>
          <p:cNvSpPr txBox="1">
            <a:spLocks/>
          </p:cNvSpPr>
          <p:nvPr/>
        </p:nvSpPr>
        <p:spPr>
          <a:xfrm>
            <a:off x="3708167" y="3210594"/>
            <a:ext cx="1935213" cy="543904"/>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5415">
                <a:solidFill>
                  <a:srgbClr val="0070C0"/>
                </a:solidFill>
                <a:latin typeface="Arial-Rounded" pitchFamily="34" charset="0"/>
                <a:ea typeface="Arial-Rounded" pitchFamily="34" charset="0"/>
                <a:cs typeface="Arial-Rounded" pitchFamily="34" charset="0"/>
              </a:rPr>
              <a:t>sắt</a:t>
            </a: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6066" y="-30726"/>
            <a:ext cx="4587318" cy="3474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931" y="195424"/>
            <a:ext cx="2627751" cy="943519"/>
            <a:chOff x="63500" y="1429216"/>
            <a:chExt cx="1970813" cy="705889"/>
          </a:xfrm>
        </p:grpSpPr>
        <p:sp>
          <p:nvSpPr>
            <p:cNvPr id="3" name="Rounded Rectangle 2"/>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6701"/>
              <a:r>
                <a:rPr lang="en-US" sz="4812">
                  <a:solidFill>
                    <a:prstClr val="white"/>
                  </a:solidFill>
                  <a:latin typeface="Arial-Rounded" pitchFamily="34" charset="0"/>
                  <a:ea typeface="Arial-Rounded" pitchFamily="34" charset="0"/>
                  <a:cs typeface="Arial-Rounded" pitchFamily="34" charset="0"/>
                </a:rPr>
                <a:t>Nói</a:t>
              </a:r>
            </a:p>
          </p:txBody>
        </p:sp>
        <p:sp>
          <p:nvSpPr>
            <p:cNvPr id="4" name="Oval 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6701"/>
              <a:r>
                <a:rPr lang="en-US" sz="4812" dirty="0">
                  <a:solidFill>
                    <a:prstClr val="black"/>
                  </a:solidFill>
                  <a:latin typeface="Arial Rounded MT Bold" pitchFamily="34" charset="0"/>
                  <a:ea typeface="Arial-Rounded" pitchFamily="34" charset="0"/>
                  <a:cs typeface="Arial-Rounded" pitchFamily="34" charset="0"/>
                </a:rPr>
                <a:t>5</a:t>
              </a:r>
            </a:p>
          </p:txBody>
        </p:sp>
      </p:grpSp>
      <p:sp>
        <p:nvSpPr>
          <p:cNvPr id="6" name="Title 1"/>
          <p:cNvSpPr txBox="1">
            <a:spLocks/>
          </p:cNvSpPr>
          <p:nvPr/>
        </p:nvSpPr>
        <p:spPr>
          <a:xfrm>
            <a:off x="3226394" y="908166"/>
            <a:ext cx="5739217" cy="658123"/>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015">
                <a:solidFill>
                  <a:prstClr val="black"/>
                </a:solidFill>
                <a:latin typeface="Arial-Rounded" pitchFamily="34" charset="0"/>
                <a:ea typeface="Arial-Rounded" pitchFamily="34" charset="0"/>
                <a:cs typeface="Arial-Rounded" pitchFamily="34" charset="0"/>
              </a:rPr>
              <a:t>Thế giới của em</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5283" t="57717" r="2268" b="5996"/>
          <a:stretch/>
        </p:blipFill>
        <p:spPr>
          <a:xfrm>
            <a:off x="2283337" y="1901220"/>
            <a:ext cx="8450161" cy="4814668"/>
          </a:xfrm>
          <a:prstGeom prst="rect">
            <a:avLst/>
          </a:prstGeom>
        </p:spPr>
      </p:pic>
    </p:spTree>
    <p:extLst>
      <p:ext uri="{BB962C8B-B14F-4D97-AF65-F5344CB8AC3E}">
        <p14:creationId xmlns:p14="http://schemas.microsoft.com/office/powerpoint/2010/main" val="15334130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23487" y="1748443"/>
            <a:ext cx="7925931" cy="1573508"/>
          </a:xfrm>
          <a:prstGeom prst="rect">
            <a:avLst/>
          </a:prstGeom>
          <a:noFill/>
        </p:spPr>
        <p:txBody>
          <a:bodyPr wrap="square" rtlCol="0">
            <a:spAutoFit/>
          </a:bodyPr>
          <a:lstStyle/>
          <a:p>
            <a:pPr marL="0" marR="0" lvl="0" indent="0" algn="ctr" defTabSz="916701" rtl="0" eaLnBrk="1" fontAlgn="auto" latinLnBrk="0" hangingPunct="1">
              <a:lnSpc>
                <a:spcPct val="100000"/>
              </a:lnSpc>
              <a:spcBef>
                <a:spcPts val="0"/>
              </a:spcBef>
              <a:spcAft>
                <a:spcPts val="0"/>
              </a:spcAft>
              <a:buClrTx/>
              <a:buSzTx/>
              <a:buFontTx/>
              <a:buNone/>
              <a:tabLst/>
              <a:defRPr/>
            </a:pPr>
            <a:r>
              <a:rPr kumimoji="0" lang="en-US" sz="9625" b="0" i="0" u="none" strike="noStrike" kern="1200" cap="none" spc="0" normalizeH="0" baseline="0" noProof="0" dirty="0" err="1">
                <a:ln>
                  <a:noFill/>
                </a:ln>
                <a:solidFill>
                  <a:prstClr val="black"/>
                </a:solidFill>
                <a:effectLst/>
                <a:uLnTx/>
                <a:uFillTx/>
                <a:latin typeface="Bandit" pitchFamily="18" charset="0"/>
                <a:ea typeface="Bandit" pitchFamily="18" charset="0"/>
                <a:cs typeface="Bandit" pitchFamily="18" charset="0"/>
              </a:rPr>
              <a:t>Vận</a:t>
            </a:r>
            <a:r>
              <a:rPr kumimoji="0" lang="en-US" sz="9625" b="0" i="0" u="none" strike="noStrike" kern="1200" cap="none" spc="0" normalizeH="0" baseline="0" noProof="0" dirty="0">
                <a:ln>
                  <a:noFill/>
                </a:ln>
                <a:solidFill>
                  <a:prstClr val="black"/>
                </a:solidFill>
                <a:effectLst/>
                <a:uLnTx/>
                <a:uFillTx/>
                <a:latin typeface="Bandit" pitchFamily="18" charset="0"/>
                <a:ea typeface="Bandit" pitchFamily="18" charset="0"/>
                <a:cs typeface="Bandit" pitchFamily="18" charset="0"/>
              </a:rPr>
              <a:t> </a:t>
            </a:r>
            <a:r>
              <a:rPr kumimoji="0" lang="en-US" sz="9625" b="0" i="0" u="none" strike="noStrike" kern="1200" cap="none" spc="0" normalizeH="0" baseline="0" noProof="0" dirty="0" err="1">
                <a:ln>
                  <a:noFill/>
                </a:ln>
                <a:solidFill>
                  <a:prstClr val="black"/>
                </a:solidFill>
                <a:effectLst/>
                <a:uLnTx/>
                <a:uFillTx/>
                <a:latin typeface="Bandit" pitchFamily="18" charset="0"/>
                <a:ea typeface="Bandit" pitchFamily="18" charset="0"/>
                <a:cs typeface="Bandit" pitchFamily="18" charset="0"/>
              </a:rPr>
              <a:t>dụng</a:t>
            </a:r>
            <a:endParaRPr kumimoji="0" lang="en-US" sz="9625" b="0" i="0" u="none" strike="noStrike" kern="1200" cap="none" spc="0" normalizeH="0" baseline="0" noProof="0" dirty="0">
              <a:ln>
                <a:noFill/>
              </a:ln>
              <a:solidFill>
                <a:prstClr val="black"/>
              </a:solidFill>
              <a:effectLst/>
              <a:uLnTx/>
              <a:uFillTx/>
              <a:latin typeface="Bandit" pitchFamily="18" charset="0"/>
              <a:ea typeface="Bandit" pitchFamily="18" charset="0"/>
              <a:cs typeface="Bandit" pitchFamily="18" charset="0"/>
            </a:endParaRPr>
          </a:p>
        </p:txBody>
      </p:sp>
    </p:spTree>
    <p:extLst>
      <p:ext uri="{BB962C8B-B14F-4D97-AF65-F5344CB8AC3E}">
        <p14:creationId xmlns:p14="http://schemas.microsoft.com/office/powerpoint/2010/main" val="368844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783B76E-5223-4F7D-8C3A-40478D61FFF6}"/>
              </a:ext>
            </a:extLst>
          </p:cNvPr>
          <p:cNvSpPr/>
          <p:nvPr/>
        </p:nvSpPr>
        <p:spPr>
          <a:xfrm>
            <a:off x="562461" y="98474"/>
            <a:ext cx="11324739" cy="6639951"/>
          </a:xfrm>
          <a:prstGeom prst="roundRect">
            <a:avLst/>
          </a:prstGeom>
          <a:solidFill>
            <a:schemeClr val="bg1"/>
          </a:solidFill>
          <a:ln w="38100">
            <a:solidFill>
              <a:srgbClr val="89171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0" name="Picture 9">
            <a:hlinkClick r:id="rId2" action="ppaction://hlinksldjump"/>
            <a:extLst>
              <a:ext uri="{FF2B5EF4-FFF2-40B4-BE49-F238E27FC236}">
                <a16:creationId xmlns:a16="http://schemas.microsoft.com/office/drawing/2014/main" id="{FCE7BF72-6E05-4D0E-9BBA-4B313317C292}"/>
              </a:ext>
            </a:extLst>
          </p:cNvPr>
          <p:cNvPicPr>
            <a:picLocks noChangeAspect="1"/>
          </p:cNvPicPr>
          <p:nvPr/>
        </p:nvPicPr>
        <p:blipFill>
          <a:blip r:embed="rId3"/>
          <a:stretch>
            <a:fillRect/>
          </a:stretch>
        </p:blipFill>
        <p:spPr>
          <a:xfrm>
            <a:off x="2445507" y="1466362"/>
            <a:ext cx="2283500" cy="2660316"/>
          </a:xfrm>
          <a:prstGeom prst="rect">
            <a:avLst/>
          </a:prstGeom>
        </p:spPr>
      </p:pic>
      <p:pic>
        <p:nvPicPr>
          <p:cNvPr id="11" name="Picture 10">
            <a:hlinkClick r:id="rId4" action="ppaction://hlinksldjump"/>
            <a:extLst>
              <a:ext uri="{FF2B5EF4-FFF2-40B4-BE49-F238E27FC236}">
                <a16:creationId xmlns:a16="http://schemas.microsoft.com/office/drawing/2014/main" id="{B55798E5-D727-4BD7-8C0A-47CF9AF867D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8779" t="-1267" r="43802" b="65539"/>
          <a:stretch/>
        </p:blipFill>
        <p:spPr>
          <a:xfrm>
            <a:off x="7875218" y="1452575"/>
            <a:ext cx="2078297" cy="2759967"/>
          </a:xfrm>
          <a:prstGeom prst="rect">
            <a:avLst/>
          </a:prstGeom>
        </p:spPr>
      </p:pic>
      <p:pic>
        <p:nvPicPr>
          <p:cNvPr id="13" name="Picture 12">
            <a:hlinkClick r:id="rId6" action="ppaction://hlinksldjump"/>
            <a:extLst>
              <a:ext uri="{FF2B5EF4-FFF2-40B4-BE49-F238E27FC236}">
                <a16:creationId xmlns:a16="http://schemas.microsoft.com/office/drawing/2014/main" id="{44145131-3E1E-4A2D-8238-39009AC00DCF}"/>
              </a:ext>
            </a:extLst>
          </p:cNvPr>
          <p:cNvPicPr>
            <a:picLocks noChangeAspect="1"/>
          </p:cNvPicPr>
          <p:nvPr/>
        </p:nvPicPr>
        <p:blipFill>
          <a:blip r:embed="rId7"/>
          <a:stretch>
            <a:fillRect/>
          </a:stretch>
        </p:blipFill>
        <p:spPr>
          <a:xfrm>
            <a:off x="7468684" y="3798073"/>
            <a:ext cx="2937730" cy="2588308"/>
          </a:xfrm>
          <a:prstGeom prst="rect">
            <a:avLst/>
          </a:prstGeom>
        </p:spPr>
      </p:pic>
      <p:pic>
        <p:nvPicPr>
          <p:cNvPr id="15" name="Picture 14">
            <a:hlinkClick r:id="rId8" action="ppaction://hlinksldjump"/>
            <a:extLst>
              <a:ext uri="{FF2B5EF4-FFF2-40B4-BE49-F238E27FC236}">
                <a16:creationId xmlns:a16="http://schemas.microsoft.com/office/drawing/2014/main" id="{0CCE6F98-DE5F-4C9B-82BF-03FB726AFC1F}"/>
              </a:ext>
            </a:extLst>
          </p:cNvPr>
          <p:cNvPicPr>
            <a:picLocks noChangeAspect="1"/>
          </p:cNvPicPr>
          <p:nvPr/>
        </p:nvPicPr>
        <p:blipFill rotWithShape="1">
          <a:blip r:embed="rId9"/>
          <a:srcRect l="23324" t="3061"/>
          <a:stretch/>
        </p:blipFill>
        <p:spPr>
          <a:xfrm>
            <a:off x="4201552" y="3960162"/>
            <a:ext cx="2289157" cy="2549881"/>
          </a:xfrm>
          <a:prstGeom prst="rect">
            <a:avLst/>
          </a:prstGeom>
        </p:spPr>
      </p:pic>
      <p:pic>
        <p:nvPicPr>
          <p:cNvPr id="16" name="Picture 15">
            <a:extLst>
              <a:ext uri="{FF2B5EF4-FFF2-40B4-BE49-F238E27FC236}">
                <a16:creationId xmlns:a16="http://schemas.microsoft.com/office/drawing/2014/main" id="{66650B69-43B7-4F8F-981C-8F864D08886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2461" y="3816465"/>
            <a:ext cx="3412928" cy="2837276"/>
          </a:xfrm>
          <a:prstGeom prst="rect">
            <a:avLst/>
          </a:prstGeom>
        </p:spPr>
      </p:pic>
      <p:pic>
        <p:nvPicPr>
          <p:cNvPr id="9" name="Picture 8">
            <a:extLst>
              <a:ext uri="{FF2B5EF4-FFF2-40B4-BE49-F238E27FC236}">
                <a16:creationId xmlns:a16="http://schemas.microsoft.com/office/drawing/2014/main" id="{7A4B6B51-53F3-48B6-960F-BCBC59FFCD9B}"/>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4419326" y="2186961"/>
            <a:ext cx="1352823" cy="1866898"/>
          </a:xfrm>
          <a:prstGeom prst="rect">
            <a:avLst/>
          </a:prstGeom>
        </p:spPr>
      </p:pic>
      <p:pic>
        <p:nvPicPr>
          <p:cNvPr id="17" name="Picture 16">
            <a:extLst>
              <a:ext uri="{FF2B5EF4-FFF2-40B4-BE49-F238E27FC236}">
                <a16:creationId xmlns:a16="http://schemas.microsoft.com/office/drawing/2014/main" id="{EF664303-061C-4A57-B530-CF9E294F5934}"/>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9582150" y="2714625"/>
            <a:ext cx="1447516" cy="1447516"/>
          </a:xfrm>
          <a:prstGeom prst="rect">
            <a:avLst/>
          </a:prstGeom>
        </p:spPr>
      </p:pic>
      <p:pic>
        <p:nvPicPr>
          <p:cNvPr id="18" name="Picture 17">
            <a:extLst>
              <a:ext uri="{FF2B5EF4-FFF2-40B4-BE49-F238E27FC236}">
                <a16:creationId xmlns:a16="http://schemas.microsoft.com/office/drawing/2014/main" id="{5C14AA1A-86F0-45DD-8006-0F65790240AD}"/>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5603454" y="4710703"/>
            <a:ext cx="2147297" cy="2147297"/>
          </a:xfrm>
          <a:prstGeom prst="rect">
            <a:avLst/>
          </a:prstGeom>
        </p:spPr>
      </p:pic>
      <p:pic>
        <p:nvPicPr>
          <p:cNvPr id="19" name="Picture 18">
            <a:extLst>
              <a:ext uri="{FF2B5EF4-FFF2-40B4-BE49-F238E27FC236}">
                <a16:creationId xmlns:a16="http://schemas.microsoft.com/office/drawing/2014/main" id="{89B315E2-7752-44AF-A88F-E13B4804B5B4}"/>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9742478" y="4543425"/>
            <a:ext cx="1816486" cy="1816486"/>
          </a:xfrm>
          <a:prstGeom prst="rect">
            <a:avLst/>
          </a:prstGeom>
        </p:spPr>
      </p:pic>
      <p:sp>
        <p:nvSpPr>
          <p:cNvPr id="12" name="Arrow: Right 11">
            <a:hlinkClick r:id="rId15" action="ppaction://hlinksldjump"/>
            <a:extLst>
              <a:ext uri="{FF2B5EF4-FFF2-40B4-BE49-F238E27FC236}">
                <a16:creationId xmlns:a16="http://schemas.microsoft.com/office/drawing/2014/main" id="{0E86CE8A-F49B-4D1A-BA08-3831765C598B}"/>
              </a:ext>
            </a:extLst>
          </p:cNvPr>
          <p:cNvSpPr/>
          <p:nvPr/>
        </p:nvSpPr>
        <p:spPr>
          <a:xfrm>
            <a:off x="11155680" y="6144628"/>
            <a:ext cx="957683" cy="509113"/>
          </a:xfrm>
          <a:prstGeom prst="rightArrow">
            <a:avLst/>
          </a:prstGeom>
          <a:solidFill>
            <a:srgbClr val="88D656"/>
          </a:solidFill>
          <a:ln>
            <a:solidFill>
              <a:srgbClr val="95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0" name="Picture 19">
            <a:extLst>
              <a:ext uri="{FF2B5EF4-FFF2-40B4-BE49-F238E27FC236}">
                <a16:creationId xmlns:a16="http://schemas.microsoft.com/office/drawing/2014/main" id="{FDB747A5-7E09-3ED4-F4D5-B621DE904A0F}"/>
              </a:ext>
            </a:extLst>
          </p:cNvPr>
          <p:cNvPicPr>
            <a:picLocks noChangeAspect="1"/>
          </p:cNvPicPr>
          <p:nvPr/>
        </p:nvPicPr>
        <p:blipFill>
          <a:blip r:embed="rId16"/>
          <a:stretch>
            <a:fillRect/>
          </a:stretch>
        </p:blipFill>
        <p:spPr>
          <a:xfrm>
            <a:off x="2268925" y="252364"/>
            <a:ext cx="7352413" cy="1103472"/>
          </a:xfrm>
          <a:prstGeom prst="rect">
            <a:avLst/>
          </a:prstGeom>
        </p:spPr>
      </p:pic>
    </p:spTree>
    <p:extLst>
      <p:ext uri="{BB962C8B-B14F-4D97-AF65-F5344CB8AC3E}">
        <p14:creationId xmlns:p14="http://schemas.microsoft.com/office/powerpoint/2010/main" val="39041677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80">
                                          <p:stCondLst>
                                            <p:cond delay="0"/>
                                          </p:stCondLst>
                                        </p:cTn>
                                        <p:tgtEl>
                                          <p:spTgt spid="10"/>
                                        </p:tgtEl>
                                      </p:cBhvr>
                                    </p:animEffect>
                                    <p:anim calcmode="lin" valueType="num">
                                      <p:cBhvr>
                                        <p:cTn id="1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7" dur="26">
                                          <p:stCondLst>
                                            <p:cond delay="650"/>
                                          </p:stCondLst>
                                        </p:cTn>
                                        <p:tgtEl>
                                          <p:spTgt spid="10"/>
                                        </p:tgtEl>
                                      </p:cBhvr>
                                      <p:to x="100000" y="60000"/>
                                    </p:animScale>
                                    <p:animScale>
                                      <p:cBhvr>
                                        <p:cTn id="18" dur="166" decel="50000">
                                          <p:stCondLst>
                                            <p:cond delay="676"/>
                                          </p:stCondLst>
                                        </p:cTn>
                                        <p:tgtEl>
                                          <p:spTgt spid="10"/>
                                        </p:tgtEl>
                                      </p:cBhvr>
                                      <p:to x="100000" y="100000"/>
                                    </p:animScale>
                                    <p:animScale>
                                      <p:cBhvr>
                                        <p:cTn id="19" dur="26">
                                          <p:stCondLst>
                                            <p:cond delay="1312"/>
                                          </p:stCondLst>
                                        </p:cTn>
                                        <p:tgtEl>
                                          <p:spTgt spid="10"/>
                                        </p:tgtEl>
                                      </p:cBhvr>
                                      <p:to x="100000" y="80000"/>
                                    </p:animScale>
                                    <p:animScale>
                                      <p:cBhvr>
                                        <p:cTn id="20" dur="166" decel="50000">
                                          <p:stCondLst>
                                            <p:cond delay="1338"/>
                                          </p:stCondLst>
                                        </p:cTn>
                                        <p:tgtEl>
                                          <p:spTgt spid="10"/>
                                        </p:tgtEl>
                                      </p:cBhvr>
                                      <p:to x="100000" y="100000"/>
                                    </p:animScale>
                                    <p:animScale>
                                      <p:cBhvr>
                                        <p:cTn id="21" dur="26">
                                          <p:stCondLst>
                                            <p:cond delay="1642"/>
                                          </p:stCondLst>
                                        </p:cTn>
                                        <p:tgtEl>
                                          <p:spTgt spid="10"/>
                                        </p:tgtEl>
                                      </p:cBhvr>
                                      <p:to x="100000" y="90000"/>
                                    </p:animScale>
                                    <p:animScale>
                                      <p:cBhvr>
                                        <p:cTn id="22" dur="166" decel="50000">
                                          <p:stCondLst>
                                            <p:cond delay="1668"/>
                                          </p:stCondLst>
                                        </p:cTn>
                                        <p:tgtEl>
                                          <p:spTgt spid="10"/>
                                        </p:tgtEl>
                                      </p:cBhvr>
                                      <p:to x="100000" y="100000"/>
                                    </p:animScale>
                                    <p:animScale>
                                      <p:cBhvr>
                                        <p:cTn id="23" dur="26">
                                          <p:stCondLst>
                                            <p:cond delay="1808"/>
                                          </p:stCondLst>
                                        </p:cTn>
                                        <p:tgtEl>
                                          <p:spTgt spid="10"/>
                                        </p:tgtEl>
                                      </p:cBhvr>
                                      <p:to x="100000" y="95000"/>
                                    </p:animScale>
                                    <p:animScale>
                                      <p:cBhvr>
                                        <p:cTn id="24" dur="166" decel="50000">
                                          <p:stCondLst>
                                            <p:cond delay="1834"/>
                                          </p:stCondLst>
                                        </p:cTn>
                                        <p:tgtEl>
                                          <p:spTgt spid="10"/>
                                        </p:tgtEl>
                                      </p:cBhvr>
                                      <p:to x="100000" y="100000"/>
                                    </p:animScale>
                                  </p:childTnLst>
                                </p:cTn>
                              </p:par>
                              <p:par>
                                <p:cTn id="25" presetID="26"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80">
                                          <p:stCondLst>
                                            <p:cond delay="0"/>
                                          </p:stCondLst>
                                        </p:cTn>
                                        <p:tgtEl>
                                          <p:spTgt spid="11"/>
                                        </p:tgtEl>
                                      </p:cBhvr>
                                    </p:animEffect>
                                    <p:anim calcmode="lin" valueType="num">
                                      <p:cBhvr>
                                        <p:cTn id="2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3" dur="26">
                                          <p:stCondLst>
                                            <p:cond delay="650"/>
                                          </p:stCondLst>
                                        </p:cTn>
                                        <p:tgtEl>
                                          <p:spTgt spid="11"/>
                                        </p:tgtEl>
                                      </p:cBhvr>
                                      <p:to x="100000" y="60000"/>
                                    </p:animScale>
                                    <p:animScale>
                                      <p:cBhvr>
                                        <p:cTn id="34" dur="166" decel="50000">
                                          <p:stCondLst>
                                            <p:cond delay="676"/>
                                          </p:stCondLst>
                                        </p:cTn>
                                        <p:tgtEl>
                                          <p:spTgt spid="11"/>
                                        </p:tgtEl>
                                      </p:cBhvr>
                                      <p:to x="100000" y="100000"/>
                                    </p:animScale>
                                    <p:animScale>
                                      <p:cBhvr>
                                        <p:cTn id="35" dur="26">
                                          <p:stCondLst>
                                            <p:cond delay="1312"/>
                                          </p:stCondLst>
                                        </p:cTn>
                                        <p:tgtEl>
                                          <p:spTgt spid="11"/>
                                        </p:tgtEl>
                                      </p:cBhvr>
                                      <p:to x="100000" y="80000"/>
                                    </p:animScale>
                                    <p:animScale>
                                      <p:cBhvr>
                                        <p:cTn id="36" dur="166" decel="50000">
                                          <p:stCondLst>
                                            <p:cond delay="1338"/>
                                          </p:stCondLst>
                                        </p:cTn>
                                        <p:tgtEl>
                                          <p:spTgt spid="11"/>
                                        </p:tgtEl>
                                      </p:cBhvr>
                                      <p:to x="100000" y="100000"/>
                                    </p:animScale>
                                    <p:animScale>
                                      <p:cBhvr>
                                        <p:cTn id="37" dur="26">
                                          <p:stCondLst>
                                            <p:cond delay="1642"/>
                                          </p:stCondLst>
                                        </p:cTn>
                                        <p:tgtEl>
                                          <p:spTgt spid="11"/>
                                        </p:tgtEl>
                                      </p:cBhvr>
                                      <p:to x="100000" y="90000"/>
                                    </p:animScale>
                                    <p:animScale>
                                      <p:cBhvr>
                                        <p:cTn id="38" dur="166" decel="50000">
                                          <p:stCondLst>
                                            <p:cond delay="1668"/>
                                          </p:stCondLst>
                                        </p:cTn>
                                        <p:tgtEl>
                                          <p:spTgt spid="11"/>
                                        </p:tgtEl>
                                      </p:cBhvr>
                                      <p:to x="100000" y="100000"/>
                                    </p:animScale>
                                    <p:animScale>
                                      <p:cBhvr>
                                        <p:cTn id="39" dur="26">
                                          <p:stCondLst>
                                            <p:cond delay="1808"/>
                                          </p:stCondLst>
                                        </p:cTn>
                                        <p:tgtEl>
                                          <p:spTgt spid="11"/>
                                        </p:tgtEl>
                                      </p:cBhvr>
                                      <p:to x="100000" y="95000"/>
                                    </p:animScale>
                                    <p:animScale>
                                      <p:cBhvr>
                                        <p:cTn id="40" dur="166" decel="50000">
                                          <p:stCondLst>
                                            <p:cond delay="1834"/>
                                          </p:stCondLst>
                                        </p:cTn>
                                        <p:tgtEl>
                                          <p:spTgt spid="11"/>
                                        </p:tgtEl>
                                      </p:cBhvr>
                                      <p:to x="100000" y="100000"/>
                                    </p:animScale>
                                  </p:childTnLst>
                                </p:cTn>
                              </p:par>
                              <p:par>
                                <p:cTn id="41" presetID="26"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80">
                                          <p:stCondLst>
                                            <p:cond delay="0"/>
                                          </p:stCondLst>
                                        </p:cTn>
                                        <p:tgtEl>
                                          <p:spTgt spid="15"/>
                                        </p:tgtEl>
                                      </p:cBhvr>
                                    </p:animEffect>
                                    <p:anim calcmode="lin" valueType="num">
                                      <p:cBhvr>
                                        <p:cTn id="4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49" dur="26">
                                          <p:stCondLst>
                                            <p:cond delay="650"/>
                                          </p:stCondLst>
                                        </p:cTn>
                                        <p:tgtEl>
                                          <p:spTgt spid="15"/>
                                        </p:tgtEl>
                                      </p:cBhvr>
                                      <p:to x="100000" y="60000"/>
                                    </p:animScale>
                                    <p:animScale>
                                      <p:cBhvr>
                                        <p:cTn id="50" dur="166" decel="50000">
                                          <p:stCondLst>
                                            <p:cond delay="676"/>
                                          </p:stCondLst>
                                        </p:cTn>
                                        <p:tgtEl>
                                          <p:spTgt spid="15"/>
                                        </p:tgtEl>
                                      </p:cBhvr>
                                      <p:to x="100000" y="100000"/>
                                    </p:animScale>
                                    <p:animScale>
                                      <p:cBhvr>
                                        <p:cTn id="51" dur="26">
                                          <p:stCondLst>
                                            <p:cond delay="1312"/>
                                          </p:stCondLst>
                                        </p:cTn>
                                        <p:tgtEl>
                                          <p:spTgt spid="15"/>
                                        </p:tgtEl>
                                      </p:cBhvr>
                                      <p:to x="100000" y="80000"/>
                                    </p:animScale>
                                    <p:animScale>
                                      <p:cBhvr>
                                        <p:cTn id="52" dur="166" decel="50000">
                                          <p:stCondLst>
                                            <p:cond delay="1338"/>
                                          </p:stCondLst>
                                        </p:cTn>
                                        <p:tgtEl>
                                          <p:spTgt spid="15"/>
                                        </p:tgtEl>
                                      </p:cBhvr>
                                      <p:to x="100000" y="100000"/>
                                    </p:animScale>
                                    <p:animScale>
                                      <p:cBhvr>
                                        <p:cTn id="53" dur="26">
                                          <p:stCondLst>
                                            <p:cond delay="1642"/>
                                          </p:stCondLst>
                                        </p:cTn>
                                        <p:tgtEl>
                                          <p:spTgt spid="15"/>
                                        </p:tgtEl>
                                      </p:cBhvr>
                                      <p:to x="100000" y="90000"/>
                                    </p:animScale>
                                    <p:animScale>
                                      <p:cBhvr>
                                        <p:cTn id="54" dur="166" decel="50000">
                                          <p:stCondLst>
                                            <p:cond delay="1668"/>
                                          </p:stCondLst>
                                        </p:cTn>
                                        <p:tgtEl>
                                          <p:spTgt spid="15"/>
                                        </p:tgtEl>
                                      </p:cBhvr>
                                      <p:to x="100000" y="100000"/>
                                    </p:animScale>
                                    <p:animScale>
                                      <p:cBhvr>
                                        <p:cTn id="55" dur="26">
                                          <p:stCondLst>
                                            <p:cond delay="1808"/>
                                          </p:stCondLst>
                                        </p:cTn>
                                        <p:tgtEl>
                                          <p:spTgt spid="15"/>
                                        </p:tgtEl>
                                      </p:cBhvr>
                                      <p:to x="100000" y="95000"/>
                                    </p:animScale>
                                    <p:animScale>
                                      <p:cBhvr>
                                        <p:cTn id="56" dur="166" decel="50000">
                                          <p:stCondLst>
                                            <p:cond delay="1834"/>
                                          </p:stCondLst>
                                        </p:cTn>
                                        <p:tgtEl>
                                          <p:spTgt spid="15"/>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down)">
                                      <p:cBhvr>
                                        <p:cTn id="59" dur="580">
                                          <p:stCondLst>
                                            <p:cond delay="0"/>
                                          </p:stCondLst>
                                        </p:cTn>
                                        <p:tgtEl>
                                          <p:spTgt spid="13"/>
                                        </p:tgtEl>
                                      </p:cBhvr>
                                    </p:animEffect>
                                    <p:anim calcmode="lin" valueType="num">
                                      <p:cBhvr>
                                        <p:cTn id="6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5" dur="26">
                                          <p:stCondLst>
                                            <p:cond delay="650"/>
                                          </p:stCondLst>
                                        </p:cTn>
                                        <p:tgtEl>
                                          <p:spTgt spid="13"/>
                                        </p:tgtEl>
                                      </p:cBhvr>
                                      <p:to x="100000" y="60000"/>
                                    </p:animScale>
                                    <p:animScale>
                                      <p:cBhvr>
                                        <p:cTn id="66" dur="166" decel="50000">
                                          <p:stCondLst>
                                            <p:cond delay="676"/>
                                          </p:stCondLst>
                                        </p:cTn>
                                        <p:tgtEl>
                                          <p:spTgt spid="13"/>
                                        </p:tgtEl>
                                      </p:cBhvr>
                                      <p:to x="100000" y="100000"/>
                                    </p:animScale>
                                    <p:animScale>
                                      <p:cBhvr>
                                        <p:cTn id="67" dur="26">
                                          <p:stCondLst>
                                            <p:cond delay="1312"/>
                                          </p:stCondLst>
                                        </p:cTn>
                                        <p:tgtEl>
                                          <p:spTgt spid="13"/>
                                        </p:tgtEl>
                                      </p:cBhvr>
                                      <p:to x="100000" y="80000"/>
                                    </p:animScale>
                                    <p:animScale>
                                      <p:cBhvr>
                                        <p:cTn id="68" dur="166" decel="50000">
                                          <p:stCondLst>
                                            <p:cond delay="1338"/>
                                          </p:stCondLst>
                                        </p:cTn>
                                        <p:tgtEl>
                                          <p:spTgt spid="13"/>
                                        </p:tgtEl>
                                      </p:cBhvr>
                                      <p:to x="100000" y="100000"/>
                                    </p:animScale>
                                    <p:animScale>
                                      <p:cBhvr>
                                        <p:cTn id="69" dur="26">
                                          <p:stCondLst>
                                            <p:cond delay="1642"/>
                                          </p:stCondLst>
                                        </p:cTn>
                                        <p:tgtEl>
                                          <p:spTgt spid="13"/>
                                        </p:tgtEl>
                                      </p:cBhvr>
                                      <p:to x="100000" y="90000"/>
                                    </p:animScale>
                                    <p:animScale>
                                      <p:cBhvr>
                                        <p:cTn id="70" dur="166" decel="50000">
                                          <p:stCondLst>
                                            <p:cond delay="1668"/>
                                          </p:stCondLst>
                                        </p:cTn>
                                        <p:tgtEl>
                                          <p:spTgt spid="13"/>
                                        </p:tgtEl>
                                      </p:cBhvr>
                                      <p:to x="100000" y="100000"/>
                                    </p:animScale>
                                    <p:animScale>
                                      <p:cBhvr>
                                        <p:cTn id="71" dur="26">
                                          <p:stCondLst>
                                            <p:cond delay="1808"/>
                                          </p:stCondLst>
                                        </p:cTn>
                                        <p:tgtEl>
                                          <p:spTgt spid="13"/>
                                        </p:tgtEl>
                                      </p:cBhvr>
                                      <p:to x="100000" y="95000"/>
                                    </p:animScale>
                                    <p:animScale>
                                      <p:cBhvr>
                                        <p:cTn id="72" dur="166" decel="50000">
                                          <p:stCondLst>
                                            <p:cond delay="1834"/>
                                          </p:stCondLst>
                                        </p:cTn>
                                        <p:tgtEl>
                                          <p:spTgt spid="13"/>
                                        </p:tgtEl>
                                      </p:cBhvr>
                                      <p:to x="100000" y="100000"/>
                                    </p:animScale>
                                  </p:childTnLst>
                                </p:cTn>
                              </p:par>
                              <p:par>
                                <p:cTn id="73" presetID="1" presetClass="entr" presetSubtype="0" fill="hold" nodeType="withEffect">
                                  <p:stCondLst>
                                    <p:cond delay="0"/>
                                  </p:stCondLst>
                                  <p:childTnLst>
                                    <p:set>
                                      <p:cBhvr>
                                        <p:cTn id="7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5" restart="whenNotActive" fill="hold" evtFilter="cancelBubble" nodeType="interactiveSeq">
                <p:stCondLst>
                  <p:cond evt="onClick" delay="0">
                    <p:tgtEl>
                      <p:spTgt spid="10"/>
                    </p:tgtEl>
                  </p:cond>
                </p:stCondLst>
                <p:endSync evt="end" delay="0">
                  <p:rtn val="all"/>
                </p:endSync>
                <p:childTnLst>
                  <p:par>
                    <p:cTn id="76" fill="hold">
                      <p:stCondLst>
                        <p:cond delay="0"/>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barn(inVertical)">
                                      <p:cBhvr>
                                        <p:cTn id="80" dur="500"/>
                                        <p:tgtEl>
                                          <p:spTgt spid="9"/>
                                        </p:tgtEl>
                                      </p:cBhvr>
                                    </p:animEffect>
                                  </p:childTnLst>
                                </p:cTn>
                              </p:par>
                            </p:childTnLst>
                          </p:cTn>
                        </p:par>
                      </p:childTnLst>
                    </p:cTn>
                  </p:par>
                </p:childTnLst>
              </p:cTn>
              <p:nextCondLst>
                <p:cond evt="onClick" delay="0">
                  <p:tgtEl>
                    <p:spTgt spid="10"/>
                  </p:tgtEl>
                </p:cond>
              </p:nextCondLst>
            </p:seq>
            <p:seq concurrent="1" nextAc="seek">
              <p:cTn id="81" restart="whenNotActive" fill="hold" evtFilter="cancelBubble" nodeType="interactiveSeq">
                <p:stCondLst>
                  <p:cond evt="onClick" delay="0">
                    <p:tgtEl>
                      <p:spTgt spid="11"/>
                    </p:tgtEl>
                  </p:cond>
                </p:stCondLst>
                <p:endSync evt="end" delay="0">
                  <p:rtn val="all"/>
                </p:endSync>
                <p:childTnLst>
                  <p:par>
                    <p:cTn id="82" fill="hold">
                      <p:stCondLst>
                        <p:cond delay="0"/>
                      </p:stCondLst>
                      <p:childTnLst>
                        <p:par>
                          <p:cTn id="83" fill="hold">
                            <p:stCondLst>
                              <p:cond delay="0"/>
                            </p:stCondLst>
                            <p:childTnLst>
                              <p:par>
                                <p:cTn id="84" presetID="16" presetClass="entr" presetSubtype="21" fill="hold" nodeType="click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barn(inVertical)">
                                      <p:cBhvr>
                                        <p:cTn id="86" dur="500"/>
                                        <p:tgtEl>
                                          <p:spTgt spid="17"/>
                                        </p:tgtEl>
                                      </p:cBhvr>
                                    </p:animEffect>
                                  </p:childTnLst>
                                </p:cTn>
                              </p:par>
                            </p:childTnLst>
                          </p:cTn>
                        </p:par>
                      </p:childTnLst>
                    </p:cTn>
                  </p:par>
                </p:childTnLst>
              </p:cTn>
              <p:nextCondLst>
                <p:cond evt="onClick" delay="0">
                  <p:tgtEl>
                    <p:spTgt spid="11"/>
                  </p:tgtEl>
                </p:cond>
              </p:nextCondLst>
            </p:seq>
            <p:seq concurrent="1" nextAc="seek">
              <p:cTn id="87" restart="whenNotActive" fill="hold" evtFilter="cancelBubble" nodeType="interactiveSeq">
                <p:stCondLst>
                  <p:cond evt="onClick" delay="0">
                    <p:tgtEl>
                      <p:spTgt spid="15"/>
                    </p:tgtEl>
                  </p:cond>
                </p:stCondLst>
                <p:endSync evt="end" delay="0">
                  <p:rtn val="all"/>
                </p:endSync>
                <p:childTnLst>
                  <p:par>
                    <p:cTn id="88" fill="hold">
                      <p:stCondLst>
                        <p:cond delay="0"/>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barn(inVertical)">
                                      <p:cBhvr>
                                        <p:cTn id="92" dur="500"/>
                                        <p:tgtEl>
                                          <p:spTgt spid="18"/>
                                        </p:tgtEl>
                                      </p:cBhvr>
                                    </p:animEffect>
                                  </p:childTnLst>
                                </p:cTn>
                              </p:par>
                            </p:childTnLst>
                          </p:cTn>
                        </p:par>
                      </p:childTnLst>
                    </p:cTn>
                  </p:par>
                </p:childTnLst>
              </p:cTn>
              <p:nextCondLst>
                <p:cond evt="onClick" delay="0">
                  <p:tgtEl>
                    <p:spTgt spid="15"/>
                  </p:tgtEl>
                </p:cond>
              </p:nextCondLst>
            </p:seq>
            <p:seq concurrent="1" nextAc="seek">
              <p:cTn id="93" restart="whenNotActive" fill="hold" evtFilter="cancelBubble" nodeType="interactiveSeq">
                <p:stCondLst>
                  <p:cond evt="onClick" delay="0">
                    <p:tgtEl>
                      <p:spTgt spid="13"/>
                    </p:tgtEl>
                  </p:cond>
                </p:stCondLst>
                <p:endSync evt="end" delay="0">
                  <p:rtn val="all"/>
                </p:endSync>
                <p:childTnLst>
                  <p:par>
                    <p:cTn id="94" fill="hold">
                      <p:stCondLst>
                        <p:cond delay="0"/>
                      </p:stCondLst>
                      <p:childTnLst>
                        <p:par>
                          <p:cTn id="95" fill="hold">
                            <p:stCondLst>
                              <p:cond delay="0"/>
                            </p:stCondLst>
                            <p:childTnLst>
                              <p:par>
                                <p:cTn id="96" presetID="16" presetClass="entr" presetSubtype="21" fill="hold" nodeType="click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barn(inVertical)">
                                      <p:cBhvr>
                                        <p:cTn id="98" dur="500"/>
                                        <p:tgtEl>
                                          <p:spTgt spid="19"/>
                                        </p:tgtEl>
                                      </p:cBhvr>
                                    </p:animEffect>
                                  </p:childTnLst>
                                </p:cTn>
                              </p:par>
                            </p:childTnLst>
                          </p:cTn>
                        </p:par>
                      </p:childTnLst>
                    </p:cTn>
                  </p:par>
                </p:childTnLst>
              </p:cTn>
              <p:nextCondLst>
                <p:cond evt="onClick" delay="0">
                  <p:tgtEl>
                    <p:spTgt spid="13"/>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23487" y="1748443"/>
            <a:ext cx="7925931" cy="1573508"/>
          </a:xfrm>
          <a:prstGeom prst="rect">
            <a:avLst/>
          </a:prstGeom>
          <a:noFill/>
        </p:spPr>
        <p:txBody>
          <a:bodyPr wrap="square" rtlCol="0">
            <a:spAutoFit/>
          </a:bodyPr>
          <a:lstStyle/>
          <a:p>
            <a:pPr algn="ctr" defTabSz="916701"/>
            <a:r>
              <a:rPr lang="en-US" sz="9625">
                <a:solidFill>
                  <a:prstClr val="black"/>
                </a:solidFill>
                <a:latin typeface="Bandit" pitchFamily="18" charset="0"/>
                <a:ea typeface="Bandit" pitchFamily="18" charset="0"/>
                <a:cs typeface="Bandit" pitchFamily="18" charset="0"/>
              </a:rPr>
              <a:t>Dặn dò</a:t>
            </a:r>
          </a:p>
        </p:txBody>
      </p:sp>
    </p:spTree>
    <p:extLst>
      <p:ext uri="{BB962C8B-B14F-4D97-AF65-F5344CB8AC3E}">
        <p14:creationId xmlns:p14="http://schemas.microsoft.com/office/powerpoint/2010/main" val="1124457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4245843-7B95-4571-A0BD-3B731DAE0698}"/>
              </a:ext>
            </a:extLst>
          </p:cNvPr>
          <p:cNvPicPr>
            <a:picLocks noChangeAspect="1"/>
          </p:cNvPicPr>
          <p:nvPr/>
        </p:nvPicPr>
        <p:blipFill rotWithShape="1">
          <a:blip r:embed="rId3"/>
          <a:srcRect l="8290" t="4102" r="20598"/>
          <a:stretch/>
        </p:blipFill>
        <p:spPr>
          <a:xfrm>
            <a:off x="2133600" y="76200"/>
            <a:ext cx="6254261" cy="6576646"/>
          </a:xfrm>
          <a:prstGeom prst="rect">
            <a:avLst/>
          </a:prstGeom>
        </p:spPr>
      </p:pic>
      <p:pic>
        <p:nvPicPr>
          <p:cNvPr id="4" name="Picture 3">
            <a:extLst>
              <a:ext uri="{FF2B5EF4-FFF2-40B4-BE49-F238E27FC236}">
                <a16:creationId xmlns:a16="http://schemas.microsoft.com/office/drawing/2014/main" id="{31E6657D-B59F-46EF-BCF4-68B80BB37B75}"/>
              </a:ext>
            </a:extLst>
          </p:cNvPr>
          <p:cNvPicPr>
            <a:picLocks noChangeAspect="1"/>
          </p:cNvPicPr>
          <p:nvPr/>
        </p:nvPicPr>
        <p:blipFill>
          <a:blip r:embed="rId4"/>
          <a:stretch>
            <a:fillRect/>
          </a:stretch>
        </p:blipFill>
        <p:spPr>
          <a:xfrm>
            <a:off x="335361" y="4197684"/>
            <a:ext cx="2283500" cy="2660316"/>
          </a:xfrm>
          <a:prstGeom prst="rect">
            <a:avLst/>
          </a:prstGeom>
        </p:spPr>
      </p:pic>
      <p:pic>
        <p:nvPicPr>
          <p:cNvPr id="9" name="Picture 8">
            <a:extLst>
              <a:ext uri="{FF2B5EF4-FFF2-40B4-BE49-F238E27FC236}">
                <a16:creationId xmlns:a16="http://schemas.microsoft.com/office/drawing/2014/main" id="{7C0F8A79-7D99-4BD4-806C-4A876F9559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3917" t="61333"/>
          <a:stretch/>
        </p:blipFill>
        <p:spPr>
          <a:xfrm>
            <a:off x="8146491" y="2991787"/>
            <a:ext cx="2508842" cy="3566160"/>
          </a:xfrm>
          <a:prstGeom prst="rect">
            <a:avLst/>
          </a:prstGeom>
        </p:spPr>
      </p:pic>
      <p:pic>
        <p:nvPicPr>
          <p:cNvPr id="18" name="Picture 17">
            <a:hlinkClick r:id="rId6" action="ppaction://hlinksldjump"/>
            <a:extLst>
              <a:ext uri="{FF2B5EF4-FFF2-40B4-BE49-F238E27FC236}">
                <a16:creationId xmlns:a16="http://schemas.microsoft.com/office/drawing/2014/main" id="{E0DD2958-C60D-4104-9913-EED935CD8AE4}"/>
              </a:ext>
            </a:extLst>
          </p:cNvPr>
          <p:cNvPicPr>
            <a:picLocks noChangeAspect="1"/>
          </p:cNvPicPr>
          <p:nvPr/>
        </p:nvPicPr>
        <p:blipFill rotWithShape="1">
          <a:blip r:embed="rId7"/>
          <a:srcRect t="9836" r="8438" b="21274"/>
          <a:stretch/>
        </p:blipFill>
        <p:spPr>
          <a:xfrm>
            <a:off x="10014995" y="5863987"/>
            <a:ext cx="2177005" cy="986979"/>
          </a:xfrm>
          <a:prstGeom prst="rect">
            <a:avLst/>
          </a:prstGeom>
        </p:spPr>
      </p:pic>
      <p:sp>
        <p:nvSpPr>
          <p:cNvPr id="3" name="Title 1">
            <a:extLst>
              <a:ext uri="{FF2B5EF4-FFF2-40B4-BE49-F238E27FC236}">
                <a16:creationId xmlns:a16="http://schemas.microsoft.com/office/drawing/2014/main" id="{97B98B32-67DB-8D5B-DCB5-291E0C644EBE}"/>
              </a:ext>
            </a:extLst>
          </p:cNvPr>
          <p:cNvSpPr txBox="1">
            <a:spLocks/>
          </p:cNvSpPr>
          <p:nvPr/>
        </p:nvSpPr>
        <p:spPr>
          <a:xfrm>
            <a:off x="2819400" y="2819400"/>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dirty="0" err="1">
                <a:solidFill>
                  <a:srgbClr val="0070C0"/>
                </a:solidFill>
                <a:latin typeface="Arial-Rounded" pitchFamily="34" charset="0"/>
                <a:ea typeface="Arial-Rounded" pitchFamily="34" charset="0"/>
                <a:cs typeface="Arial-Rounded" pitchFamily="34" charset="0"/>
              </a:rPr>
              <a:t>bãi</a:t>
            </a:r>
            <a:r>
              <a:rPr lang="en-US" sz="9600" dirty="0">
                <a:solidFill>
                  <a:srgbClr val="0070C0"/>
                </a:solidFill>
                <a:latin typeface="Arial-Rounded" pitchFamily="34" charset="0"/>
                <a:ea typeface="Arial-Rounded" pitchFamily="34" charset="0"/>
                <a:cs typeface="Arial-Rounded" pitchFamily="34" charset="0"/>
              </a:rPr>
              <a:t> </a:t>
            </a:r>
            <a:r>
              <a:rPr lang="en-US" sz="9600" dirty="0" err="1">
                <a:solidFill>
                  <a:srgbClr val="0070C0"/>
                </a:solidFill>
                <a:latin typeface="Arial-Rounded" pitchFamily="34" charset="0"/>
                <a:ea typeface="Arial-Rounded" pitchFamily="34" charset="0"/>
                <a:cs typeface="Arial-Rounded" pitchFamily="34" charset="0"/>
              </a:rPr>
              <a:t>cát</a:t>
            </a:r>
            <a:endParaRPr lang="en-US" sz="9600" dirty="0">
              <a:solidFill>
                <a:srgbClr val="0070C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5882376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4245843-7B95-4571-A0BD-3B731DAE0698}"/>
              </a:ext>
            </a:extLst>
          </p:cNvPr>
          <p:cNvPicPr>
            <a:picLocks noChangeAspect="1"/>
          </p:cNvPicPr>
          <p:nvPr/>
        </p:nvPicPr>
        <p:blipFill rotWithShape="1">
          <a:blip r:embed="rId3"/>
          <a:srcRect l="8290" t="4102" r="20598"/>
          <a:stretch/>
        </p:blipFill>
        <p:spPr>
          <a:xfrm>
            <a:off x="2057401" y="545193"/>
            <a:ext cx="4876800" cy="6084207"/>
          </a:xfrm>
          <a:prstGeom prst="rect">
            <a:avLst/>
          </a:prstGeom>
        </p:spPr>
      </p:pic>
      <p:pic>
        <p:nvPicPr>
          <p:cNvPr id="9" name="Picture 8">
            <a:extLst>
              <a:ext uri="{FF2B5EF4-FFF2-40B4-BE49-F238E27FC236}">
                <a16:creationId xmlns:a16="http://schemas.microsoft.com/office/drawing/2014/main" id="{85D00DC8-06BB-417C-A898-31515037ABC1}"/>
              </a:ext>
            </a:extLst>
          </p:cNvPr>
          <p:cNvPicPr>
            <a:picLocks noChangeAspect="1"/>
          </p:cNvPicPr>
          <p:nvPr/>
        </p:nvPicPr>
        <p:blipFill rotWithShape="1">
          <a:blip r:embed="rId4"/>
          <a:srcRect l="23324" t="3061"/>
          <a:stretch/>
        </p:blipFill>
        <p:spPr>
          <a:xfrm>
            <a:off x="423975" y="3903262"/>
            <a:ext cx="2527504" cy="2815375"/>
          </a:xfrm>
          <a:prstGeom prst="rect">
            <a:avLst/>
          </a:prstGeom>
        </p:spPr>
      </p:pic>
      <p:pic>
        <p:nvPicPr>
          <p:cNvPr id="13" name="Picture 12">
            <a:extLst>
              <a:ext uri="{FF2B5EF4-FFF2-40B4-BE49-F238E27FC236}">
                <a16:creationId xmlns:a16="http://schemas.microsoft.com/office/drawing/2014/main" id="{56446DDE-DC30-409F-AC99-853FD3D626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4201" y="3746837"/>
            <a:ext cx="3574745" cy="2971800"/>
          </a:xfrm>
          <a:prstGeom prst="rect">
            <a:avLst/>
          </a:prstGeom>
        </p:spPr>
      </p:pic>
      <p:pic>
        <p:nvPicPr>
          <p:cNvPr id="15" name="Picture 14">
            <a:hlinkClick r:id="rId6" action="ppaction://hlinksldjump"/>
            <a:extLst>
              <a:ext uri="{FF2B5EF4-FFF2-40B4-BE49-F238E27FC236}">
                <a16:creationId xmlns:a16="http://schemas.microsoft.com/office/drawing/2014/main" id="{D72ED5B8-944A-4F02-88FE-E2415917CB45}"/>
              </a:ext>
            </a:extLst>
          </p:cNvPr>
          <p:cNvPicPr>
            <a:picLocks noChangeAspect="1"/>
          </p:cNvPicPr>
          <p:nvPr/>
        </p:nvPicPr>
        <p:blipFill rotWithShape="1">
          <a:blip r:embed="rId7"/>
          <a:srcRect t="9836" r="8438" b="21274"/>
          <a:stretch/>
        </p:blipFill>
        <p:spPr>
          <a:xfrm>
            <a:off x="9867313" y="5731658"/>
            <a:ext cx="2177005" cy="986979"/>
          </a:xfrm>
          <a:prstGeom prst="rect">
            <a:avLst/>
          </a:prstGeom>
        </p:spPr>
      </p:pic>
      <p:sp>
        <p:nvSpPr>
          <p:cNvPr id="6" name="Title 1">
            <a:extLst>
              <a:ext uri="{FF2B5EF4-FFF2-40B4-BE49-F238E27FC236}">
                <a16:creationId xmlns:a16="http://schemas.microsoft.com/office/drawing/2014/main" id="{D6B04143-8F0A-209C-55A6-1E9690FF9729}"/>
              </a:ext>
            </a:extLst>
          </p:cNvPr>
          <p:cNvSpPr txBox="1">
            <a:spLocks/>
          </p:cNvSpPr>
          <p:nvPr/>
        </p:nvSpPr>
        <p:spPr>
          <a:xfrm>
            <a:off x="1752600" y="2743200"/>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dirty="0" err="1">
                <a:solidFill>
                  <a:srgbClr val="0070C0"/>
                </a:solidFill>
                <a:latin typeface="Arial-Rounded" pitchFamily="34" charset="0"/>
                <a:ea typeface="Arial-Rounded" pitchFamily="34" charset="0"/>
                <a:cs typeface="Arial-Rounded" pitchFamily="34" charset="0"/>
              </a:rPr>
              <a:t>mặt</a:t>
            </a:r>
            <a:r>
              <a:rPr lang="en-US" sz="9600" dirty="0">
                <a:solidFill>
                  <a:srgbClr val="0070C0"/>
                </a:solidFill>
                <a:latin typeface="Arial-Rounded" pitchFamily="34" charset="0"/>
                <a:ea typeface="Arial-Rounded" pitchFamily="34" charset="0"/>
                <a:cs typeface="Arial-Rounded" pitchFamily="34" charset="0"/>
              </a:rPr>
              <a:t> </a:t>
            </a:r>
            <a:r>
              <a:rPr lang="en-US" sz="9600" dirty="0" err="1">
                <a:solidFill>
                  <a:srgbClr val="0070C0"/>
                </a:solidFill>
                <a:latin typeface="Arial-Rounded" pitchFamily="34" charset="0"/>
                <a:ea typeface="Arial-Rounded" pitchFamily="34" charset="0"/>
                <a:cs typeface="Arial-Rounded" pitchFamily="34" charset="0"/>
              </a:rPr>
              <a:t>trời</a:t>
            </a:r>
            <a:endParaRPr lang="en-US" sz="9600" dirty="0">
              <a:solidFill>
                <a:srgbClr val="0070C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422158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4245843-7B95-4571-A0BD-3B731DAE0698}"/>
              </a:ext>
            </a:extLst>
          </p:cNvPr>
          <p:cNvPicPr>
            <a:picLocks noChangeAspect="1"/>
          </p:cNvPicPr>
          <p:nvPr/>
        </p:nvPicPr>
        <p:blipFill rotWithShape="1">
          <a:blip r:embed="rId3"/>
          <a:srcRect l="8290" t="4102" r="20598"/>
          <a:stretch/>
        </p:blipFill>
        <p:spPr>
          <a:xfrm>
            <a:off x="2057401" y="545193"/>
            <a:ext cx="4876800" cy="5331655"/>
          </a:xfrm>
          <a:prstGeom prst="rect">
            <a:avLst/>
          </a:prstGeom>
        </p:spPr>
      </p:pic>
      <p:pic>
        <p:nvPicPr>
          <p:cNvPr id="13" name="Picture 12">
            <a:extLst>
              <a:ext uri="{FF2B5EF4-FFF2-40B4-BE49-F238E27FC236}">
                <a16:creationId xmlns:a16="http://schemas.microsoft.com/office/drawing/2014/main" id="{56446DDE-DC30-409F-AC99-853FD3D62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4201" y="3746837"/>
            <a:ext cx="3574745" cy="2971800"/>
          </a:xfrm>
          <a:prstGeom prst="rect">
            <a:avLst/>
          </a:prstGeom>
        </p:spPr>
      </p:pic>
      <p:pic>
        <p:nvPicPr>
          <p:cNvPr id="15" name="Picture 14">
            <a:hlinkClick r:id="rId5" action="ppaction://hlinksldjump"/>
            <a:extLst>
              <a:ext uri="{FF2B5EF4-FFF2-40B4-BE49-F238E27FC236}">
                <a16:creationId xmlns:a16="http://schemas.microsoft.com/office/drawing/2014/main" id="{D72ED5B8-944A-4F02-88FE-E2415917CB45}"/>
              </a:ext>
            </a:extLst>
          </p:cNvPr>
          <p:cNvPicPr>
            <a:picLocks noChangeAspect="1"/>
          </p:cNvPicPr>
          <p:nvPr/>
        </p:nvPicPr>
        <p:blipFill rotWithShape="1">
          <a:blip r:embed="rId6"/>
          <a:srcRect t="9836" r="8438" b="21274"/>
          <a:stretch/>
        </p:blipFill>
        <p:spPr>
          <a:xfrm>
            <a:off x="9867313" y="5731658"/>
            <a:ext cx="2177005" cy="986979"/>
          </a:xfrm>
          <a:prstGeom prst="rect">
            <a:avLst/>
          </a:prstGeom>
        </p:spPr>
      </p:pic>
      <p:pic>
        <p:nvPicPr>
          <p:cNvPr id="10" name="Picture 9">
            <a:extLst>
              <a:ext uri="{FF2B5EF4-FFF2-40B4-BE49-F238E27FC236}">
                <a16:creationId xmlns:a16="http://schemas.microsoft.com/office/drawing/2014/main" id="{58A50828-EC99-4CC0-BB5B-4A6C8003F37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8779" t="-1267" r="43802" b="65539"/>
          <a:stretch/>
        </p:blipFill>
        <p:spPr>
          <a:xfrm>
            <a:off x="522029" y="4057405"/>
            <a:ext cx="2078297" cy="2759967"/>
          </a:xfrm>
          <a:prstGeom prst="rect">
            <a:avLst/>
          </a:prstGeom>
        </p:spPr>
      </p:pic>
      <p:sp>
        <p:nvSpPr>
          <p:cNvPr id="2" name="Title 1">
            <a:extLst>
              <a:ext uri="{FF2B5EF4-FFF2-40B4-BE49-F238E27FC236}">
                <a16:creationId xmlns:a16="http://schemas.microsoft.com/office/drawing/2014/main" id="{8B9AA1B0-3FF3-84FA-0914-97755C9DB01D}"/>
              </a:ext>
            </a:extLst>
          </p:cNvPr>
          <p:cNvSpPr txBox="1">
            <a:spLocks/>
          </p:cNvSpPr>
          <p:nvPr/>
        </p:nvSpPr>
        <p:spPr>
          <a:xfrm>
            <a:off x="1905000" y="2743200"/>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dirty="0" err="1">
                <a:solidFill>
                  <a:srgbClr val="0070C0"/>
                </a:solidFill>
                <a:latin typeface="Arial-Rounded" pitchFamily="34" charset="0"/>
                <a:ea typeface="Arial-Rounded" pitchFamily="34" charset="0"/>
                <a:cs typeface="Arial-Rounded" pitchFamily="34" charset="0"/>
              </a:rPr>
              <a:t>bật</a:t>
            </a:r>
            <a:r>
              <a:rPr lang="en-US" sz="9600" dirty="0">
                <a:solidFill>
                  <a:srgbClr val="0070C0"/>
                </a:solidFill>
                <a:latin typeface="Arial-Rounded" pitchFamily="34" charset="0"/>
                <a:ea typeface="Arial-Rounded" pitchFamily="34" charset="0"/>
                <a:cs typeface="Arial-Rounded" pitchFamily="34" charset="0"/>
              </a:rPr>
              <a:t> </a:t>
            </a:r>
            <a:r>
              <a:rPr lang="en-US" sz="9600" dirty="0" err="1">
                <a:solidFill>
                  <a:srgbClr val="0070C0"/>
                </a:solidFill>
                <a:latin typeface="Arial-Rounded" pitchFamily="34" charset="0"/>
                <a:ea typeface="Arial-Rounded" pitchFamily="34" charset="0"/>
                <a:cs typeface="Arial-Rounded" pitchFamily="34" charset="0"/>
              </a:rPr>
              <a:t>lửa</a:t>
            </a:r>
            <a:endParaRPr lang="en-US" sz="9600" dirty="0">
              <a:solidFill>
                <a:srgbClr val="0070C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1765372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4245843-7B95-4571-A0BD-3B731DAE0698}"/>
              </a:ext>
            </a:extLst>
          </p:cNvPr>
          <p:cNvPicPr>
            <a:picLocks noChangeAspect="1"/>
          </p:cNvPicPr>
          <p:nvPr/>
        </p:nvPicPr>
        <p:blipFill rotWithShape="1">
          <a:blip r:embed="rId3"/>
          <a:srcRect l="8290" t="4102" r="20598"/>
          <a:stretch/>
        </p:blipFill>
        <p:spPr>
          <a:xfrm>
            <a:off x="618978" y="94147"/>
            <a:ext cx="8753622" cy="3487253"/>
          </a:xfrm>
          <a:prstGeom prst="rect">
            <a:avLst/>
          </a:prstGeom>
        </p:spPr>
      </p:pic>
      <p:sp>
        <p:nvSpPr>
          <p:cNvPr id="12" name="TextBox 11">
            <a:extLst>
              <a:ext uri="{FF2B5EF4-FFF2-40B4-BE49-F238E27FC236}">
                <a16:creationId xmlns:a16="http://schemas.microsoft.com/office/drawing/2014/main" id="{E959F955-A17F-4094-99D0-871B77F3B1EB}"/>
              </a:ext>
            </a:extLst>
          </p:cNvPr>
          <p:cNvSpPr txBox="1"/>
          <p:nvPr/>
        </p:nvSpPr>
        <p:spPr>
          <a:xfrm>
            <a:off x="1295400" y="1025579"/>
            <a:ext cx="7315200" cy="1446550"/>
          </a:xfrm>
          <a:prstGeom prst="rect">
            <a:avLst/>
          </a:prstGeom>
          <a:noFill/>
        </p:spPr>
        <p:txBody>
          <a:bodyPr wrap="square" rtlCol="0">
            <a:spAutoFit/>
          </a:bodyPr>
          <a:lstStyle/>
          <a:p>
            <a:pPr algn="just"/>
            <a:r>
              <a:rPr lang="en-US" sz="4400" dirty="0">
                <a:solidFill>
                  <a:srgbClr val="002060"/>
                </a:solidFill>
                <a:latin typeface="Arial-Rounded" pitchFamily="34" charset="0"/>
                <a:ea typeface="Arial-Rounded" pitchFamily="34" charset="0"/>
                <a:cs typeface="Arial-Rounded" pitchFamily="34" charset="0"/>
              </a:rPr>
              <a:t>	 </a:t>
            </a:r>
            <a:r>
              <a:rPr lang="en-US" sz="4400" dirty="0" err="1">
                <a:solidFill>
                  <a:srgbClr val="002060"/>
                </a:solidFill>
                <a:latin typeface="Arial-Rounded" pitchFamily="34" charset="0"/>
                <a:ea typeface="Arial-Rounded" pitchFamily="34" charset="0"/>
                <a:cs typeface="Arial-Rounded" pitchFamily="34" charset="0"/>
              </a:rPr>
              <a:t>Mẹ</a:t>
            </a:r>
            <a:r>
              <a:rPr lang="en-US" sz="4400" dirty="0">
                <a:solidFill>
                  <a:srgbClr val="002060"/>
                </a:solidFill>
                <a:latin typeface="Arial-Rounded" pitchFamily="34" charset="0"/>
                <a:ea typeface="Arial-Rounded" pitchFamily="34" charset="0"/>
                <a:cs typeface="Arial-Rounded" pitchFamily="34" charset="0"/>
              </a:rPr>
              <a:t> </a:t>
            </a:r>
            <a:r>
              <a:rPr lang="en-US" sz="4400" dirty="0" err="1">
                <a:solidFill>
                  <a:srgbClr val="002060"/>
                </a:solidFill>
                <a:latin typeface="Arial-Rounded" pitchFamily="34" charset="0"/>
                <a:ea typeface="Arial-Rounded" pitchFamily="34" charset="0"/>
                <a:cs typeface="Arial-Rounded" pitchFamily="34" charset="0"/>
              </a:rPr>
              <a:t>và</a:t>
            </a:r>
            <a:r>
              <a:rPr lang="en-US" sz="4400" dirty="0">
                <a:solidFill>
                  <a:srgbClr val="002060"/>
                </a:solidFill>
                <a:latin typeface="Arial-Rounded" pitchFamily="34" charset="0"/>
                <a:ea typeface="Arial-Rounded" pitchFamily="34" charset="0"/>
                <a:cs typeface="Arial-Rounded" pitchFamily="34" charset="0"/>
              </a:rPr>
              <a:t> Nam </a:t>
            </a:r>
            <a:r>
              <a:rPr lang="en-US" sz="4400" dirty="0" err="1">
                <a:solidFill>
                  <a:srgbClr val="002060"/>
                </a:solidFill>
                <a:latin typeface="Arial-Rounded" pitchFamily="34" charset="0"/>
                <a:ea typeface="Arial-Rounded" pitchFamily="34" charset="0"/>
                <a:cs typeface="Arial-Rounded" pitchFamily="34" charset="0"/>
              </a:rPr>
              <a:t>bỏ</a:t>
            </a:r>
            <a:r>
              <a:rPr lang="en-US" sz="4400" dirty="0">
                <a:solidFill>
                  <a:srgbClr val="002060"/>
                </a:solidFill>
                <a:latin typeface="Arial-Rounded" pitchFamily="34" charset="0"/>
                <a:ea typeface="Arial-Rounded" pitchFamily="34" charset="0"/>
                <a:cs typeface="Arial-Rounded" pitchFamily="34" charset="0"/>
              </a:rPr>
              <a:t> </a:t>
            </a:r>
            <a:r>
              <a:rPr lang="en-US" sz="4400" dirty="0" err="1">
                <a:solidFill>
                  <a:srgbClr val="002060"/>
                </a:solidFill>
                <a:latin typeface="Arial-Rounded" pitchFamily="34" charset="0"/>
                <a:ea typeface="Arial-Rounded" pitchFamily="34" charset="0"/>
                <a:cs typeface="Arial-Rounded" pitchFamily="34" charset="0"/>
              </a:rPr>
              <a:t>áo</a:t>
            </a:r>
            <a:r>
              <a:rPr lang="en-US" sz="4400" dirty="0">
                <a:solidFill>
                  <a:srgbClr val="002060"/>
                </a:solidFill>
                <a:latin typeface="Arial-Rounded" pitchFamily="34" charset="0"/>
                <a:ea typeface="Arial-Rounded" pitchFamily="34" charset="0"/>
                <a:cs typeface="Arial-Rounded" pitchFamily="34" charset="0"/>
              </a:rPr>
              <a:t> </a:t>
            </a:r>
            <a:r>
              <a:rPr lang="en-US" sz="4400" dirty="0" err="1">
                <a:solidFill>
                  <a:srgbClr val="002060"/>
                </a:solidFill>
                <a:latin typeface="Arial-Rounded" pitchFamily="34" charset="0"/>
                <a:ea typeface="Arial-Rounded" pitchFamily="34" charset="0"/>
                <a:cs typeface="Arial-Rounded" pitchFamily="34" charset="0"/>
              </a:rPr>
              <a:t>bơi</a:t>
            </a:r>
            <a:r>
              <a:rPr lang="en-US" sz="4400" dirty="0">
                <a:solidFill>
                  <a:srgbClr val="002060"/>
                </a:solidFill>
                <a:latin typeface="Arial-Rounded" pitchFamily="34" charset="0"/>
                <a:ea typeface="Arial-Rounded" pitchFamily="34" charset="0"/>
                <a:cs typeface="Arial-Rounded" pitchFamily="34" charset="0"/>
              </a:rPr>
              <a:t>, </a:t>
            </a:r>
            <a:r>
              <a:rPr lang="en-US" sz="4400" dirty="0" err="1">
                <a:solidFill>
                  <a:srgbClr val="002060"/>
                </a:solidFill>
                <a:latin typeface="Arial-Rounded" pitchFamily="34" charset="0"/>
                <a:ea typeface="Arial-Rounded" pitchFamily="34" charset="0"/>
                <a:cs typeface="Arial-Rounded" pitchFamily="34" charset="0"/>
              </a:rPr>
              <a:t>bàn</a:t>
            </a:r>
            <a:r>
              <a:rPr lang="en-US" sz="4400" dirty="0">
                <a:solidFill>
                  <a:srgbClr val="002060"/>
                </a:solidFill>
                <a:latin typeface="Arial-Rounded" pitchFamily="34" charset="0"/>
                <a:ea typeface="Arial-Rounded" pitchFamily="34" charset="0"/>
                <a:cs typeface="Arial-Rounded" pitchFamily="34" charset="0"/>
              </a:rPr>
              <a:t> </a:t>
            </a:r>
            <a:r>
              <a:rPr lang="en-US" sz="4400" dirty="0" err="1">
                <a:solidFill>
                  <a:srgbClr val="002060"/>
                </a:solidFill>
                <a:latin typeface="Arial-Rounded" pitchFamily="34" charset="0"/>
                <a:ea typeface="Arial-Rounded" pitchFamily="34" charset="0"/>
                <a:cs typeface="Arial-Rounded" pitchFamily="34" charset="0"/>
              </a:rPr>
              <a:t>chải</a:t>
            </a:r>
            <a:r>
              <a:rPr lang="en-US" sz="4400" dirty="0">
                <a:solidFill>
                  <a:srgbClr val="002060"/>
                </a:solidFill>
                <a:latin typeface="Arial-Rounded" pitchFamily="34" charset="0"/>
                <a:ea typeface="Arial-Rounded" pitchFamily="34" charset="0"/>
                <a:cs typeface="Arial-Rounded" pitchFamily="34" charset="0"/>
              </a:rPr>
              <a:t>, </a:t>
            </a:r>
            <a:r>
              <a:rPr lang="en-US" sz="4400" dirty="0" err="1">
                <a:solidFill>
                  <a:srgbClr val="002060"/>
                </a:solidFill>
                <a:latin typeface="Arial-Rounded" pitchFamily="34" charset="0"/>
                <a:ea typeface="Arial-Rounded" pitchFamily="34" charset="0"/>
                <a:cs typeface="Arial-Rounded" pitchFamily="34" charset="0"/>
              </a:rPr>
              <a:t>khăn</a:t>
            </a:r>
            <a:r>
              <a:rPr lang="en-US" sz="4400" dirty="0">
                <a:solidFill>
                  <a:srgbClr val="002060"/>
                </a:solidFill>
                <a:latin typeface="Arial-Rounded" pitchFamily="34" charset="0"/>
                <a:ea typeface="Arial-Rounded" pitchFamily="34" charset="0"/>
                <a:cs typeface="Arial-Rounded" pitchFamily="34" charset="0"/>
              </a:rPr>
              <a:t> </a:t>
            </a:r>
            <a:r>
              <a:rPr lang="en-US" sz="4400" dirty="0" err="1">
                <a:solidFill>
                  <a:srgbClr val="002060"/>
                </a:solidFill>
                <a:latin typeface="Arial-Rounded" pitchFamily="34" charset="0"/>
                <a:ea typeface="Arial-Rounded" pitchFamily="34" charset="0"/>
                <a:cs typeface="Arial-Rounded" pitchFamily="34" charset="0"/>
              </a:rPr>
              <a:t>mặt</a:t>
            </a:r>
            <a:r>
              <a:rPr lang="en-US" sz="4400" dirty="0">
                <a:solidFill>
                  <a:srgbClr val="002060"/>
                </a:solidFill>
                <a:latin typeface="Arial-Rounded" pitchFamily="34" charset="0"/>
                <a:ea typeface="Arial-Rounded" pitchFamily="34" charset="0"/>
                <a:cs typeface="Arial-Rounded" pitchFamily="34" charset="0"/>
              </a:rPr>
              <a:t> </a:t>
            </a:r>
            <a:r>
              <a:rPr lang="en-US" sz="4400" dirty="0" err="1">
                <a:solidFill>
                  <a:srgbClr val="002060"/>
                </a:solidFill>
                <a:latin typeface="Arial-Rounded" pitchFamily="34" charset="0"/>
                <a:ea typeface="Arial-Rounded" pitchFamily="34" charset="0"/>
                <a:cs typeface="Arial-Rounded" pitchFamily="34" charset="0"/>
              </a:rPr>
              <a:t>vào</a:t>
            </a:r>
            <a:r>
              <a:rPr lang="en-US" sz="4400" dirty="0">
                <a:solidFill>
                  <a:srgbClr val="002060"/>
                </a:solidFill>
                <a:latin typeface="Arial-Rounded" pitchFamily="34" charset="0"/>
                <a:ea typeface="Arial-Rounded" pitchFamily="34" charset="0"/>
                <a:cs typeface="Arial-Rounded" pitchFamily="34" charset="0"/>
              </a:rPr>
              <a:t> </a:t>
            </a:r>
            <a:r>
              <a:rPr lang="en-US" sz="4400" dirty="0" err="1">
                <a:solidFill>
                  <a:srgbClr val="002060"/>
                </a:solidFill>
                <a:latin typeface="Arial-Rounded" pitchFamily="34" charset="0"/>
                <a:ea typeface="Arial-Rounded" pitchFamily="34" charset="0"/>
                <a:cs typeface="Arial-Rounded" pitchFamily="34" charset="0"/>
              </a:rPr>
              <a:t>ba</a:t>
            </a:r>
            <a:r>
              <a:rPr lang="en-US" sz="4400" dirty="0">
                <a:solidFill>
                  <a:srgbClr val="002060"/>
                </a:solidFill>
                <a:latin typeface="Arial-Rounded" pitchFamily="34" charset="0"/>
                <a:ea typeface="Arial-Rounded" pitchFamily="34" charset="0"/>
                <a:cs typeface="Arial-Rounded" pitchFamily="34" charset="0"/>
              </a:rPr>
              <a:t> </a:t>
            </a:r>
            <a:r>
              <a:rPr lang="en-US" sz="4400" dirty="0" err="1">
                <a:solidFill>
                  <a:srgbClr val="002060"/>
                </a:solidFill>
                <a:latin typeface="Arial-Rounded" pitchFamily="34" charset="0"/>
                <a:ea typeface="Arial-Rounded" pitchFamily="34" charset="0"/>
                <a:cs typeface="Arial-Rounded" pitchFamily="34" charset="0"/>
              </a:rPr>
              <a:t>lô</a:t>
            </a:r>
            <a:r>
              <a:rPr lang="en-US" sz="4400" dirty="0">
                <a:solidFill>
                  <a:srgbClr val="002060"/>
                </a:solidFill>
                <a:latin typeface="Arial-Rounded" pitchFamily="34" charset="0"/>
                <a:ea typeface="Arial-Rounded" pitchFamily="34" charset="0"/>
                <a:cs typeface="Arial-Rounded" pitchFamily="34" charset="0"/>
              </a:rPr>
              <a:t>.</a:t>
            </a:r>
          </a:p>
        </p:txBody>
      </p:sp>
      <p:pic>
        <p:nvPicPr>
          <p:cNvPr id="8" name="Picture 7">
            <a:extLst>
              <a:ext uri="{FF2B5EF4-FFF2-40B4-BE49-F238E27FC236}">
                <a16:creationId xmlns:a16="http://schemas.microsoft.com/office/drawing/2014/main" id="{19AD0343-DC4C-4822-A5F3-5D972C8D280F}"/>
              </a:ext>
            </a:extLst>
          </p:cNvPr>
          <p:cNvPicPr>
            <a:picLocks noChangeAspect="1"/>
          </p:cNvPicPr>
          <p:nvPr/>
        </p:nvPicPr>
        <p:blipFill>
          <a:blip r:embed="rId4"/>
          <a:stretch>
            <a:fillRect/>
          </a:stretch>
        </p:blipFill>
        <p:spPr>
          <a:xfrm>
            <a:off x="259300" y="3988338"/>
            <a:ext cx="2937730" cy="2588308"/>
          </a:xfrm>
          <a:prstGeom prst="rect">
            <a:avLst/>
          </a:prstGeom>
        </p:spPr>
      </p:pic>
      <p:pic>
        <p:nvPicPr>
          <p:cNvPr id="17" name="Picture 16">
            <a:extLst>
              <a:ext uri="{FF2B5EF4-FFF2-40B4-BE49-F238E27FC236}">
                <a16:creationId xmlns:a16="http://schemas.microsoft.com/office/drawing/2014/main" id="{554F8DB2-026C-4BD7-9CAB-F1024067CE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4866" y="3604846"/>
            <a:ext cx="3574745" cy="2971800"/>
          </a:xfrm>
          <a:prstGeom prst="rect">
            <a:avLst/>
          </a:prstGeom>
        </p:spPr>
      </p:pic>
      <p:pic>
        <p:nvPicPr>
          <p:cNvPr id="14" name="Picture 13">
            <a:hlinkClick r:id="rId6" action="ppaction://hlinksldjump"/>
            <a:extLst>
              <a:ext uri="{FF2B5EF4-FFF2-40B4-BE49-F238E27FC236}">
                <a16:creationId xmlns:a16="http://schemas.microsoft.com/office/drawing/2014/main" id="{C2A7F9C6-CE1D-4DC8-8FB4-673452AFEC64}"/>
              </a:ext>
            </a:extLst>
          </p:cNvPr>
          <p:cNvPicPr>
            <a:picLocks noChangeAspect="1"/>
          </p:cNvPicPr>
          <p:nvPr/>
        </p:nvPicPr>
        <p:blipFill rotWithShape="1">
          <a:blip r:embed="rId7"/>
          <a:srcRect t="9836" r="8438" b="21274"/>
          <a:stretch/>
        </p:blipFill>
        <p:spPr>
          <a:xfrm>
            <a:off x="9755695" y="5813040"/>
            <a:ext cx="2177005" cy="986979"/>
          </a:xfrm>
          <a:prstGeom prst="rect">
            <a:avLst/>
          </a:prstGeom>
        </p:spPr>
      </p:pic>
    </p:spTree>
    <p:extLst>
      <p:ext uri="{BB962C8B-B14F-4D97-AF65-F5344CB8AC3E}">
        <p14:creationId xmlns:p14="http://schemas.microsoft.com/office/powerpoint/2010/main" val="2436251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69524"/>
          <a:stretch/>
        </p:blipFill>
        <p:spPr>
          <a:xfrm>
            <a:off x="171639" y="-161281"/>
            <a:ext cx="12082630" cy="5332846"/>
          </a:xfrm>
          <a:prstGeom prst="rect">
            <a:avLst/>
          </a:prstGeom>
        </p:spPr>
      </p:pic>
      <p:sp>
        <p:nvSpPr>
          <p:cNvPr id="2" name="Rectangle 1"/>
          <p:cNvSpPr/>
          <p:nvPr/>
        </p:nvSpPr>
        <p:spPr>
          <a:xfrm>
            <a:off x="-41015" y="-290810"/>
            <a:ext cx="11725017" cy="1962864"/>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lIns="122027" tIns="61013" rIns="122027" bIns="61013" spcCol="0" rtlCol="0" anchor="ctr"/>
          <a:lstStyle/>
          <a:p>
            <a:pPr algn="ctr" defTabSz="916701"/>
            <a:endParaRPr lang="en-US" sz="1805">
              <a:solidFill>
                <a:prstClr val="white"/>
              </a:solidFill>
              <a:latin typeface="Calibri"/>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032" y="-25479"/>
            <a:ext cx="2208822" cy="2232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1639" y="23589"/>
            <a:ext cx="1130301" cy="694015"/>
          </a:xfrm>
          <a:prstGeom prst="rect">
            <a:avLst/>
          </a:prstGeom>
          <a:noFill/>
        </p:spPr>
        <p:txBody>
          <a:bodyPr wrap="square" lIns="122027" tIns="61013" rIns="122027" bIns="61013" rtlCol="0">
            <a:spAutoFit/>
          </a:bodyPr>
          <a:lstStyle/>
          <a:p>
            <a:pPr algn="ctr" defTabSz="916701"/>
            <a:r>
              <a:rPr lang="en-US" sz="3709" b="1">
                <a:solidFill>
                  <a:prstClr val="white"/>
                </a:solidFill>
                <a:latin typeface="Arrus-Black" pitchFamily="18" charset="0"/>
                <a:ea typeface="Arrus-Black" pitchFamily="18" charset="0"/>
                <a:cs typeface="Arrus-Black" pitchFamily="18" charset="0"/>
              </a:rPr>
              <a:t>Bài</a:t>
            </a:r>
          </a:p>
        </p:txBody>
      </p:sp>
      <p:sp>
        <p:nvSpPr>
          <p:cNvPr id="32" name="TextBox 31"/>
          <p:cNvSpPr txBox="1"/>
          <p:nvPr/>
        </p:nvSpPr>
        <p:spPr>
          <a:xfrm>
            <a:off x="1017629" y="474262"/>
            <a:ext cx="1130301" cy="940814"/>
          </a:xfrm>
          <a:prstGeom prst="rect">
            <a:avLst/>
          </a:prstGeom>
          <a:noFill/>
        </p:spPr>
        <p:txBody>
          <a:bodyPr wrap="square" lIns="122027" tIns="61013" rIns="122027" bIns="61013" rtlCol="0">
            <a:spAutoFit/>
          </a:bodyPr>
          <a:lstStyle/>
          <a:p>
            <a:pPr algn="ctr" defTabSz="916701"/>
            <a:r>
              <a:rPr lang="en-US" sz="5313" b="1">
                <a:solidFill>
                  <a:srgbClr val="BD196F"/>
                </a:solidFill>
                <a:latin typeface=".VnCooper" pitchFamily="34" charset="0"/>
                <a:ea typeface="Arial-Rounded" pitchFamily="34" charset="0"/>
                <a:cs typeface="Arial-Rounded" pitchFamily="34" charset="0"/>
              </a:rPr>
              <a:t>49</a:t>
            </a:r>
          </a:p>
        </p:txBody>
      </p:sp>
      <p:grpSp>
        <p:nvGrpSpPr>
          <p:cNvPr id="29" name="Group 28"/>
          <p:cNvGrpSpPr/>
          <p:nvPr/>
        </p:nvGrpSpPr>
        <p:grpSpPr>
          <a:xfrm>
            <a:off x="-186711" y="4876800"/>
            <a:ext cx="12088276" cy="2343011"/>
            <a:chOff x="-190766" y="4926557"/>
            <a:chExt cx="11044786" cy="2337214"/>
          </a:xfrm>
        </p:grpSpPr>
        <p:sp>
          <p:nvSpPr>
            <p:cNvPr id="34" name="Title 1"/>
            <p:cNvSpPr txBox="1">
              <a:spLocks/>
            </p:cNvSpPr>
            <p:nvPr/>
          </p:nvSpPr>
          <p:spPr>
            <a:xfrm>
              <a:off x="136650" y="5343318"/>
              <a:ext cx="10717370" cy="1501088"/>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916701">
                <a:lnSpc>
                  <a:spcPct val="120000"/>
                </a:lnSpc>
              </a:pPr>
              <a:r>
                <a:rPr lang="en-US" sz="5012" b="1" dirty="0">
                  <a:solidFill>
                    <a:prstClr val="black"/>
                  </a:solidFill>
                  <a:latin typeface="Arial-Rounded" pitchFamily="34" charset="0"/>
                  <a:ea typeface="Arial-Rounded" pitchFamily="34" charset="0"/>
                  <a:cs typeface="Arial-Rounded" pitchFamily="34" charset="0"/>
                </a:rPr>
                <a:t>   </a:t>
              </a:r>
              <a:r>
                <a:rPr lang="en-US" sz="5012" b="1" dirty="0" err="1">
                  <a:solidFill>
                    <a:prstClr val="black"/>
                  </a:solidFill>
                  <a:latin typeface="Arial-Rounded" pitchFamily="34" charset="0"/>
                  <a:ea typeface="Arial-Rounded" pitchFamily="34" charset="0"/>
                  <a:cs typeface="Arial-Rounded" pitchFamily="34" charset="0"/>
                </a:rPr>
                <a:t>Vườn</a:t>
              </a:r>
              <a:r>
                <a:rPr lang="en-US" sz="5012" b="1" dirty="0">
                  <a:solidFill>
                    <a:prstClr val="black"/>
                  </a:solidFill>
                  <a:latin typeface="Arial-Rounded" pitchFamily="34" charset="0"/>
                  <a:ea typeface="Arial-Rounded" pitchFamily="34" charset="0"/>
                  <a:cs typeface="Arial-Rounded" pitchFamily="34" charset="0"/>
                </a:rPr>
                <a:t> </a:t>
              </a:r>
              <a:r>
                <a:rPr lang="en-US" sz="5012" b="1" dirty="0" err="1">
                  <a:solidFill>
                    <a:prstClr val="black"/>
                  </a:solidFill>
                  <a:latin typeface="Arial-Rounded" pitchFamily="34" charset="0"/>
                  <a:ea typeface="Arial-Rounded" pitchFamily="34" charset="0"/>
                  <a:cs typeface="Arial-Rounded" pitchFamily="34" charset="0"/>
                </a:rPr>
                <a:t>nhà</a:t>
              </a:r>
              <a:r>
                <a:rPr lang="en-US" sz="5012" b="1" dirty="0">
                  <a:solidFill>
                    <a:prstClr val="black"/>
                  </a:solidFill>
                  <a:latin typeface="Arial-Rounded" pitchFamily="34" charset="0"/>
                  <a:ea typeface="Arial-Rounded" pitchFamily="34" charset="0"/>
                  <a:cs typeface="Arial-Rounded" pitchFamily="34" charset="0"/>
                </a:rPr>
                <a:t> </a:t>
              </a:r>
              <a:r>
                <a:rPr lang="en-US" sz="5012" b="1" dirty="0" err="1">
                  <a:solidFill>
                    <a:prstClr val="black"/>
                  </a:solidFill>
                  <a:latin typeface="Arial-Rounded" pitchFamily="34" charset="0"/>
                  <a:ea typeface="Arial-Rounded" pitchFamily="34" charset="0"/>
                  <a:cs typeface="Arial-Rounded" pitchFamily="34" charset="0"/>
                </a:rPr>
                <a:t>bà</a:t>
              </a:r>
              <a:r>
                <a:rPr lang="en-US" sz="5012" b="1" dirty="0">
                  <a:solidFill>
                    <a:prstClr val="black"/>
                  </a:solidFill>
                  <a:latin typeface="Arial-Rounded" pitchFamily="34" charset="0"/>
                  <a:ea typeface="Arial-Rounded" pitchFamily="34" charset="0"/>
                  <a:cs typeface="Arial-Rounded" pitchFamily="34" charset="0"/>
                </a:rPr>
                <a:t> </a:t>
              </a:r>
              <a:r>
                <a:rPr lang="en-US" sz="5012" b="1" dirty="0" err="1">
                  <a:solidFill>
                    <a:prstClr val="black"/>
                  </a:solidFill>
                  <a:latin typeface="Arial-Rounded" pitchFamily="34" charset="0"/>
                  <a:ea typeface="Arial-Rounded" pitchFamily="34" charset="0"/>
                  <a:cs typeface="Arial-Rounded" pitchFamily="34" charset="0"/>
                </a:rPr>
                <a:t>có</a:t>
              </a:r>
              <a:r>
                <a:rPr lang="en-US" sz="5012" b="1" dirty="0">
                  <a:solidFill>
                    <a:prstClr val="black"/>
                  </a:solidFill>
                  <a:latin typeface="Arial-Rounded" pitchFamily="34" charset="0"/>
                  <a:ea typeface="Arial-Rounded" pitchFamily="34" charset="0"/>
                  <a:cs typeface="Arial-Rounded" pitchFamily="34" charset="0"/>
                </a:rPr>
                <a:t> </a:t>
              </a:r>
              <a:r>
                <a:rPr lang="en-US" sz="5012" b="1" dirty="0" err="1">
                  <a:solidFill>
                    <a:prstClr val="black"/>
                  </a:solidFill>
                  <a:latin typeface="Arial-Rounded" pitchFamily="34" charset="0"/>
                  <a:ea typeface="Arial-Rounded" pitchFamily="34" charset="0"/>
                  <a:cs typeface="Arial-Rounded" pitchFamily="34" charset="0"/>
                </a:rPr>
                <a:t>ớt</a:t>
              </a:r>
              <a:r>
                <a:rPr lang="en-US" sz="5012" b="1" dirty="0">
                  <a:solidFill>
                    <a:prstClr val="black"/>
                  </a:solidFill>
                  <a:latin typeface="Arial-Rounded" pitchFamily="34" charset="0"/>
                  <a:ea typeface="Arial-Rounded" pitchFamily="34" charset="0"/>
                  <a:cs typeface="Arial-Rounded" pitchFamily="34" charset="0"/>
                </a:rPr>
                <a:t>, </a:t>
              </a:r>
              <a:r>
                <a:rPr lang="en-US" sz="5012" b="1" dirty="0" err="1">
                  <a:solidFill>
                    <a:prstClr val="black"/>
                  </a:solidFill>
                  <a:latin typeface="Arial-Rounded" pitchFamily="34" charset="0"/>
                  <a:ea typeface="Arial-Rounded" pitchFamily="34" charset="0"/>
                  <a:cs typeface="Arial-Rounded" pitchFamily="34" charset="0"/>
                </a:rPr>
                <a:t>rau</a:t>
              </a:r>
              <a:r>
                <a:rPr lang="en-US" sz="5012" b="1" dirty="0">
                  <a:solidFill>
                    <a:prstClr val="black"/>
                  </a:solidFill>
                  <a:latin typeface="Arial-Rounded" pitchFamily="34" charset="0"/>
                  <a:ea typeface="Arial-Rounded" pitchFamily="34" charset="0"/>
                  <a:cs typeface="Arial-Rounded" pitchFamily="34" charset="0"/>
                </a:rPr>
                <a:t> </a:t>
              </a:r>
              <a:r>
                <a:rPr lang="en-US" sz="5012" b="1" dirty="0" err="1">
                  <a:solidFill>
                    <a:prstClr val="black"/>
                  </a:solidFill>
                  <a:latin typeface="Arial-Rounded" pitchFamily="34" charset="0"/>
                  <a:ea typeface="Arial-Rounded" pitchFamily="34" charset="0"/>
                  <a:cs typeface="Arial-Rounded" pitchFamily="34" charset="0"/>
                </a:rPr>
                <a:t>ngót</a:t>
              </a:r>
              <a:r>
                <a:rPr lang="en-US" sz="5012" b="1" dirty="0">
                  <a:solidFill>
                    <a:prstClr val="black"/>
                  </a:solidFill>
                  <a:latin typeface="Arial-Rounded" pitchFamily="34" charset="0"/>
                  <a:ea typeface="Arial-Rounded" pitchFamily="34" charset="0"/>
                  <a:cs typeface="Arial-Rounded" pitchFamily="34" charset="0"/>
                </a:rPr>
                <a:t> </a:t>
              </a:r>
              <a:r>
                <a:rPr lang="en-US" sz="5012" b="1" dirty="0" err="1">
                  <a:solidFill>
                    <a:prstClr val="black"/>
                  </a:solidFill>
                  <a:latin typeface="Arial-Rounded" pitchFamily="34" charset="0"/>
                  <a:ea typeface="Arial-Rounded" pitchFamily="34" charset="0"/>
                  <a:cs typeface="Arial-Rounded" pitchFamily="34" charset="0"/>
                </a:rPr>
                <a:t>và</a:t>
              </a:r>
              <a:r>
                <a:rPr lang="en-US" sz="5012" b="1" dirty="0">
                  <a:solidFill>
                    <a:prstClr val="black"/>
                  </a:solidFill>
                  <a:latin typeface="Arial-Rounded" pitchFamily="34" charset="0"/>
                  <a:ea typeface="Arial-Rounded" pitchFamily="34" charset="0"/>
                  <a:cs typeface="Arial-Rounded" pitchFamily="34" charset="0"/>
                </a:rPr>
                <a:t> </a:t>
              </a:r>
              <a:r>
                <a:rPr lang="en-US" sz="5012" b="1" dirty="0" err="1">
                  <a:solidFill>
                    <a:prstClr val="black"/>
                  </a:solidFill>
                  <a:latin typeface="Arial-Rounded" pitchFamily="34" charset="0"/>
                  <a:ea typeface="Arial-Rounded" pitchFamily="34" charset="0"/>
                  <a:cs typeface="Arial-Rounded" pitchFamily="34" charset="0"/>
                </a:rPr>
                <a:t>cà</a:t>
              </a:r>
              <a:r>
                <a:rPr lang="en-US" sz="5012" b="1" dirty="0">
                  <a:solidFill>
                    <a:prstClr val="black"/>
                  </a:solidFill>
                  <a:latin typeface="Arial-Rounded" pitchFamily="34" charset="0"/>
                  <a:ea typeface="Arial-Rounded" pitchFamily="34" charset="0"/>
                  <a:cs typeface="Arial-Rounded" pitchFamily="34" charset="0"/>
                </a:rPr>
                <a:t> </a:t>
              </a:r>
              <a:r>
                <a:rPr lang="en-US" sz="5012" b="1" dirty="0" err="1">
                  <a:solidFill>
                    <a:prstClr val="black"/>
                  </a:solidFill>
                  <a:latin typeface="Arial-Rounded" pitchFamily="34" charset="0"/>
                  <a:ea typeface="Arial-Rounded" pitchFamily="34" charset="0"/>
                  <a:cs typeface="Arial-Rounded" pitchFamily="34" charset="0"/>
                </a:rPr>
                <a:t>rốt</a:t>
              </a:r>
              <a:r>
                <a:rPr lang="en-US" sz="5012" b="1" dirty="0">
                  <a:solidFill>
                    <a:prstClr val="black"/>
                  </a:solidFill>
                  <a:latin typeface="Arial-Rounded" pitchFamily="34" charset="0"/>
                  <a:ea typeface="Arial-Rounded" pitchFamily="34" charset="0"/>
                  <a:cs typeface="Arial-Rounded" pitchFamily="34" charset="0"/>
                </a:rPr>
                <a:t>.</a:t>
              </a:r>
            </a:p>
          </p:txBody>
        </p:sp>
        <p:sp>
          <p:nvSpPr>
            <p:cNvPr id="35" name="Title 1"/>
            <p:cNvSpPr txBox="1">
              <a:spLocks/>
            </p:cNvSpPr>
            <p:nvPr/>
          </p:nvSpPr>
          <p:spPr>
            <a:xfrm>
              <a:off x="4992628" y="4926558"/>
              <a:ext cx="1833736" cy="1501088"/>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lnSpc>
                  <a:spcPct val="120000"/>
                </a:lnSpc>
              </a:pPr>
              <a:r>
                <a:rPr lang="en-US" sz="5012" b="1" dirty="0" err="1">
                  <a:solidFill>
                    <a:srgbClr val="FF0000"/>
                  </a:solidFill>
                  <a:latin typeface="Arial-Rounded" pitchFamily="34" charset="0"/>
                  <a:ea typeface="Arial-Rounded" pitchFamily="34" charset="0"/>
                  <a:cs typeface="Arial-Rounded" pitchFamily="34" charset="0"/>
                </a:rPr>
                <a:t>ơt</a:t>
              </a:r>
              <a:endParaRPr lang="en-US" sz="5012" b="1" dirty="0">
                <a:solidFill>
                  <a:srgbClr val="FF0000"/>
                </a:solidFill>
                <a:latin typeface="Arial-Rounded" pitchFamily="34" charset="0"/>
                <a:ea typeface="Arial-Rounded" pitchFamily="34" charset="0"/>
                <a:cs typeface="Arial-Rounded" pitchFamily="34" charset="0"/>
              </a:endParaRPr>
            </a:p>
          </p:txBody>
        </p:sp>
        <p:sp>
          <p:nvSpPr>
            <p:cNvPr id="15" name="Title 1"/>
            <p:cNvSpPr txBox="1">
              <a:spLocks/>
            </p:cNvSpPr>
            <p:nvPr/>
          </p:nvSpPr>
          <p:spPr>
            <a:xfrm>
              <a:off x="-190766" y="5762683"/>
              <a:ext cx="1833736" cy="1501088"/>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lnSpc>
                  <a:spcPct val="120000"/>
                </a:lnSpc>
              </a:pPr>
              <a:r>
                <a:rPr lang="en-US" sz="5012" b="1" dirty="0" err="1">
                  <a:solidFill>
                    <a:srgbClr val="FF0000"/>
                  </a:solidFill>
                  <a:latin typeface="Arial-Rounded" pitchFamily="34" charset="0"/>
                  <a:ea typeface="Arial-Rounded" pitchFamily="34" charset="0"/>
                  <a:cs typeface="Arial-Rounded" pitchFamily="34" charset="0"/>
                </a:rPr>
                <a:t>ôt</a:t>
              </a:r>
              <a:endParaRPr lang="en-US" sz="5012" b="1" dirty="0">
                <a:solidFill>
                  <a:srgbClr val="FF0000"/>
                </a:solidFill>
                <a:latin typeface="Arial-Rounded" pitchFamily="34" charset="0"/>
                <a:ea typeface="Arial-Rounded" pitchFamily="34" charset="0"/>
                <a:cs typeface="Arial-Rounded" pitchFamily="34" charset="0"/>
              </a:endParaRPr>
            </a:p>
          </p:txBody>
        </p:sp>
        <p:sp>
          <p:nvSpPr>
            <p:cNvPr id="17" name="Title 1"/>
            <p:cNvSpPr txBox="1">
              <a:spLocks/>
            </p:cNvSpPr>
            <p:nvPr/>
          </p:nvSpPr>
          <p:spPr>
            <a:xfrm>
              <a:off x="7828336" y="4926557"/>
              <a:ext cx="1833736" cy="1501088"/>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lnSpc>
                  <a:spcPct val="120000"/>
                </a:lnSpc>
              </a:pPr>
              <a:r>
                <a:rPr lang="en-US" sz="5012" b="1" dirty="0" err="1">
                  <a:solidFill>
                    <a:srgbClr val="FF0000"/>
                  </a:solidFill>
                  <a:latin typeface="Arial-Rounded" pitchFamily="34" charset="0"/>
                  <a:ea typeface="Arial-Rounded" pitchFamily="34" charset="0"/>
                  <a:cs typeface="Arial-Rounded" pitchFamily="34" charset="0"/>
                </a:rPr>
                <a:t>ot</a:t>
              </a:r>
              <a:endParaRPr lang="en-US" sz="5012" b="1" dirty="0">
                <a:solidFill>
                  <a:srgbClr val="FF0000"/>
                </a:solidFill>
                <a:latin typeface="Arial-Rounded" pitchFamily="34" charset="0"/>
                <a:ea typeface="Arial-Rounded" pitchFamily="34" charset="0"/>
                <a:cs typeface="Arial-Rounded" pitchFamily="34" charset="0"/>
              </a:endParaRPr>
            </a:p>
          </p:txBody>
        </p:sp>
      </p:grpSp>
      <p:sp>
        <p:nvSpPr>
          <p:cNvPr id="5" name="Title 1"/>
          <p:cNvSpPr txBox="1">
            <a:spLocks/>
          </p:cNvSpPr>
          <p:nvPr/>
        </p:nvSpPr>
        <p:spPr>
          <a:xfrm>
            <a:off x="825162" y="167243"/>
            <a:ext cx="10743950" cy="1504811"/>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lnSpc>
                <a:spcPct val="120000"/>
              </a:lnSpc>
            </a:pPr>
            <a:r>
              <a:rPr lang="en-US" sz="8823" b="1">
                <a:solidFill>
                  <a:prstClr val="white"/>
                </a:solidFill>
                <a:latin typeface="Arial-Rounded" pitchFamily="34" charset="0"/>
                <a:ea typeface="Arial-Rounded" pitchFamily="34" charset="0"/>
                <a:cs typeface="Arial-Rounded" pitchFamily="34" charset="0"/>
              </a:rPr>
              <a:t>ot  ôt  ơt</a:t>
            </a:r>
          </a:p>
        </p:txBody>
      </p:sp>
      <p:grpSp>
        <p:nvGrpSpPr>
          <p:cNvPr id="27" name="Group 26"/>
          <p:cNvGrpSpPr/>
          <p:nvPr/>
        </p:nvGrpSpPr>
        <p:grpSpPr>
          <a:xfrm>
            <a:off x="576250" y="1933575"/>
            <a:ext cx="3457249" cy="943519"/>
            <a:chOff x="63500" y="1429216"/>
            <a:chExt cx="2592937" cy="705889"/>
          </a:xfrm>
        </p:grpSpPr>
        <p:sp>
          <p:nvSpPr>
            <p:cNvPr id="4" name="Rounded Rectangle 3"/>
            <p:cNvSpPr/>
            <p:nvPr/>
          </p:nvSpPr>
          <p:spPr>
            <a:xfrm>
              <a:off x="384358" y="1429216"/>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6701"/>
              <a:r>
                <a:rPr lang="en-US" sz="3709">
                  <a:solidFill>
                    <a:prstClr val="white"/>
                  </a:solidFill>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6701"/>
              <a:r>
                <a:rPr lang="en-US" sz="4312" dirty="0">
                  <a:solidFill>
                    <a:prstClr val="black"/>
                  </a:solidFill>
                  <a:latin typeface="Arial Rounded MT Bold" pitchFamily="34" charset="0"/>
                  <a:ea typeface="Arial-Rounded" pitchFamily="34" charset="0"/>
                  <a:cs typeface="Arial-Rounded" pitchFamily="34" charset="0"/>
                </a:rPr>
                <a:t>1</a:t>
              </a:r>
            </a:p>
          </p:txBody>
        </p:sp>
      </p:gr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25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80">
                                          <p:stCondLst>
                                            <p:cond delay="0"/>
                                          </p:stCondLst>
                                        </p:cTn>
                                        <p:tgtEl>
                                          <p:spTgt spid="32"/>
                                        </p:tgtEl>
                                      </p:cBhvr>
                                    </p:animEffect>
                                    <p:anim calcmode="lin" valueType="num">
                                      <p:cBhvr>
                                        <p:cTn id="2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
                                        </p:tgtEl>
                                      </p:cBhvr>
                                      <p:to x="100000" y="60000"/>
                                    </p:animScale>
                                    <p:animScale>
                                      <p:cBhvr>
                                        <p:cTn id="35" dur="166" decel="50000">
                                          <p:stCondLst>
                                            <p:cond delay="676"/>
                                          </p:stCondLst>
                                        </p:cTn>
                                        <p:tgtEl>
                                          <p:spTgt spid="32"/>
                                        </p:tgtEl>
                                      </p:cBhvr>
                                      <p:to x="100000" y="100000"/>
                                    </p:animScale>
                                    <p:animScale>
                                      <p:cBhvr>
                                        <p:cTn id="36" dur="26">
                                          <p:stCondLst>
                                            <p:cond delay="1312"/>
                                          </p:stCondLst>
                                        </p:cTn>
                                        <p:tgtEl>
                                          <p:spTgt spid="32"/>
                                        </p:tgtEl>
                                      </p:cBhvr>
                                      <p:to x="100000" y="80000"/>
                                    </p:animScale>
                                    <p:animScale>
                                      <p:cBhvr>
                                        <p:cTn id="37" dur="166" decel="50000">
                                          <p:stCondLst>
                                            <p:cond delay="1338"/>
                                          </p:stCondLst>
                                        </p:cTn>
                                        <p:tgtEl>
                                          <p:spTgt spid="32"/>
                                        </p:tgtEl>
                                      </p:cBhvr>
                                      <p:to x="100000" y="100000"/>
                                    </p:animScale>
                                    <p:animScale>
                                      <p:cBhvr>
                                        <p:cTn id="38" dur="26">
                                          <p:stCondLst>
                                            <p:cond delay="1642"/>
                                          </p:stCondLst>
                                        </p:cTn>
                                        <p:tgtEl>
                                          <p:spTgt spid="32"/>
                                        </p:tgtEl>
                                      </p:cBhvr>
                                      <p:to x="100000" y="90000"/>
                                    </p:animScale>
                                    <p:animScale>
                                      <p:cBhvr>
                                        <p:cTn id="39" dur="166" decel="50000">
                                          <p:stCondLst>
                                            <p:cond delay="1668"/>
                                          </p:stCondLst>
                                        </p:cTn>
                                        <p:tgtEl>
                                          <p:spTgt spid="32"/>
                                        </p:tgtEl>
                                      </p:cBhvr>
                                      <p:to x="100000" y="100000"/>
                                    </p:animScale>
                                    <p:animScale>
                                      <p:cBhvr>
                                        <p:cTn id="40" dur="26">
                                          <p:stCondLst>
                                            <p:cond delay="1808"/>
                                          </p:stCondLst>
                                        </p:cTn>
                                        <p:tgtEl>
                                          <p:spTgt spid="32"/>
                                        </p:tgtEl>
                                      </p:cBhvr>
                                      <p:to x="100000" y="95000"/>
                                    </p:animScale>
                                    <p:animScale>
                                      <p:cBhvr>
                                        <p:cTn id="41" dur="166" decel="50000">
                                          <p:stCondLst>
                                            <p:cond delay="1834"/>
                                          </p:stCondLst>
                                        </p:cTn>
                                        <p:tgtEl>
                                          <p:spTgt spid="32"/>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1555" y="1137332"/>
            <a:ext cx="5118062" cy="1326389"/>
          </a:xfrm>
          <a:prstGeom prst="rect">
            <a:avLst/>
          </a:prstGeom>
          <a:solidFill>
            <a:srgbClr val="FFC000"/>
          </a:solidFill>
        </p:spPr>
        <p:txBody>
          <a:bodyPr wrap="square" rtlCol="0">
            <a:spAutoFit/>
          </a:bodyPr>
          <a:lstStyle/>
          <a:p>
            <a:pPr algn="ctr" defTabSz="916701"/>
            <a:r>
              <a:rPr lang="en-US" sz="8019">
                <a:solidFill>
                  <a:prstClr val="black"/>
                </a:solidFill>
                <a:latin typeface="Arial-Rounded" pitchFamily="34" charset="0"/>
                <a:ea typeface="Arial-Rounded" pitchFamily="34" charset="0"/>
                <a:cs typeface="Arial-Rounded" pitchFamily="34" charset="0"/>
              </a:rPr>
              <a:t>So sánh</a:t>
            </a:r>
          </a:p>
        </p:txBody>
      </p:sp>
      <p:sp>
        <p:nvSpPr>
          <p:cNvPr id="6" name="TextBox 5"/>
          <p:cNvSpPr txBox="1"/>
          <p:nvPr/>
        </p:nvSpPr>
        <p:spPr>
          <a:xfrm>
            <a:off x="2103198" y="3520963"/>
            <a:ext cx="2559031" cy="1866537"/>
          </a:xfrm>
          <a:prstGeom prst="rect">
            <a:avLst/>
          </a:prstGeom>
          <a:solidFill>
            <a:schemeClr val="accent5">
              <a:lumMod val="20000"/>
              <a:lumOff val="80000"/>
            </a:schemeClr>
          </a:solidFill>
        </p:spPr>
        <p:txBody>
          <a:bodyPr wrap="square" rtlCol="0">
            <a:spAutoFit/>
          </a:bodyPr>
          <a:lstStyle/>
          <a:p>
            <a:pPr algn="ctr" defTabSz="916701"/>
            <a:r>
              <a:rPr lang="en-US" sz="11529">
                <a:solidFill>
                  <a:prstClr val="black"/>
                </a:solidFill>
                <a:latin typeface="Arial-Rounded" pitchFamily="34" charset="0"/>
                <a:ea typeface="Arial-Rounded" pitchFamily="34" charset="0"/>
                <a:cs typeface="Arial-Rounded" pitchFamily="34" charset="0"/>
              </a:rPr>
              <a:t>ot</a:t>
            </a:r>
          </a:p>
        </p:txBody>
      </p:sp>
      <p:sp>
        <p:nvSpPr>
          <p:cNvPr id="7" name="TextBox 6"/>
          <p:cNvSpPr txBox="1"/>
          <p:nvPr/>
        </p:nvSpPr>
        <p:spPr>
          <a:xfrm>
            <a:off x="4990861" y="3520963"/>
            <a:ext cx="2559031" cy="1866537"/>
          </a:xfrm>
          <a:prstGeom prst="rect">
            <a:avLst/>
          </a:prstGeom>
          <a:solidFill>
            <a:schemeClr val="accent5">
              <a:lumMod val="20000"/>
              <a:lumOff val="80000"/>
            </a:schemeClr>
          </a:solidFill>
        </p:spPr>
        <p:txBody>
          <a:bodyPr wrap="square" rtlCol="0">
            <a:spAutoFit/>
          </a:bodyPr>
          <a:lstStyle/>
          <a:p>
            <a:pPr algn="ctr" defTabSz="916701"/>
            <a:r>
              <a:rPr lang="en-US" sz="11529">
                <a:solidFill>
                  <a:prstClr val="black"/>
                </a:solidFill>
                <a:latin typeface="Arial-Rounded" pitchFamily="34" charset="0"/>
                <a:ea typeface="Arial-Rounded" pitchFamily="34" charset="0"/>
                <a:cs typeface="Arial-Rounded" pitchFamily="34" charset="0"/>
              </a:rPr>
              <a:t>ôt</a:t>
            </a:r>
          </a:p>
        </p:txBody>
      </p:sp>
      <p:sp>
        <p:nvSpPr>
          <p:cNvPr id="9" name="TextBox 8"/>
          <p:cNvSpPr txBox="1"/>
          <p:nvPr/>
        </p:nvSpPr>
        <p:spPr>
          <a:xfrm>
            <a:off x="2502125" y="3520963"/>
            <a:ext cx="2559031" cy="1866537"/>
          </a:xfrm>
          <a:prstGeom prst="rect">
            <a:avLst/>
          </a:prstGeom>
          <a:noFill/>
        </p:spPr>
        <p:txBody>
          <a:bodyPr wrap="square" rtlCol="0">
            <a:spAutoFit/>
          </a:bodyPr>
          <a:lstStyle/>
          <a:p>
            <a:pPr algn="ctr" defTabSz="916701"/>
            <a:r>
              <a:rPr lang="en-US" sz="11529">
                <a:solidFill>
                  <a:srgbClr val="FF0000"/>
                </a:solidFill>
                <a:latin typeface="Arial-Rounded" pitchFamily="34" charset="0"/>
                <a:ea typeface="Arial-Rounded" pitchFamily="34" charset="0"/>
                <a:cs typeface="Arial-Rounded" pitchFamily="34" charset="0"/>
              </a:rPr>
              <a:t>t</a:t>
            </a:r>
          </a:p>
        </p:txBody>
      </p:sp>
      <p:sp>
        <p:nvSpPr>
          <p:cNvPr id="10" name="TextBox 9"/>
          <p:cNvSpPr txBox="1"/>
          <p:nvPr/>
        </p:nvSpPr>
        <p:spPr>
          <a:xfrm>
            <a:off x="5391903" y="3520963"/>
            <a:ext cx="2559031" cy="1866537"/>
          </a:xfrm>
          <a:prstGeom prst="rect">
            <a:avLst/>
          </a:prstGeom>
          <a:noFill/>
        </p:spPr>
        <p:txBody>
          <a:bodyPr wrap="square" rtlCol="0">
            <a:spAutoFit/>
          </a:bodyPr>
          <a:lstStyle/>
          <a:p>
            <a:pPr algn="ctr" defTabSz="916701"/>
            <a:r>
              <a:rPr lang="en-US" sz="11529">
                <a:solidFill>
                  <a:srgbClr val="FF0000"/>
                </a:solidFill>
                <a:latin typeface="Arial-Rounded" pitchFamily="34" charset="0"/>
                <a:ea typeface="Arial-Rounded" pitchFamily="34" charset="0"/>
                <a:cs typeface="Arial-Rounded" pitchFamily="34" charset="0"/>
              </a:rPr>
              <a:t>t</a:t>
            </a:r>
          </a:p>
        </p:txBody>
      </p:sp>
      <p:sp>
        <p:nvSpPr>
          <p:cNvPr id="12" name="TextBox 11"/>
          <p:cNvSpPr txBox="1"/>
          <p:nvPr/>
        </p:nvSpPr>
        <p:spPr>
          <a:xfrm>
            <a:off x="1924045" y="3523581"/>
            <a:ext cx="2559031" cy="1866537"/>
          </a:xfrm>
          <a:prstGeom prst="rect">
            <a:avLst/>
          </a:prstGeom>
          <a:noFill/>
        </p:spPr>
        <p:txBody>
          <a:bodyPr wrap="square" rtlCol="0">
            <a:spAutoFit/>
          </a:bodyPr>
          <a:lstStyle/>
          <a:p>
            <a:pPr algn="ctr" defTabSz="916701"/>
            <a:r>
              <a:rPr lang="en-US" sz="11529">
                <a:solidFill>
                  <a:srgbClr val="00B0F0"/>
                </a:solidFill>
                <a:latin typeface="Arial-Rounded" pitchFamily="34" charset="0"/>
                <a:ea typeface="Arial-Rounded" pitchFamily="34" charset="0"/>
                <a:cs typeface="Arial-Rounded" pitchFamily="34" charset="0"/>
              </a:rPr>
              <a:t>o</a:t>
            </a:r>
          </a:p>
        </p:txBody>
      </p:sp>
      <p:sp>
        <p:nvSpPr>
          <p:cNvPr id="13" name="TextBox 12"/>
          <p:cNvSpPr txBox="1"/>
          <p:nvPr/>
        </p:nvSpPr>
        <p:spPr>
          <a:xfrm>
            <a:off x="4807729" y="3523581"/>
            <a:ext cx="2559031" cy="1866537"/>
          </a:xfrm>
          <a:prstGeom prst="rect">
            <a:avLst/>
          </a:prstGeom>
          <a:noFill/>
        </p:spPr>
        <p:txBody>
          <a:bodyPr wrap="square" rtlCol="0">
            <a:spAutoFit/>
          </a:bodyPr>
          <a:lstStyle/>
          <a:p>
            <a:pPr algn="ctr" defTabSz="916701"/>
            <a:r>
              <a:rPr lang="en-US" sz="11529">
                <a:solidFill>
                  <a:srgbClr val="FFFF00"/>
                </a:solidFill>
                <a:latin typeface="Arial-Rounded" pitchFamily="34" charset="0"/>
                <a:ea typeface="Arial-Rounded" pitchFamily="34" charset="0"/>
                <a:cs typeface="Arial-Rounded" pitchFamily="34" charset="0"/>
              </a:rPr>
              <a:t>ô</a:t>
            </a:r>
          </a:p>
        </p:txBody>
      </p:sp>
      <p:sp>
        <p:nvSpPr>
          <p:cNvPr id="14" name="TextBox 13"/>
          <p:cNvSpPr txBox="1"/>
          <p:nvPr/>
        </p:nvSpPr>
        <p:spPr>
          <a:xfrm>
            <a:off x="7912739" y="3520963"/>
            <a:ext cx="2559031" cy="1866537"/>
          </a:xfrm>
          <a:prstGeom prst="rect">
            <a:avLst/>
          </a:prstGeom>
          <a:solidFill>
            <a:schemeClr val="accent5">
              <a:lumMod val="20000"/>
              <a:lumOff val="80000"/>
            </a:schemeClr>
          </a:solidFill>
        </p:spPr>
        <p:txBody>
          <a:bodyPr wrap="square" rtlCol="0">
            <a:spAutoFit/>
          </a:bodyPr>
          <a:lstStyle/>
          <a:p>
            <a:pPr algn="ctr" defTabSz="916701"/>
            <a:r>
              <a:rPr lang="en-US" sz="11529">
                <a:solidFill>
                  <a:prstClr val="black"/>
                </a:solidFill>
                <a:latin typeface="Arial-Rounded" pitchFamily="34" charset="0"/>
                <a:ea typeface="Arial-Rounded" pitchFamily="34" charset="0"/>
                <a:cs typeface="Arial-Rounded" pitchFamily="34" charset="0"/>
              </a:rPr>
              <a:t>ơt</a:t>
            </a:r>
          </a:p>
        </p:txBody>
      </p:sp>
      <p:sp>
        <p:nvSpPr>
          <p:cNvPr id="15" name="TextBox 14"/>
          <p:cNvSpPr txBox="1"/>
          <p:nvPr/>
        </p:nvSpPr>
        <p:spPr>
          <a:xfrm>
            <a:off x="8313783" y="3520963"/>
            <a:ext cx="2559031" cy="1866537"/>
          </a:xfrm>
          <a:prstGeom prst="rect">
            <a:avLst/>
          </a:prstGeom>
          <a:noFill/>
        </p:spPr>
        <p:txBody>
          <a:bodyPr wrap="square" rtlCol="0">
            <a:spAutoFit/>
          </a:bodyPr>
          <a:lstStyle/>
          <a:p>
            <a:pPr algn="ctr" defTabSz="916701"/>
            <a:r>
              <a:rPr lang="en-US" sz="11529">
                <a:solidFill>
                  <a:srgbClr val="FF0000"/>
                </a:solidFill>
                <a:latin typeface="Arial-Rounded" pitchFamily="34" charset="0"/>
                <a:ea typeface="Arial-Rounded" pitchFamily="34" charset="0"/>
                <a:cs typeface="Arial-Rounded" pitchFamily="34" charset="0"/>
              </a:rPr>
              <a:t>t</a:t>
            </a:r>
          </a:p>
        </p:txBody>
      </p:sp>
      <p:sp>
        <p:nvSpPr>
          <p:cNvPr id="16" name="TextBox 15"/>
          <p:cNvSpPr txBox="1"/>
          <p:nvPr/>
        </p:nvSpPr>
        <p:spPr>
          <a:xfrm>
            <a:off x="7722447" y="3523581"/>
            <a:ext cx="2559031" cy="1866537"/>
          </a:xfrm>
          <a:prstGeom prst="rect">
            <a:avLst/>
          </a:prstGeom>
          <a:noFill/>
        </p:spPr>
        <p:txBody>
          <a:bodyPr wrap="square" rtlCol="0">
            <a:spAutoFit/>
          </a:bodyPr>
          <a:lstStyle/>
          <a:p>
            <a:pPr algn="ctr" defTabSz="916701"/>
            <a:r>
              <a:rPr lang="en-US" sz="11529">
                <a:solidFill>
                  <a:srgbClr val="00B050"/>
                </a:solidFill>
                <a:latin typeface="Arial-Rounded" pitchFamily="34" charset="0"/>
                <a:ea typeface="Arial-Rounded" pitchFamily="34" charset="0"/>
                <a:cs typeface="Arial-Rounded" pitchFamily="34" charset="0"/>
              </a:rPr>
              <a:t>ơ</a:t>
            </a:r>
          </a:p>
        </p:txBody>
      </p:sp>
    </p:spTree>
    <p:extLst>
      <p:ext uri="{BB962C8B-B14F-4D97-AF65-F5344CB8AC3E}">
        <p14:creationId xmlns:p14="http://schemas.microsoft.com/office/powerpoint/2010/main" val="9276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p:bldP spid="10" grpId="0"/>
      <p:bldP spid="12" grpId="0"/>
      <p:bldP spid="13" grpId="0"/>
      <p:bldP spid="14" grpId="0" animBg="1"/>
      <p:bldP spid="15"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FEFB562A-73DF-456F-8666-D3FF222AECC3}:400"/>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TotalTime>
  <Words>450</Words>
  <Application>Microsoft Macintosh PowerPoint</Application>
  <PresentationFormat>Widescreen</PresentationFormat>
  <Paragraphs>159</Paragraphs>
  <Slides>30</Slides>
  <Notes>18</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30</vt:i4>
      </vt:variant>
    </vt:vector>
  </HeadingPairs>
  <TitlesOfParts>
    <vt:vector size="41" baseType="lpstr">
      <vt:lpstr>.VnCooper</vt:lpstr>
      <vt:lpstr>Arial</vt:lpstr>
      <vt:lpstr>Arial Rounded MT Bold</vt:lpstr>
      <vt:lpstr>Arial-Rounded</vt:lpstr>
      <vt:lpstr>Arrus-Black</vt:lpstr>
      <vt:lpstr>Bandit</vt:lpstr>
      <vt:lpstr>Calibri</vt:lpstr>
      <vt:lpstr>HP-211</vt:lpstr>
      <vt:lpstr>Times New Roman</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Nguyễn Thị Như</cp:lastModifiedBy>
  <cp:revision>156</cp:revision>
  <dcterms:created xsi:type="dcterms:W3CDTF">2020-07-22T10:07:00Z</dcterms:created>
  <dcterms:modified xsi:type="dcterms:W3CDTF">2024-11-24T16:45:49Z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1033-11.2.0.9718</vt:lpwstr>
  </property>
</Properties>
</file>