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22"/>
  </p:notesMasterIdLst>
  <p:sldIdLst>
    <p:sldId id="380" r:id="rId4"/>
    <p:sldId id="378" r:id="rId5"/>
    <p:sldId id="379" r:id="rId6"/>
    <p:sldId id="259" r:id="rId7"/>
    <p:sldId id="268" r:id="rId8"/>
    <p:sldId id="367" r:id="rId9"/>
    <p:sldId id="371" r:id="rId10"/>
    <p:sldId id="372" r:id="rId11"/>
    <p:sldId id="373" r:id="rId12"/>
    <p:sldId id="369" r:id="rId13"/>
    <p:sldId id="285" r:id="rId14"/>
    <p:sldId id="366" r:id="rId15"/>
    <p:sldId id="270" r:id="rId16"/>
    <p:sldId id="374" r:id="rId17"/>
    <p:sldId id="377" r:id="rId18"/>
    <p:sldId id="375" r:id="rId19"/>
    <p:sldId id="376" r:id="rId20"/>
    <p:sldId id="364"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8</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13</a:t>
            </a:fld>
            <a:endParaRPr lang="en-US"/>
          </a:p>
        </p:txBody>
      </p:sp>
    </p:spTree>
    <p:extLst>
      <p:ext uri="{BB962C8B-B14F-4D97-AF65-F5344CB8AC3E}">
        <p14:creationId xmlns:p14="http://schemas.microsoft.com/office/powerpoint/2010/main" val="427861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5D8B59-F0B3-4850-ACB2-D848F8B2075D}" type="slidenum">
              <a:rPr lang="en-US" smtClean="0"/>
              <a:t>18</a:t>
            </a:fld>
            <a:endParaRPr lang="en-US"/>
          </a:p>
        </p:txBody>
      </p:sp>
    </p:spTree>
    <p:extLst>
      <p:ext uri="{BB962C8B-B14F-4D97-AF65-F5344CB8AC3E}">
        <p14:creationId xmlns:p14="http://schemas.microsoft.com/office/powerpoint/2010/main" val="159102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Service (3)">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Gallery (1)">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Gallery (10)">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Gallery (18)">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Gallery (23)">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Quotes placeholder (1)">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Team (3)">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rvice (3)">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Portfolio (2)">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Placeholder (Two slide)">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Company Placeholder">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Placeholder Break (1)">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Blank (Dark)">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Gallery (1)">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Gallery (10)">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Gallery (18)">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ew words">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Gallery (23)">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Quotes placeholder (1)">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eam (3)">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ortfolio (2)">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Placeholder (Two slide)">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Company Placeholder">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Placeholder Break (1)">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Blank (Dark)">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758A5E-CAE3-4ED5-9D11-5F600FF3E0BD}" type="datetimeFigureOut">
              <a:rPr lang="en-GB" smtClean="0"/>
              <a:t>24/11/2024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2D4DD3-ACF8-4A48-AE5F-7DD7D7E31734}" type="slidenum">
              <a:rPr lang="en-GB" smtClean="0"/>
              <a:t>‹#›</a:t>
            </a:fld>
            <a:endParaRPr lang="en-GB"/>
          </a:p>
        </p:txBody>
      </p:sp>
    </p:spTree>
    <p:extLst>
      <p:ext uri="{BB962C8B-B14F-4D97-AF65-F5344CB8AC3E}">
        <p14:creationId xmlns:p14="http://schemas.microsoft.com/office/powerpoint/2010/main" val="1276021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Few words">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slideLayout" Target="../slideLayouts/slideLayout92.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93" Type="http://schemas.openxmlformats.org/officeDocument/2006/relationships/image" Target="../media/image1.png"/><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slideLayout" Target="../slideLayouts/slideLayout93.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theme" Target="../theme/theme2.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56" Type="http://schemas.openxmlformats.org/officeDocument/2006/relationships/slideLayout" Target="../slideLayouts/slideLayout58.xml"/><Relationship Id="rId77"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9.xml"/><Relationship Id="rId21" Type="http://schemas.openxmlformats.org/officeDocument/2006/relationships/slideLayout" Target="../slideLayouts/slideLayout114.xml"/><Relationship Id="rId42" Type="http://schemas.openxmlformats.org/officeDocument/2006/relationships/slideLayout" Target="../slideLayouts/slideLayout135.xml"/><Relationship Id="rId47" Type="http://schemas.openxmlformats.org/officeDocument/2006/relationships/slideLayout" Target="../slideLayouts/slideLayout140.xml"/><Relationship Id="rId63" Type="http://schemas.openxmlformats.org/officeDocument/2006/relationships/slideLayout" Target="../slideLayouts/slideLayout156.xml"/><Relationship Id="rId68" Type="http://schemas.openxmlformats.org/officeDocument/2006/relationships/slideLayout" Target="../slideLayouts/slideLayout161.xml"/><Relationship Id="rId84" Type="http://schemas.openxmlformats.org/officeDocument/2006/relationships/slideLayout" Target="../slideLayouts/slideLayout177.xml"/><Relationship Id="rId89" Type="http://schemas.openxmlformats.org/officeDocument/2006/relationships/slideLayout" Target="../slideLayouts/slideLayout182.xml"/><Relationship Id="rId16" Type="http://schemas.openxmlformats.org/officeDocument/2006/relationships/slideLayout" Target="../slideLayouts/slideLayout109.xml"/><Relationship Id="rId11" Type="http://schemas.openxmlformats.org/officeDocument/2006/relationships/slideLayout" Target="../slideLayouts/slideLayout104.xml"/><Relationship Id="rId32" Type="http://schemas.openxmlformats.org/officeDocument/2006/relationships/slideLayout" Target="../slideLayouts/slideLayout125.xml"/><Relationship Id="rId37" Type="http://schemas.openxmlformats.org/officeDocument/2006/relationships/slideLayout" Target="../slideLayouts/slideLayout130.xml"/><Relationship Id="rId53" Type="http://schemas.openxmlformats.org/officeDocument/2006/relationships/slideLayout" Target="../slideLayouts/slideLayout146.xml"/><Relationship Id="rId58" Type="http://schemas.openxmlformats.org/officeDocument/2006/relationships/slideLayout" Target="../slideLayouts/slideLayout151.xml"/><Relationship Id="rId74" Type="http://schemas.openxmlformats.org/officeDocument/2006/relationships/slideLayout" Target="../slideLayouts/slideLayout167.xml"/><Relationship Id="rId79" Type="http://schemas.openxmlformats.org/officeDocument/2006/relationships/slideLayout" Target="../slideLayouts/slideLayout172.xml"/><Relationship Id="rId5" Type="http://schemas.openxmlformats.org/officeDocument/2006/relationships/slideLayout" Target="../slideLayouts/slideLayout98.xml"/><Relationship Id="rId90" Type="http://schemas.openxmlformats.org/officeDocument/2006/relationships/slideLayout" Target="../slideLayouts/slideLayout183.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43" Type="http://schemas.openxmlformats.org/officeDocument/2006/relationships/slideLayout" Target="../slideLayouts/slideLayout136.xml"/><Relationship Id="rId48" Type="http://schemas.openxmlformats.org/officeDocument/2006/relationships/slideLayout" Target="../slideLayouts/slideLayout141.xml"/><Relationship Id="rId56" Type="http://schemas.openxmlformats.org/officeDocument/2006/relationships/slideLayout" Target="../slideLayouts/slideLayout149.xml"/><Relationship Id="rId64" Type="http://schemas.openxmlformats.org/officeDocument/2006/relationships/slideLayout" Target="../slideLayouts/slideLayout157.xml"/><Relationship Id="rId69" Type="http://schemas.openxmlformats.org/officeDocument/2006/relationships/slideLayout" Target="../slideLayouts/slideLayout162.xml"/><Relationship Id="rId77" Type="http://schemas.openxmlformats.org/officeDocument/2006/relationships/slideLayout" Target="../slideLayouts/slideLayout170.xml"/><Relationship Id="rId8" Type="http://schemas.openxmlformats.org/officeDocument/2006/relationships/slideLayout" Target="../slideLayouts/slideLayout101.xml"/><Relationship Id="rId51" Type="http://schemas.openxmlformats.org/officeDocument/2006/relationships/slideLayout" Target="../slideLayouts/slideLayout144.xml"/><Relationship Id="rId72" Type="http://schemas.openxmlformats.org/officeDocument/2006/relationships/slideLayout" Target="../slideLayouts/slideLayout165.xml"/><Relationship Id="rId80" Type="http://schemas.openxmlformats.org/officeDocument/2006/relationships/slideLayout" Target="../slideLayouts/slideLayout173.xml"/><Relationship Id="rId85" Type="http://schemas.openxmlformats.org/officeDocument/2006/relationships/slideLayout" Target="../slideLayouts/slideLayout178.xml"/><Relationship Id="rId3" Type="http://schemas.openxmlformats.org/officeDocument/2006/relationships/slideLayout" Target="../slideLayouts/slideLayout96.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38" Type="http://schemas.openxmlformats.org/officeDocument/2006/relationships/slideLayout" Target="../slideLayouts/slideLayout131.xml"/><Relationship Id="rId46" Type="http://schemas.openxmlformats.org/officeDocument/2006/relationships/slideLayout" Target="../slideLayouts/slideLayout139.xml"/><Relationship Id="rId59" Type="http://schemas.openxmlformats.org/officeDocument/2006/relationships/slideLayout" Target="../slideLayouts/slideLayout152.xml"/><Relationship Id="rId67" Type="http://schemas.openxmlformats.org/officeDocument/2006/relationships/slideLayout" Target="../slideLayouts/slideLayout160.xml"/><Relationship Id="rId20" Type="http://schemas.openxmlformats.org/officeDocument/2006/relationships/slideLayout" Target="../slideLayouts/slideLayout113.xml"/><Relationship Id="rId41" Type="http://schemas.openxmlformats.org/officeDocument/2006/relationships/slideLayout" Target="../slideLayouts/slideLayout134.xml"/><Relationship Id="rId54" Type="http://schemas.openxmlformats.org/officeDocument/2006/relationships/slideLayout" Target="../slideLayouts/slideLayout147.xml"/><Relationship Id="rId62" Type="http://schemas.openxmlformats.org/officeDocument/2006/relationships/slideLayout" Target="../slideLayouts/slideLayout155.xml"/><Relationship Id="rId70" Type="http://schemas.openxmlformats.org/officeDocument/2006/relationships/slideLayout" Target="../slideLayouts/slideLayout163.xml"/><Relationship Id="rId75" Type="http://schemas.openxmlformats.org/officeDocument/2006/relationships/slideLayout" Target="../slideLayouts/slideLayout168.xml"/><Relationship Id="rId83" Type="http://schemas.openxmlformats.org/officeDocument/2006/relationships/slideLayout" Target="../slideLayouts/slideLayout176.xml"/><Relationship Id="rId88" Type="http://schemas.openxmlformats.org/officeDocument/2006/relationships/slideLayout" Target="../slideLayouts/slideLayout181.xml"/><Relationship Id="rId91" Type="http://schemas.openxmlformats.org/officeDocument/2006/relationships/theme" Target="../theme/theme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slideLayout" Target="../slideLayouts/slideLayout129.xml"/><Relationship Id="rId49" Type="http://schemas.openxmlformats.org/officeDocument/2006/relationships/slideLayout" Target="../slideLayouts/slideLayout142.xml"/><Relationship Id="rId57" Type="http://schemas.openxmlformats.org/officeDocument/2006/relationships/slideLayout" Target="../slideLayouts/slideLayout150.xml"/><Relationship Id="rId10" Type="http://schemas.openxmlformats.org/officeDocument/2006/relationships/slideLayout" Target="../slideLayouts/slideLayout103.xml"/><Relationship Id="rId31" Type="http://schemas.openxmlformats.org/officeDocument/2006/relationships/slideLayout" Target="../slideLayouts/slideLayout124.xml"/><Relationship Id="rId44" Type="http://schemas.openxmlformats.org/officeDocument/2006/relationships/slideLayout" Target="../slideLayouts/slideLayout137.xml"/><Relationship Id="rId52" Type="http://schemas.openxmlformats.org/officeDocument/2006/relationships/slideLayout" Target="../slideLayouts/slideLayout145.xml"/><Relationship Id="rId60" Type="http://schemas.openxmlformats.org/officeDocument/2006/relationships/slideLayout" Target="../slideLayouts/slideLayout153.xml"/><Relationship Id="rId65" Type="http://schemas.openxmlformats.org/officeDocument/2006/relationships/slideLayout" Target="../slideLayouts/slideLayout158.xml"/><Relationship Id="rId73" Type="http://schemas.openxmlformats.org/officeDocument/2006/relationships/slideLayout" Target="../slideLayouts/slideLayout166.xml"/><Relationship Id="rId78" Type="http://schemas.openxmlformats.org/officeDocument/2006/relationships/slideLayout" Target="../slideLayouts/slideLayout171.xml"/><Relationship Id="rId81" Type="http://schemas.openxmlformats.org/officeDocument/2006/relationships/slideLayout" Target="../slideLayouts/slideLayout174.xml"/><Relationship Id="rId86" Type="http://schemas.openxmlformats.org/officeDocument/2006/relationships/slideLayout" Target="../slideLayouts/slideLayout179.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39" Type="http://schemas.openxmlformats.org/officeDocument/2006/relationships/slideLayout" Target="../slideLayouts/slideLayout132.xml"/><Relationship Id="rId34" Type="http://schemas.openxmlformats.org/officeDocument/2006/relationships/slideLayout" Target="../slideLayouts/slideLayout127.xml"/><Relationship Id="rId50" Type="http://schemas.openxmlformats.org/officeDocument/2006/relationships/slideLayout" Target="../slideLayouts/slideLayout143.xml"/><Relationship Id="rId55" Type="http://schemas.openxmlformats.org/officeDocument/2006/relationships/slideLayout" Target="../slideLayouts/slideLayout148.xml"/><Relationship Id="rId76" Type="http://schemas.openxmlformats.org/officeDocument/2006/relationships/slideLayout" Target="../slideLayouts/slideLayout169.xml"/><Relationship Id="rId7" Type="http://schemas.openxmlformats.org/officeDocument/2006/relationships/slideLayout" Target="../slideLayouts/slideLayout100.xml"/><Relationship Id="rId71" Type="http://schemas.openxmlformats.org/officeDocument/2006/relationships/slideLayout" Target="../slideLayouts/slideLayout164.xml"/><Relationship Id="rId2" Type="http://schemas.openxmlformats.org/officeDocument/2006/relationships/slideLayout" Target="../slideLayouts/slideLayout95.xml"/><Relationship Id="rId29" Type="http://schemas.openxmlformats.org/officeDocument/2006/relationships/slideLayout" Target="../slideLayouts/slideLayout122.xml"/><Relationship Id="rId24" Type="http://schemas.openxmlformats.org/officeDocument/2006/relationships/slideLayout" Target="../slideLayouts/slideLayout117.xml"/><Relationship Id="rId40" Type="http://schemas.openxmlformats.org/officeDocument/2006/relationships/slideLayout" Target="../slideLayouts/slideLayout133.xml"/><Relationship Id="rId45" Type="http://schemas.openxmlformats.org/officeDocument/2006/relationships/slideLayout" Target="../slideLayouts/slideLayout138.xml"/><Relationship Id="rId66" Type="http://schemas.openxmlformats.org/officeDocument/2006/relationships/slideLayout" Target="../slideLayouts/slideLayout159.xml"/><Relationship Id="rId87" Type="http://schemas.openxmlformats.org/officeDocument/2006/relationships/slideLayout" Target="../slideLayouts/slideLayout180.xml"/><Relationship Id="rId61" Type="http://schemas.openxmlformats.org/officeDocument/2006/relationships/slideLayout" Target="../slideLayouts/slideLayout154.xml"/><Relationship Id="rId82" Type="http://schemas.openxmlformats.org/officeDocument/2006/relationships/slideLayout" Target="../slideLayouts/slideLayout175.xml"/><Relationship Id="rId1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1054DFC-4D37-4CCC-B383-311FBF4DCF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800E45E-C608-4257-96D0-9E35558A10E5}"/>
              </a:ext>
            </a:extLst>
          </p:cNvPr>
          <p:cNvPicPr>
            <a:picLocks noChangeAspect="1"/>
          </p:cNvPicPr>
          <p:nvPr userDrawn="1"/>
        </p:nvPicPr>
        <p:blipFill>
          <a:blip r:embed="rId93" cstate="hqprint">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 id="2147483845" r:id="rId9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9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slideLayout" Target="../slideLayouts/slideLayout98.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slideLayout" Target="../slideLayouts/slideLayout98.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8.xml"/><Relationship Id="rId1" Type="http://schemas.openxmlformats.org/officeDocument/2006/relationships/tags" Target="../tags/tag18.xml"/><Relationship Id="rId5" Type="http://schemas.openxmlformats.org/officeDocument/2006/relationships/image" Target="../media/image36.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2.xml"/><Relationship Id="rId1" Type="http://schemas.openxmlformats.org/officeDocument/2006/relationships/tags" Target="../tags/tag19.xml"/><Relationship Id="rId5" Type="http://schemas.openxmlformats.org/officeDocument/2006/relationships/image" Target="../media/image3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4DD3-ACF8-4A48-AE5F-7DD7D7E31734}" type="slidenum">
              <a:rPr lang="en-GB" smtClean="0"/>
              <a:t>1</a:t>
            </a:fld>
            <a:endParaRPr lang="en-GB"/>
          </a:p>
        </p:txBody>
      </p:sp>
      <p:pic>
        <p:nvPicPr>
          <p:cNvPr id="3074" name="Picture 2" descr="75+ hình nền powerpoint chuyên nghiệp chất lượng full hd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 y="0"/>
            <a:ext cx="1216183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3052" y="1046925"/>
            <a:ext cx="7219124" cy="830997"/>
          </a:xfrm>
          <a:prstGeom prst="rect">
            <a:avLst/>
          </a:prstGeom>
          <a:noFill/>
        </p:spPr>
        <p:txBody>
          <a:bodyPr wrap="square" rtlCol="0">
            <a:spAutoFit/>
          </a:bodyPr>
          <a:lstStyle/>
          <a:p>
            <a:pPr algn="ctr"/>
            <a:r>
              <a:rPr lang="en-GB" sz="2400" dirty="0">
                <a:latin typeface="Times New Roman" panose="02020603050405020304" pitchFamily="18" charset="0"/>
                <a:cs typeface="Times New Roman" panose="02020603050405020304" pitchFamily="18" charset="0"/>
              </a:rPr>
              <a:t>ỦY BAN NHÂN DÂN HUYỆN AN LÃO</a:t>
            </a:r>
          </a:p>
          <a:p>
            <a:pPr algn="ctr"/>
            <a:r>
              <a:rPr lang="en-GB" sz="2400" b="1" dirty="0">
                <a:latin typeface="Times New Roman" panose="02020603050405020304" pitchFamily="18" charset="0"/>
                <a:cs typeface="Times New Roman" panose="02020603050405020304" pitchFamily="18" charset="0"/>
              </a:rPr>
              <a:t>TRƯỜNG TIỂU HỌC QUANG TRUNG</a:t>
            </a:r>
          </a:p>
        </p:txBody>
      </p:sp>
      <p:sp>
        <p:nvSpPr>
          <p:cNvPr id="6" name="TextBox 5"/>
          <p:cNvSpPr txBox="1"/>
          <p:nvPr/>
        </p:nvSpPr>
        <p:spPr>
          <a:xfrm>
            <a:off x="1453357" y="2504249"/>
            <a:ext cx="9048749" cy="2123658"/>
          </a:xfrm>
          <a:prstGeom prst="rect">
            <a:avLst/>
          </a:prstGeom>
          <a:noFill/>
        </p:spPr>
        <p:txBody>
          <a:bodyPr wrap="square" rtlCol="0">
            <a:spAutoFit/>
          </a:bodyPr>
          <a:lstStyle/>
          <a:p>
            <a:pPr algn="ctr"/>
            <a:r>
              <a:rPr lang="en-GB" sz="4400" b="1">
                <a:solidFill>
                  <a:srgbClr val="7030A0"/>
                </a:solidFill>
                <a:latin typeface="Times New Roman" panose="02020603050405020304" pitchFamily="18" charset="0"/>
                <a:cs typeface="Times New Roman" panose="02020603050405020304" pitchFamily="18" charset="0"/>
              </a:rPr>
              <a:t>TIẾNG VIỆT 3</a:t>
            </a:r>
          </a:p>
          <a:p>
            <a:pPr algn="ctr"/>
            <a:r>
              <a:rPr lang="en-GB" sz="4400" b="1">
                <a:solidFill>
                  <a:srgbClr val="7030A0"/>
                </a:solidFill>
                <a:latin typeface="Times New Roman" panose="02020603050405020304" pitchFamily="18" charset="0"/>
                <a:cs typeface="Times New Roman" panose="02020603050405020304" pitchFamily="18" charset="0"/>
              </a:rPr>
              <a:t>Luyện tập</a:t>
            </a:r>
            <a:r>
              <a:rPr lang="en-GB" sz="4400" b="1">
                <a:solidFill>
                  <a:srgbClr val="7030A0"/>
                </a:solidFill>
                <a:latin typeface="Times New Roman" panose="02020603050405020304" pitchFamily="18" charset="0"/>
                <a:cs typeface="Times New Roman" panose="02020603050405020304" pitchFamily="18" charset="0"/>
              </a:rPr>
              <a:t>: </a:t>
            </a:r>
            <a:r>
              <a:rPr lang="en-GB" sz="4400" b="1" smtClean="0">
                <a:solidFill>
                  <a:srgbClr val="7030A0"/>
                </a:solidFill>
                <a:latin typeface="Times New Roman" panose="02020603050405020304" pitchFamily="18" charset="0"/>
                <a:cs typeface="Times New Roman" panose="02020603050405020304" pitchFamily="18" charset="0"/>
              </a:rPr>
              <a:t>Viết đoạn văn tả ngôi nhà của em</a:t>
            </a:r>
            <a:endParaRPr lang="en-GB" sz="4400" b="1">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53357" y="4817451"/>
            <a:ext cx="9048749" cy="707886"/>
          </a:xfrm>
          <a:prstGeom prst="rect">
            <a:avLst/>
          </a:prstGeom>
          <a:noFill/>
        </p:spPr>
        <p:txBody>
          <a:bodyPr wrap="square" rtlCol="0">
            <a:spAutoFit/>
          </a:bodyPr>
          <a:lstStyle/>
          <a:p>
            <a:pPr algn="ctr"/>
            <a:r>
              <a:rPr lang="en-GB" sz="4000" b="1">
                <a:solidFill>
                  <a:srgbClr val="FF0000"/>
                </a:solidFill>
                <a:latin typeface="Times New Roman" panose="02020603050405020304" pitchFamily="18" charset="0"/>
                <a:cs typeface="Times New Roman" panose="02020603050405020304" pitchFamily="18" charset="0"/>
              </a:rPr>
              <a:t>Giáo viên: Bùi Thị Hương</a:t>
            </a:r>
          </a:p>
        </p:txBody>
      </p:sp>
    </p:spTree>
    <p:custDataLst>
      <p:tags r:id="rId1"/>
    </p:custDataLst>
    <p:extLst>
      <p:ext uri="{BB962C8B-B14F-4D97-AF65-F5344CB8AC3E}">
        <p14:creationId xmlns:p14="http://schemas.microsoft.com/office/powerpoint/2010/main" val="2536647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4"/>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5"/>
          <a:stretch>
            <a:fillRect/>
          </a:stretch>
        </p:blipFill>
        <p:spPr>
          <a:xfrm>
            <a:off x="519880" y="4472385"/>
            <a:ext cx="7974259" cy="1627773"/>
          </a:xfrm>
          <a:prstGeom prst="rect">
            <a:avLst/>
          </a:prstGeom>
        </p:spPr>
      </p:pic>
    </p:spTree>
    <p:custDataLst>
      <p:tags r:id="rId1"/>
    </p:custDataLst>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560" y="1275791"/>
            <a:ext cx="7071360" cy="5109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10" y="5686037"/>
            <a:ext cx="4006546" cy="1135024"/>
            <a:chOff x="9701597" y="980765"/>
            <a:chExt cx="2561228"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7" y="984962"/>
              <a:ext cx="2561228"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rPr>
                <a:t>Bên</a:t>
              </a:r>
              <a:r>
                <a:rPr lang="en-US" sz="3200" b="0" i="0" dirty="0">
                  <a:solidFill>
                    <a:srgbClr val="000000"/>
                  </a:solidFill>
                  <a:effectLst/>
                  <a:latin typeface="OpenSans"/>
                </a:rPr>
                <a:t> </a:t>
              </a:r>
              <a:r>
                <a:rPr lang="en-US" sz="3200" b="0" i="0" dirty="0" err="1">
                  <a:solidFill>
                    <a:srgbClr val="000000"/>
                  </a:solidFill>
                  <a:effectLst/>
                  <a:latin typeface="OpenSans"/>
                </a:rPr>
                <a:t>trong</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bếp</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khách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7" y="4019785"/>
            <a:ext cx="4462624" cy="1085377"/>
            <a:chOff x="8521448" y="2059364"/>
            <a:chExt cx="1684163"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684163"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Bên ngoài (mái, tường, vách, </a:t>
              </a:r>
              <a:r>
                <a:rPr lang="vi-VN" sz="3200" b="0" i="0">
                  <a:solidFill>
                    <a:srgbClr val="000000"/>
                  </a:solidFill>
                  <a:effectLst/>
                  <a:latin typeface="OpenSans"/>
                </a:rPr>
                <a:t>cửa </a:t>
              </a:r>
              <a:r>
                <a:rPr lang="vi-VN" sz="3200" b="0" i="0" smtClean="0">
                  <a:solidFill>
                    <a:srgbClr val="000000"/>
                  </a:solidFill>
                  <a:effectLst/>
                  <a:latin typeface="OpenSans"/>
                </a:rPr>
                <a:t>sổ</a:t>
              </a:r>
              <a:r>
                <a:rPr lang="en-GB" sz="3200" b="0" i="0" smtClean="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3"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3"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4"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smtClean="0">
                  <a:ln>
                    <a:noFill/>
                  </a:ln>
                  <a:solidFill>
                    <a:srgbClr val="0C8458"/>
                  </a:solidFill>
                  <a:effectLst/>
                  <a:uLnTx/>
                  <a:uFillTx/>
                  <a:latin typeface="Calibri" panose="020F0502020204030204" pitchFamily="34" charset="0"/>
                  <a:ea typeface="+mn-ea"/>
                  <a:cs typeface="Calibri" panose="020F0502020204030204" pitchFamily="34" charset="0"/>
                </a:rPr>
                <a:t>vở</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6"/>
          <a:stretch>
            <a:fillRect/>
          </a:stretch>
        </p:blipFill>
        <p:spPr>
          <a:xfrm>
            <a:off x="1378015" y="-494824"/>
            <a:ext cx="5828281" cy="325554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89364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a:t>
            </a:r>
            <a:r>
              <a:rPr lang="vi-VN" sz="2400">
                <a:solidFill>
                  <a:srgbClr val="000000"/>
                </a:solidFill>
                <a:latin typeface="Calibri" panose="020F0502020204030204" pitchFamily="34" charset="0"/>
                <a:cs typeface="Calibri" panose="020F0502020204030204" pitchFamily="34" charset="0"/>
              </a:rPr>
              <a:t>là </a:t>
            </a:r>
            <a:r>
              <a:rPr lang="vi-VN" sz="2400" smtClean="0">
                <a:solidFill>
                  <a:srgbClr val="000000"/>
                </a:solidFill>
                <a:latin typeface="Calibri" panose="020F0502020204030204" pitchFamily="34" charset="0"/>
                <a:cs typeface="Calibri" panose="020F0502020204030204" pitchFamily="34" charset="0"/>
              </a:rPr>
              <a:t>th</a:t>
            </a:r>
            <a:r>
              <a:rPr lang="en-GB" sz="2400" smtClean="0">
                <a:solidFill>
                  <a:srgbClr val="000000"/>
                </a:solidFill>
                <a:latin typeface="Calibri" panose="020F0502020204030204" pitchFamily="34" charset="0"/>
                <a:cs typeface="Calibri" panose="020F0502020204030204" pitchFamily="34" charset="0"/>
              </a:rPr>
              <a:t>ế</a:t>
            </a:r>
            <a:r>
              <a:rPr lang="vi-VN" sz="2400" smtClean="0">
                <a:solidFill>
                  <a:srgbClr val="000000"/>
                </a:solidFill>
                <a:latin typeface="Calibri" panose="020F0502020204030204" pitchFamily="34" charset="0"/>
                <a:cs typeface="Calibri" panose="020F0502020204030204" pitchFamily="34" charset="0"/>
              </a:rPr>
              <a:t> đấy</a:t>
            </a:r>
            <a:r>
              <a:rPr lang="en-GB" sz="2400" smtClean="0">
                <a:solidFill>
                  <a:srgbClr val="000000"/>
                </a:solidFill>
                <a:latin typeface="Calibri" panose="020F0502020204030204" pitchFamily="34" charset="0"/>
                <a:cs typeface="Calibri" panose="020F0502020204030204" pitchFamily="34" charset="0"/>
              </a:rPr>
              <a:t>.</a:t>
            </a:r>
            <a:r>
              <a:rPr lang="vi-VN" sz="2400" smtClean="0">
                <a:solidFill>
                  <a:srgbClr val="000000"/>
                </a:solidFill>
                <a:latin typeface="Calibri" panose="020F0502020204030204" pitchFamily="34" charset="0"/>
                <a:cs typeface="Calibri" panose="020F0502020204030204" pitchFamily="34" charset="0"/>
              </a:rPr>
              <a:t> </a:t>
            </a:r>
            <a:r>
              <a:rPr lang="en-GB" sz="2400" dirty="0">
                <a:solidFill>
                  <a:srgbClr val="000000"/>
                </a:solidFill>
                <a:latin typeface="Calibri" panose="020F0502020204030204" pitchFamily="34" charset="0"/>
                <a:cs typeface="Calibri" panose="020F0502020204030204" pitchFamily="34" charset="0"/>
              </a:rPr>
              <a:t>E</a:t>
            </a:r>
            <a:r>
              <a:rPr lang="vi-VN" sz="2400" smtClean="0">
                <a:solidFill>
                  <a:srgbClr val="000000"/>
                </a:solidFill>
                <a:latin typeface="Calibri" panose="020F0502020204030204" pitchFamily="34" charset="0"/>
                <a:cs typeface="Calibri" panose="020F0502020204030204" pitchFamily="34" charset="0"/>
              </a:rPr>
              <a:t>m </a:t>
            </a:r>
            <a:r>
              <a:rPr lang="vi-VN" sz="2400" dirty="0">
                <a:solidFill>
                  <a:srgbClr val="000000"/>
                </a:solidFill>
                <a:latin typeface="Calibri" panose="020F0502020204030204" pitchFamily="34" charset="0"/>
                <a:cs typeface="Calibri" panose="020F0502020204030204" pitchFamily="34" charset="0"/>
              </a:rPr>
              <a:t>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408379" y="-896047"/>
            <a:ext cx="5828281" cy="3255546"/>
          </a:xfrm>
          <a:prstGeom prst="rect">
            <a:avLst/>
          </a:prstGeom>
        </p:spPr>
      </p:pic>
    </p:spTree>
    <p:custDataLst>
      <p:tags r:id="rId1"/>
    </p:custDataLst>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6">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6">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6">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7">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8"/>
          <a:stretch>
            <a:fillRect/>
          </a:stretch>
        </p:blipFill>
        <p:spPr>
          <a:xfrm>
            <a:off x="3766861" y="75402"/>
            <a:ext cx="4676037" cy="1316850"/>
          </a:xfrm>
          <a:prstGeom prst="rect">
            <a:avLst/>
          </a:prstGeom>
        </p:spPr>
      </p:pic>
    </p:spTree>
    <p:custDataLst>
      <p:tags r:id="rId1"/>
    </p:custDataLst>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4"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4"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4"/>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5"/>
          <a:stretch>
            <a:fillRect/>
          </a:stretch>
        </p:blipFill>
        <p:spPr>
          <a:xfrm>
            <a:off x="1482335" y="3527902"/>
            <a:ext cx="6919560" cy="2420322"/>
          </a:xfrm>
          <a:prstGeom prst="rect">
            <a:avLst/>
          </a:prstGeom>
        </p:spPr>
      </p:pic>
    </p:spTree>
    <p:custDataLst>
      <p:tags r:id="rId1"/>
    </p:custDataLst>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a:t>
            </a:r>
            <a:r>
              <a:rPr lang="vi-VN" sz="4400">
                <a:solidFill>
                  <a:srgbClr val="000000"/>
                </a:solidFill>
                <a:latin typeface="Calibri" panose="020F0502020204030204" pitchFamily="34" charset="0"/>
                <a:cs typeface="Calibri" panose="020F0502020204030204" pitchFamily="34" charset="0"/>
              </a:rPr>
              <a:t>nắng </a:t>
            </a:r>
            <a:r>
              <a:rPr lang="vi-VN" sz="4400" smtClean="0">
                <a:solidFill>
                  <a:srgbClr val="000000"/>
                </a:solidFill>
                <a:latin typeface="Calibri" panose="020F0502020204030204" pitchFamily="34" charset="0"/>
                <a:cs typeface="Calibri" panose="020F0502020204030204" pitchFamily="34" charset="0"/>
              </a:rPr>
              <a:t>mặ</a:t>
            </a:r>
            <a:r>
              <a:rPr lang="en-GB" sz="4400" smtClean="0">
                <a:solidFill>
                  <a:srgbClr val="000000"/>
                </a:solidFill>
                <a:latin typeface="Calibri" panose="020F0502020204030204" pitchFamily="34" charset="0"/>
                <a:cs typeface="Calibri" panose="020F0502020204030204" pitchFamily="34" charset="0"/>
              </a:rPr>
              <a:t>t</a:t>
            </a:r>
            <a:r>
              <a:rPr lang="vi-VN" sz="4400" smtClean="0">
                <a:solidFill>
                  <a:srgbClr val="000000"/>
                </a:solidFill>
                <a:latin typeface="Calibri" panose="020F0502020204030204" pitchFamily="34" charset="0"/>
                <a:cs typeface="Calibri" panose="020F0502020204030204" pitchFamily="34" charset="0"/>
              </a:rPr>
              <a:t> </a:t>
            </a:r>
            <a:r>
              <a:rPr lang="vi-VN" sz="4400" dirty="0">
                <a:solidFill>
                  <a:srgbClr val="000000"/>
                </a:solidFill>
                <a:latin typeface="Calibri" panose="020F0502020204030204" pitchFamily="34" charset="0"/>
                <a:cs typeface="Calibri" panose="020F0502020204030204" pitchFamily="34" charset="0"/>
              </a:rPr>
              <a:t>trời rực rỡ.</a:t>
            </a:r>
          </a:p>
        </p:txBody>
      </p:sp>
    </p:spTree>
    <p:custDataLst>
      <p:tags r:id="rId1"/>
    </p:custDataLst>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5"/>
          <a:stretch>
            <a:fillRect/>
          </a:stretch>
        </p:blipFill>
        <p:spPr>
          <a:xfrm>
            <a:off x="2443996" y="2183961"/>
            <a:ext cx="8163252" cy="3426249"/>
          </a:xfrm>
          <a:prstGeom prst="rect">
            <a:avLst/>
          </a:prstGeom>
        </p:spPr>
      </p:pic>
    </p:spTree>
    <p:custDataLst>
      <p:tags r:id="rId1"/>
    </p:custDataLst>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1F8BE4-4471-4971-812B-202927E548DD}"/>
              </a:ext>
            </a:extLst>
          </p:cNvPr>
          <p:cNvPicPr>
            <a:picLocks noChangeAspect="1"/>
          </p:cNvPicPr>
          <p:nvPr/>
        </p:nvPicPr>
        <p:blipFill>
          <a:blip r:embed="rId4"/>
          <a:stretch>
            <a:fillRect/>
          </a:stretch>
        </p:blipFill>
        <p:spPr>
          <a:xfrm>
            <a:off x="5446068" y="1104548"/>
            <a:ext cx="6285521" cy="3103133"/>
          </a:xfrm>
          <a:prstGeom prst="rect">
            <a:avLst/>
          </a:prstGeom>
        </p:spPr>
      </p:pic>
      <p:pic>
        <p:nvPicPr>
          <p:cNvPr id="15"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89E0F6EE-4BA1-4FCE-8C20-69E77375B2DA}"/>
              </a:ext>
            </a:extLst>
          </p:cNvPr>
          <p:cNvPicPr>
            <a:picLocks noChangeAspect="1"/>
          </p:cNvPicPr>
          <p:nvPr/>
        </p:nvPicPr>
        <p:blipFill rotWithShape="1">
          <a:blip r:embed="rId5"/>
          <a:srcRect t="19122" b="25793"/>
          <a:stretch/>
        </p:blipFill>
        <p:spPr>
          <a:xfrm flipH="1">
            <a:off x="233008" y="3875315"/>
            <a:ext cx="3827649" cy="2982686"/>
          </a:xfrm>
          <a:prstGeom prst="rect">
            <a:avLst/>
          </a:prstGeom>
        </p:spPr>
      </p:pic>
    </p:spTree>
    <p:custDataLst>
      <p:tags r:id="rId1"/>
    </p:custDataLst>
    <p:extLst>
      <p:ext uri="{BB962C8B-B14F-4D97-AF65-F5344CB8AC3E}">
        <p14:creationId xmlns:p14="http://schemas.microsoft.com/office/powerpoint/2010/main" val="215321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5A6D3F05-978F-4F92-AE60-5195E994315E}"/>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4"/>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5"/>
          <a:stretch>
            <a:fillRect/>
          </a:stretch>
        </p:blipFill>
        <p:spPr>
          <a:xfrm>
            <a:off x="596106" y="3443681"/>
            <a:ext cx="6943946" cy="31701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773602" y="3016685"/>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5"/>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6"/>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7"/>
          <a:stretch>
            <a:fillRect/>
          </a:stretch>
        </p:blipFill>
        <p:spPr>
          <a:xfrm>
            <a:off x="8148320" y="4615698"/>
            <a:ext cx="3456686" cy="229552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4020610" y="1964314"/>
            <a:ext cx="8076943"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smtClean="0">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smtClean="0">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5"/>
          <a:stretch>
            <a:fillRect/>
          </a:stretch>
        </p:blipFill>
        <p:spPr>
          <a:xfrm>
            <a:off x="6434040" y="-133275"/>
            <a:ext cx="5742930" cy="1176630"/>
          </a:xfrm>
          <a:prstGeom prst="rect">
            <a:avLst/>
          </a:prstGeom>
        </p:spPr>
      </p:pic>
    </p:spTree>
    <p:custDataLst>
      <p:tags r:id="rId1"/>
    </p:custDataLst>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5"/>
          <a:stretch>
            <a:fillRect/>
          </a:stretch>
        </p:blipFill>
        <p:spPr>
          <a:xfrm>
            <a:off x="7274865" y="1860671"/>
            <a:ext cx="4734037" cy="3514351"/>
          </a:xfrm>
          <a:prstGeom prst="rect">
            <a:avLst/>
          </a:prstGeom>
        </p:spPr>
      </p:pic>
    </p:spTree>
    <p:custDataLst>
      <p:tags r:id="rId1"/>
    </p:custDataLst>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65260" y="5216886"/>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6"/>
          <a:stretch>
            <a:fillRect/>
          </a:stretch>
        </p:blipFill>
        <p:spPr>
          <a:xfrm>
            <a:off x="7895760" y="2117725"/>
            <a:ext cx="3803382" cy="3143073"/>
          </a:xfrm>
          <a:prstGeom prst="rect">
            <a:avLst/>
          </a:prstGeom>
        </p:spPr>
      </p:pic>
    </p:spTree>
    <p:custDataLst>
      <p:tags r:id="rId1"/>
    </p:custDataLst>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5"/>
          <a:stretch>
            <a:fillRect/>
          </a:stretch>
        </p:blipFill>
        <p:spPr>
          <a:xfrm>
            <a:off x="7526439" y="1731148"/>
            <a:ext cx="4644151" cy="3084100"/>
          </a:xfrm>
          <a:prstGeom prst="rect">
            <a:avLst/>
          </a:prstGeom>
        </p:spPr>
      </p:pic>
    </p:spTree>
    <p:custDataLst>
      <p:tags r:id="rId1"/>
    </p:custDataLst>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84C7E49-1C67-46F3-8820-ED1974EC0EE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P{7DB3D339-E659-4BB1-85FD-90F2828387BA}&quot;,&quot;D:\\NĂM 2024\\TIẾNG VIỆT KÌ 1\\TV-Tuần 11- zalo 0972115126\\Bài 20 - TRÒ CHUYỆN CÙNG MẸ&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Viết đoạn văn tả ngôi nhà của em - Tiết 4"/>
</p:tagLst>
</file>

<file path=ppt/tags/tag10.xml><?xml version="1.0" encoding="utf-8"?>
<p:tagLst xmlns:a="http://schemas.openxmlformats.org/drawingml/2006/main" xmlns:r="http://schemas.openxmlformats.org/officeDocument/2006/relationships" xmlns:p="http://schemas.openxmlformats.org/presentationml/2006/main">
  <p:tag name="GENSWF_SLIDE_UID" val="{BBCF9132-D781-4F6B-B01B-BE0C94C855E0}:373"/>
</p:tagLst>
</file>

<file path=ppt/tags/tag11.xml><?xml version="1.0" encoding="utf-8"?>
<p:tagLst xmlns:a="http://schemas.openxmlformats.org/drawingml/2006/main" xmlns:r="http://schemas.openxmlformats.org/officeDocument/2006/relationships" xmlns:p="http://schemas.openxmlformats.org/presentationml/2006/main">
  <p:tag name="GENSWF_SLIDE_UID" val="{B78F0237-09AF-474C-AE6F-5DAA6FFDEE8E}:369"/>
</p:tagLst>
</file>

<file path=ppt/tags/tag12.xml><?xml version="1.0" encoding="utf-8"?>
<p:tagLst xmlns:a="http://schemas.openxmlformats.org/drawingml/2006/main" xmlns:r="http://schemas.openxmlformats.org/officeDocument/2006/relationships" xmlns:p="http://schemas.openxmlformats.org/presentationml/2006/main">
  <p:tag name="GENSWF_SLIDE_UID" val="{FC7BE488-45CC-426F-B18D-DD7050FF7E85}:285"/>
</p:tagLst>
</file>

<file path=ppt/tags/tag13.xml><?xml version="1.0" encoding="utf-8"?>
<p:tagLst xmlns:a="http://schemas.openxmlformats.org/drawingml/2006/main" xmlns:r="http://schemas.openxmlformats.org/officeDocument/2006/relationships" xmlns:p="http://schemas.openxmlformats.org/presentationml/2006/main">
  <p:tag name="GENSWF_SLIDE_UID" val="{D6EDEF25-A366-4916-A99F-96B01EF8B533}:366"/>
</p:tagLst>
</file>

<file path=ppt/tags/tag14.xml><?xml version="1.0" encoding="utf-8"?>
<p:tagLst xmlns:a="http://schemas.openxmlformats.org/drawingml/2006/main" xmlns:r="http://schemas.openxmlformats.org/officeDocument/2006/relationships" xmlns:p="http://schemas.openxmlformats.org/presentationml/2006/main">
  <p:tag name="GENSWF_SLIDE_UID" val="{AADCB4A6-AB5C-40BA-BF1D-2C23C505046F}:270"/>
</p:tagLst>
</file>

<file path=ppt/tags/tag15.xml><?xml version="1.0" encoding="utf-8"?>
<p:tagLst xmlns:a="http://schemas.openxmlformats.org/drawingml/2006/main" xmlns:r="http://schemas.openxmlformats.org/officeDocument/2006/relationships" xmlns:p="http://schemas.openxmlformats.org/presentationml/2006/main">
  <p:tag name="GENSWF_SLIDE_UID" val="{5641C277-7B89-45AB-8A6F-C2B1E16EF7ED}:374"/>
</p:tagLst>
</file>

<file path=ppt/tags/tag16.xml><?xml version="1.0" encoding="utf-8"?>
<p:tagLst xmlns:a="http://schemas.openxmlformats.org/drawingml/2006/main" xmlns:r="http://schemas.openxmlformats.org/officeDocument/2006/relationships" xmlns:p="http://schemas.openxmlformats.org/presentationml/2006/main">
  <p:tag name="GENSWF_SLIDE_UID" val="{BF3341CF-2BCD-4840-BDF5-56F3058ED824}:377"/>
</p:tagLst>
</file>

<file path=ppt/tags/tag17.xml><?xml version="1.0" encoding="utf-8"?>
<p:tagLst xmlns:a="http://schemas.openxmlformats.org/drawingml/2006/main" xmlns:r="http://schemas.openxmlformats.org/officeDocument/2006/relationships" xmlns:p="http://schemas.openxmlformats.org/presentationml/2006/main">
  <p:tag name="GENSWF_SLIDE_UID" val="{1ADD6474-16E6-44D7-BAEF-D82B53BC53F3}:375"/>
</p:tagLst>
</file>

<file path=ppt/tags/tag18.xml><?xml version="1.0" encoding="utf-8"?>
<p:tagLst xmlns:a="http://schemas.openxmlformats.org/drawingml/2006/main" xmlns:r="http://schemas.openxmlformats.org/officeDocument/2006/relationships" xmlns:p="http://schemas.openxmlformats.org/presentationml/2006/main">
  <p:tag name="GENSWF_SLIDE_UID" val="{09A8D83E-D606-4FB7-BCCA-A410E1915587}:376"/>
</p:tagLst>
</file>

<file path=ppt/tags/tag19.xml><?xml version="1.0" encoding="utf-8"?>
<p:tagLst xmlns:a="http://schemas.openxmlformats.org/drawingml/2006/main" xmlns:r="http://schemas.openxmlformats.org/officeDocument/2006/relationships" xmlns:p="http://schemas.openxmlformats.org/presentationml/2006/main">
  <p:tag name="GENSWF_SLIDE_UID" val="{94076C0A-124A-4631-B701-CF5AA967DC4E}:364"/>
</p:tagLst>
</file>

<file path=ppt/tags/tag2.xml><?xml version="1.0" encoding="utf-8"?>
<p:tagLst xmlns:a="http://schemas.openxmlformats.org/drawingml/2006/main" xmlns:r="http://schemas.openxmlformats.org/officeDocument/2006/relationships" xmlns:p="http://schemas.openxmlformats.org/presentationml/2006/main">
  <p:tag name="GENSWF_SLIDE_UID" val="{55420D14-6E28-4D88-A1F8-DA0A0200065D}:380"/>
</p:tagLst>
</file>

<file path=ppt/tags/tag3.xml><?xml version="1.0" encoding="utf-8"?>
<p:tagLst xmlns:a="http://schemas.openxmlformats.org/drawingml/2006/main" xmlns:r="http://schemas.openxmlformats.org/officeDocument/2006/relationships" xmlns:p="http://schemas.openxmlformats.org/presentationml/2006/main">
  <p:tag name="GENSWF_SLIDE_UID" val="{9FA3D379-1DE0-49B6-9C27-EACE57359A75}:378"/>
</p:tagLst>
</file>

<file path=ppt/tags/tag4.xml><?xml version="1.0" encoding="utf-8"?>
<p:tagLst xmlns:a="http://schemas.openxmlformats.org/drawingml/2006/main" xmlns:r="http://schemas.openxmlformats.org/officeDocument/2006/relationships" xmlns:p="http://schemas.openxmlformats.org/presentationml/2006/main">
  <p:tag name="GENSWF_SLIDE_UID" val="{E84F1E16-194C-4D0C-B006-BB7411621716}:379"/>
</p:tagLst>
</file>

<file path=ppt/tags/tag5.xml><?xml version="1.0" encoding="utf-8"?>
<p:tagLst xmlns:a="http://schemas.openxmlformats.org/drawingml/2006/main" xmlns:r="http://schemas.openxmlformats.org/officeDocument/2006/relationships" xmlns:p="http://schemas.openxmlformats.org/presentationml/2006/main">
  <p:tag name="GENSWF_SLIDE_UID" val="{DAB83881-CC15-4F76-B7F3-0E21DC494028}:259"/>
</p:tagLst>
</file>

<file path=ppt/tags/tag6.xml><?xml version="1.0" encoding="utf-8"?>
<p:tagLst xmlns:a="http://schemas.openxmlformats.org/drawingml/2006/main" xmlns:r="http://schemas.openxmlformats.org/officeDocument/2006/relationships" xmlns:p="http://schemas.openxmlformats.org/presentationml/2006/main">
  <p:tag name="GENSWF_SLIDE_UID" val="{139BA8ED-F789-4F13-827D-24615429A33C}:268"/>
</p:tagLst>
</file>

<file path=ppt/tags/tag7.xml><?xml version="1.0" encoding="utf-8"?>
<p:tagLst xmlns:a="http://schemas.openxmlformats.org/drawingml/2006/main" xmlns:r="http://schemas.openxmlformats.org/officeDocument/2006/relationships" xmlns:p="http://schemas.openxmlformats.org/presentationml/2006/main">
  <p:tag name="GENSWF_SLIDE_UID" val="{3868171D-277E-48E9-9AD4-52E8008ED425}:367"/>
</p:tagLst>
</file>

<file path=ppt/tags/tag8.xml><?xml version="1.0" encoding="utf-8"?>
<p:tagLst xmlns:a="http://schemas.openxmlformats.org/drawingml/2006/main" xmlns:r="http://schemas.openxmlformats.org/officeDocument/2006/relationships" xmlns:p="http://schemas.openxmlformats.org/presentationml/2006/main">
  <p:tag name="GENSWF_SLIDE_UID" val="{EFB3CC5B-EC92-4364-8410-7E79C84D20EF}:371"/>
</p:tagLst>
</file>

<file path=ppt/tags/tag9.xml><?xml version="1.0" encoding="utf-8"?>
<p:tagLst xmlns:a="http://schemas.openxmlformats.org/drawingml/2006/main" xmlns:r="http://schemas.openxmlformats.org/officeDocument/2006/relationships" xmlns:p="http://schemas.openxmlformats.org/presentationml/2006/main">
  <p:tag name="GENSWF_SLIDE_UID" val="{A7BCC5C8-CAFB-4888-8730-0B1C2957A9FE}:372"/>
</p:tagLst>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802</Words>
  <Application>Microsoft Office PowerPoint</Application>
  <PresentationFormat>Widescreen</PresentationFormat>
  <Paragraphs>83</Paragraphs>
  <Slides>18</Slides>
  <Notes>3</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18</vt:i4>
      </vt:variant>
    </vt:vector>
  </HeadingPairs>
  <TitlesOfParts>
    <vt:vector size="36" baseType="lpstr">
      <vt:lpstr>Arial</vt:lpstr>
      <vt:lpstr>Arial-Rounded</vt:lpstr>
      <vt:lpstr>Baloo</vt:lpstr>
      <vt:lpstr>Calibri</vt:lpstr>
      <vt:lpstr>等线</vt:lpstr>
      <vt:lpstr>Helvetica</vt:lpstr>
      <vt:lpstr>Helvetica Light</vt:lpstr>
      <vt:lpstr>Ikaros-Regular</vt:lpstr>
      <vt:lpstr>OpenSans</vt:lpstr>
      <vt:lpstr>SVN-Nexa Rush Slab Black Shadow</vt:lpstr>
      <vt:lpstr>Times New Roman</vt:lpstr>
      <vt:lpstr>义启春暖花开</vt:lpstr>
      <vt:lpstr>仓耳玄三M W05</vt:lpstr>
      <vt:lpstr>字魂27号-布丁体</vt:lpstr>
      <vt:lpstr>小美好体</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đoạn văn tả ngôi nhà của em - Tiết 4</dc:title>
  <dc:creator>Thao Tran</dc:creator>
  <cp:lastModifiedBy>STD</cp:lastModifiedBy>
  <cp:revision>36</cp:revision>
  <dcterms:created xsi:type="dcterms:W3CDTF">2022-08-16T02:59:53Z</dcterms:created>
  <dcterms:modified xsi:type="dcterms:W3CDTF">2024-11-24T02:22:33Z</dcterms:modified>
</cp:coreProperties>
</file>