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7" r:id="rId3"/>
  </p:sldMasterIdLst>
  <p:notesMasterIdLst>
    <p:notesMasterId r:id="rId11"/>
  </p:notesMasterIdLst>
  <p:sldIdLst>
    <p:sldId id="257" r:id="rId4"/>
    <p:sldId id="264" r:id="rId5"/>
    <p:sldId id="266" r:id="rId6"/>
    <p:sldId id="267" r:id="rId7"/>
    <p:sldId id="268" r:id="rId8"/>
    <p:sldId id="269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6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76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923731"/>
            <a:ext cx="9847580" cy="5202749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</a:t>
            </a:r>
            <a:r>
              <a:rPr lang="en-US" altLang="zh-CN" sz="7200" b="1" noProof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r>
              <a:rPr lang="vi-VN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vi-VN" altLang="zh-CN" sz="7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lớp 2E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endParaRPr lang="vi-VN" altLang="zh-CN" sz="7200" b="1" noProof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96970" y="1698625"/>
            <a:ext cx="783971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14: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9700" y="217805"/>
            <a:ext cx="2103120" cy="899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" y="1639570"/>
            <a:ext cx="10621645" cy="384238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304155" y="248475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14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304155" y="309880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12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304155" y="393065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3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304155" y="462597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8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820025" y="248475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13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7840345" y="309880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12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820025" y="393065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6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7840345" y="462597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7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0274300" y="248475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15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0335895" y="309880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15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10427335" y="393065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8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0427335" y="454469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0040" y="675640"/>
            <a:ext cx="9183370" cy="5339715"/>
          </a:xfrm>
          <a:prstGeom prst="rect">
            <a:avLst/>
          </a:prstGeom>
        </p:spPr>
      </p:pic>
      <p:cxnSp>
        <p:nvCxnSpPr>
          <p:cNvPr id="5" name="Curved Connector 4"/>
          <p:cNvCxnSpPr/>
          <p:nvPr/>
        </p:nvCxnSpPr>
        <p:spPr>
          <a:xfrm rot="5400000" flipV="1">
            <a:off x="6003925" y="1988185"/>
            <a:ext cx="1623060" cy="1399540"/>
          </a:xfrm>
          <a:prstGeom prst="curvedConnector3">
            <a:avLst>
              <a:gd name="adj1" fmla="val 50039"/>
            </a:avLst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10800000" flipV="1">
            <a:off x="5161915" y="2920365"/>
            <a:ext cx="3763010" cy="527685"/>
          </a:xfrm>
          <a:prstGeom prst="curvedConnector3">
            <a:avLst>
              <a:gd name="adj1" fmla="val 49983"/>
            </a:avLst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flipV="1">
            <a:off x="4512945" y="4148455"/>
            <a:ext cx="2880995" cy="1268095"/>
          </a:xfrm>
          <a:prstGeom prst="curvedConnector3">
            <a:avLst>
              <a:gd name="adj1" fmla="val 50011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5182235" y="4178300"/>
            <a:ext cx="1612900" cy="365125"/>
          </a:xfrm>
          <a:prstGeom prst="curvedConnector3">
            <a:avLst>
              <a:gd name="adj1" fmla="val 49961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0800000">
            <a:off x="6501130" y="4148455"/>
            <a:ext cx="2058670" cy="770890"/>
          </a:xfrm>
          <a:prstGeom prst="curvedConnector3">
            <a:avLst>
              <a:gd name="adj1" fmla="val 49969"/>
            </a:avLst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841" y="1164746"/>
            <a:ext cx="9672320" cy="452247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19070" y="4838065"/>
            <a:ext cx="6563360" cy="19488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:</a:t>
            </a:r>
          </a:p>
          <a:p>
            <a:pPr algn="ctr"/>
            <a:r>
              <a:rPr lang="en-US" sz="2800" dirty="0" err="1"/>
              <a:t>S</a:t>
            </a:r>
            <a:r>
              <a:rPr lang="en-US" sz="2800" dirty="0" err="1" smtClean="0"/>
              <a:t>ố</a:t>
            </a:r>
            <a:r>
              <a:rPr lang="en-US" sz="2800" dirty="0" smtClean="0"/>
              <a:t> </a:t>
            </a:r>
            <a:r>
              <a:rPr lang="en-US" sz="2800" dirty="0" err="1"/>
              <a:t>quyển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 smtClean="0"/>
              <a:t>vở</a:t>
            </a:r>
            <a:r>
              <a:rPr lang="en-US" sz="2800" dirty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/>
              <a:t>:</a:t>
            </a:r>
          </a:p>
          <a:p>
            <a:pPr algn="ctr"/>
            <a:r>
              <a:rPr lang="en-US" sz="2800" dirty="0"/>
              <a:t>9 + 8 = </a:t>
            </a:r>
            <a:r>
              <a:rPr lang="en-US" sz="2800" dirty="0" smtClean="0"/>
              <a:t>17 </a:t>
            </a:r>
            <a:r>
              <a:rPr lang="en-US" sz="2800" dirty="0"/>
              <a:t>(</a:t>
            </a:r>
            <a:r>
              <a:rPr lang="en-US" sz="2800" dirty="0" err="1"/>
              <a:t>quyển</a:t>
            </a:r>
            <a:r>
              <a:rPr lang="en-US" sz="2800" dirty="0"/>
              <a:t>)</a:t>
            </a:r>
          </a:p>
          <a:p>
            <a:pPr algn="ctr"/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  <a:r>
              <a:rPr lang="en-US" sz="2800" dirty="0" smtClean="0"/>
              <a:t>17 </a:t>
            </a:r>
            <a:r>
              <a:rPr lang="en-US" sz="2800" dirty="0" err="1"/>
              <a:t>quyển</a:t>
            </a:r>
            <a:r>
              <a:rPr lang="en-US" sz="2800" dirty="0"/>
              <a:t> </a:t>
            </a:r>
            <a:r>
              <a:rPr lang="en-US" sz="2800" dirty="0" err="1" smtClean="0"/>
              <a:t>sách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vở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060" y="1652905"/>
            <a:ext cx="10204450" cy="2756535"/>
          </a:xfrm>
          <a:prstGeom prst="rect">
            <a:avLst/>
          </a:prstGeom>
        </p:spPr>
      </p:pic>
      <p:sp>
        <p:nvSpPr>
          <p:cNvPr id="4" name="Flowchart: Decision 3"/>
          <p:cNvSpPr/>
          <p:nvPr/>
        </p:nvSpPr>
        <p:spPr>
          <a:xfrm>
            <a:off x="5345430" y="2353310"/>
            <a:ext cx="1226820" cy="1217295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16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719060" y="3317240"/>
            <a:ext cx="1226820" cy="121729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9626600" y="2219960"/>
            <a:ext cx="1692910" cy="15113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8523768" y="576145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88</Words>
  <Application>Microsoft Office PowerPoint</Application>
  <PresentationFormat>Widescreen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宋体</vt:lpstr>
      <vt:lpstr>宋体</vt:lpstr>
      <vt:lpstr>Arial</vt:lpstr>
      <vt:lpstr>Calibri</vt:lpstr>
      <vt:lpstr>Calibri Light</vt:lpstr>
      <vt:lpstr>等线</vt:lpstr>
      <vt:lpstr>ITC Avant Garde Std Bk</vt:lpstr>
      <vt:lpstr>Times New Roman</vt:lpstr>
      <vt:lpstr>字魂17号-萌趣果冻体</vt:lpstr>
      <vt:lpstr>1_Office Theme</vt:lpstr>
      <vt:lpstr>2_Office Theme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Truong</dc:creator>
  <cp:lastModifiedBy>Truong</cp:lastModifiedBy>
  <cp:revision>10</cp:revision>
  <dcterms:created xsi:type="dcterms:W3CDTF">2021-05-12T10:24:12Z</dcterms:created>
  <dcterms:modified xsi:type="dcterms:W3CDTF">2024-11-02T07:49:07Z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