
<file path=[Content_Types].xml><?xml version="1.0" encoding="utf-8"?>
<Types xmlns="http://schemas.openxmlformats.org/package/2006/content-types">
  <Default Extension="png" ContentType="image/png"/>
  <Default Extension="webp" ContentType="image/webp"/>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 id="2147483683" r:id="rId4"/>
    <p:sldMasterId id="2147483685" r:id="rId5"/>
    <p:sldMasterId id="2147483687" r:id="rId6"/>
  </p:sldMasterIdLst>
  <p:notesMasterIdLst>
    <p:notesMasterId r:id="rId22"/>
  </p:notesMasterIdLst>
  <p:sldIdLst>
    <p:sldId id="301" r:id="rId7"/>
    <p:sldId id="284" r:id="rId8"/>
    <p:sldId id="291" r:id="rId9"/>
    <p:sldId id="292" r:id="rId10"/>
    <p:sldId id="293" r:id="rId11"/>
    <p:sldId id="294" r:id="rId12"/>
    <p:sldId id="256" r:id="rId13"/>
    <p:sldId id="283" r:id="rId14"/>
    <p:sldId id="261" r:id="rId15"/>
    <p:sldId id="296" r:id="rId16"/>
    <p:sldId id="297" r:id="rId17"/>
    <p:sldId id="298" r:id="rId18"/>
    <p:sldId id="299" r:id="rId19"/>
    <p:sldId id="300" r:id="rId20"/>
    <p:sldId id="288"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667" autoAdjust="0"/>
  </p:normalViewPr>
  <p:slideViewPr>
    <p:cSldViewPr snapToGrid="0">
      <p:cViewPr varScale="1">
        <p:scale>
          <a:sx n="59" d="100"/>
          <a:sy n="59" d="100"/>
        </p:scale>
        <p:origin x="109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gs" Target="tags/tag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DC343-94C1-4B25-8BA5-499096BEDAAE}"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4D84B0-30EB-4FFD-BEAE-38972944A52F}" type="slidenum">
              <a:rPr lang="en-US" smtClean="0"/>
              <a:t>‹#›</a:t>
            </a:fld>
            <a:endParaRPr lang="en-US"/>
          </a:p>
        </p:txBody>
      </p:sp>
    </p:spTree>
    <p:extLst>
      <p:ext uri="{BB962C8B-B14F-4D97-AF65-F5344CB8AC3E}">
        <p14:creationId xmlns:p14="http://schemas.microsoft.com/office/powerpoint/2010/main" val="351782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a:t>
            </a:fld>
            <a:endParaRPr lang="en-US"/>
          </a:p>
        </p:txBody>
      </p:sp>
    </p:spTree>
    <p:extLst>
      <p:ext uri="{BB962C8B-B14F-4D97-AF65-F5344CB8AC3E}">
        <p14:creationId xmlns:p14="http://schemas.microsoft.com/office/powerpoint/2010/main" val="1561817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10</a:t>
            </a:fld>
            <a:endParaRPr lang="en-US"/>
          </a:p>
        </p:txBody>
      </p:sp>
    </p:spTree>
    <p:extLst>
      <p:ext uri="{BB962C8B-B14F-4D97-AF65-F5344CB8AC3E}">
        <p14:creationId xmlns:p14="http://schemas.microsoft.com/office/powerpoint/2010/main" val="63859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11</a:t>
            </a:fld>
            <a:endParaRPr lang="en-US"/>
          </a:p>
        </p:txBody>
      </p:sp>
    </p:spTree>
    <p:extLst>
      <p:ext uri="{BB962C8B-B14F-4D97-AF65-F5344CB8AC3E}">
        <p14:creationId xmlns:p14="http://schemas.microsoft.com/office/powerpoint/2010/main" val="3120014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12</a:t>
            </a:fld>
            <a:endParaRPr lang="en-US"/>
          </a:p>
        </p:txBody>
      </p:sp>
    </p:spTree>
    <p:extLst>
      <p:ext uri="{BB962C8B-B14F-4D97-AF65-F5344CB8AC3E}">
        <p14:creationId xmlns:p14="http://schemas.microsoft.com/office/powerpoint/2010/main" val="38531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13</a:t>
            </a:fld>
            <a:endParaRPr lang="en-US"/>
          </a:p>
        </p:txBody>
      </p:sp>
    </p:spTree>
    <p:extLst>
      <p:ext uri="{BB962C8B-B14F-4D97-AF65-F5344CB8AC3E}">
        <p14:creationId xmlns:p14="http://schemas.microsoft.com/office/powerpoint/2010/main" val="297810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14</a:t>
            </a:fld>
            <a:endParaRPr lang="en-US"/>
          </a:p>
        </p:txBody>
      </p:sp>
    </p:spTree>
    <p:extLst>
      <p:ext uri="{BB962C8B-B14F-4D97-AF65-F5344CB8AC3E}">
        <p14:creationId xmlns:p14="http://schemas.microsoft.com/office/powerpoint/2010/main" val="24132885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15</a:t>
            </a:fld>
            <a:endParaRPr lang="en-US"/>
          </a:p>
        </p:txBody>
      </p:sp>
    </p:spTree>
    <p:extLst>
      <p:ext uri="{BB962C8B-B14F-4D97-AF65-F5344CB8AC3E}">
        <p14:creationId xmlns:p14="http://schemas.microsoft.com/office/powerpoint/2010/main" val="3854901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2</a:t>
            </a:fld>
            <a:endParaRPr lang="en-US"/>
          </a:p>
        </p:txBody>
      </p:sp>
    </p:spTree>
    <p:extLst>
      <p:ext uri="{BB962C8B-B14F-4D97-AF65-F5344CB8AC3E}">
        <p14:creationId xmlns:p14="http://schemas.microsoft.com/office/powerpoint/2010/main" val="145125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3</a:t>
            </a:fld>
            <a:endParaRPr lang="en-US"/>
          </a:p>
        </p:txBody>
      </p:sp>
    </p:spTree>
    <p:extLst>
      <p:ext uri="{BB962C8B-B14F-4D97-AF65-F5344CB8AC3E}">
        <p14:creationId xmlns:p14="http://schemas.microsoft.com/office/powerpoint/2010/main" val="3673342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4</a:t>
            </a:fld>
            <a:endParaRPr lang="en-US"/>
          </a:p>
        </p:txBody>
      </p:sp>
    </p:spTree>
    <p:extLst>
      <p:ext uri="{BB962C8B-B14F-4D97-AF65-F5344CB8AC3E}">
        <p14:creationId xmlns:p14="http://schemas.microsoft.com/office/powerpoint/2010/main" val="8225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5</a:t>
            </a:fld>
            <a:endParaRPr lang="en-US"/>
          </a:p>
        </p:txBody>
      </p:sp>
    </p:spTree>
    <p:extLst>
      <p:ext uri="{BB962C8B-B14F-4D97-AF65-F5344CB8AC3E}">
        <p14:creationId xmlns:p14="http://schemas.microsoft.com/office/powerpoint/2010/main" val="452752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6</a:t>
            </a:fld>
            <a:endParaRPr lang="en-US"/>
          </a:p>
        </p:txBody>
      </p:sp>
    </p:spTree>
    <p:extLst>
      <p:ext uri="{BB962C8B-B14F-4D97-AF65-F5344CB8AC3E}">
        <p14:creationId xmlns:p14="http://schemas.microsoft.com/office/powerpoint/2010/main" val="7438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7</a:t>
            </a:fld>
            <a:endParaRPr lang="en-US"/>
          </a:p>
        </p:txBody>
      </p:sp>
    </p:spTree>
    <p:extLst>
      <p:ext uri="{BB962C8B-B14F-4D97-AF65-F5344CB8AC3E}">
        <p14:creationId xmlns:p14="http://schemas.microsoft.com/office/powerpoint/2010/main" val="8248519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8</a:t>
            </a:fld>
            <a:endParaRPr lang="en-US"/>
          </a:p>
        </p:txBody>
      </p:sp>
    </p:spTree>
    <p:extLst>
      <p:ext uri="{BB962C8B-B14F-4D97-AF65-F5344CB8AC3E}">
        <p14:creationId xmlns:p14="http://schemas.microsoft.com/office/powerpoint/2010/main" val="308228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54D84B0-30EB-4FFD-BEAE-38972944A52F}" type="slidenum">
              <a:rPr lang="en-US" smtClean="0"/>
              <a:t>9</a:t>
            </a:fld>
            <a:endParaRPr lang="en-US"/>
          </a:p>
        </p:txBody>
      </p:sp>
    </p:spTree>
    <p:extLst>
      <p:ext uri="{BB962C8B-B14F-4D97-AF65-F5344CB8AC3E}">
        <p14:creationId xmlns:p14="http://schemas.microsoft.com/office/powerpoint/2010/main" val="3063013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315384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4157929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84171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0DFFB-A23B-455B-93BF-C7B63385D2C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507CDEF-1CF5-4AF6-A9AE-05C0DA80A71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5210FFB-EA06-48CF-991E-448CFBF1394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769C369-D400-4249-8D19-398CB2A33E3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A636C7B-3E4A-4090-954E-D08937AC6CE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36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D17523-8383-44AC-BDFD-8A2C5AE0717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3C8D0ED-7BA0-4BE9-ACEB-6DDD4E719F84}"/>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3BE8D-1969-45E5-B875-21DB9DDA1B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B85BE1D4-4229-4B87-9514-7C8D24BAD7F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0493DA0-F622-49C8-8C6C-F4C25F6D6498}"/>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061264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F7CDDA5-FE3E-405A-A817-C6556347D35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87929182-5206-4004-B6D2-98E7DD445B3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D4359BE-F7AB-486A-8A94-E141BADB901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7D046E29-F047-49DF-9CD4-2BF5AA69864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8DB1F642-4609-4FE3-92BF-0E875D28754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369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3FC48C-8A4D-41C1-88C1-900BED294C9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2370943-0CB4-4C80-981E-63ED23988C09}"/>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8589BE3-605A-481B-8E1C-DD9642BABDA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F47DFE2-5611-442C-B133-7E0E03447479}"/>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ED3381E-77B8-4A0B-9317-72576049207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60FD80B-B963-47CF-A009-F246213C926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81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99FAE8-F9F8-4383-B6D9-5CC223F5909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B80F299-06AF-4C13-9A3A-DA55D5019A5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57FCFE5-B2A0-4945-8D50-B9671A282E4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1C02EDE-2E5E-47DB-8D09-97A659AFB22B}"/>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7A8BF1D-252B-429C-B6F0-E7141FD71B80}"/>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5A550D3-36B8-4303-81E6-6AAAAA1579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1B13AF3A-303C-45CB-8798-6201DBF15CC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DB65EF07-B92B-490E-A690-24F5A97C1A2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302888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4CA53B-5C6E-4A6A-85C2-57A4B01B839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758CC0C4-7B31-4D04-A3E5-FBD7581A9F3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33E4F695-B7B1-412F-960C-C7341FAF5B9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527C1431-5046-4CB1-AA78-A9638B909D0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39342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44265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9833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5078312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9216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14464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1324714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03049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035451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763386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80625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8941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0C24DF8-A8FC-4FA0-926B-BB635D42FCB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00185B27-1582-4F34-B707-8CC2CE645EC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F3900256-4926-47C6-B265-310DF81FE53A}"/>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9366338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2AD739B-3841-436A-8194-CA6DD09A615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BE5BE5F-D121-4150-9F8E-8E2A35CDA52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7B4C075F-C0FF-4864-8C43-9F06DE96096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987A047-360E-44C3-991A-E6792756D9E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17D2B4F-A71B-45FA-8ED7-4E1D4672058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14976287-E04D-461B-988C-D250E8AF450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584230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7211161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907EF-BDFA-4AE9-A4E4-78AEBF4C0B1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D9EB539-1DC4-4398-8967-CF4706505E4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291FADD-F515-4A5D-8C0D-F25C698AEBD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B051DC-8B6F-4901-A3E8-306750A89A4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73901F76-A76B-42C9-932E-B7ABC1C6D25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36CF9DB-FDEB-418E-AACB-24FE36EE631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93718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D9A06D-873E-4B3F-A9F2-8203F6A8A76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FCE42919-19EB-4218-8BEA-AA25DE194D6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4F875D5-0CA4-4322-BC48-6CE1095B6DF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2A709DD-8EA4-45D6-9406-8E2316AE947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CB02A9D4-F4A0-48C2-8019-2B6A2CA4A501}"/>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519944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CB57059-7976-42A0-8389-793A3937354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2E833C-FB21-4336-B453-87B6CB484EC6}"/>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ECA5356-D990-40D2-9186-FC461705A4D5}"/>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7BF24B-B275-4625-93F4-04643E5B619A}"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2024/11/3</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EDB59A9A-BA8D-4B61-9ED2-8E0EB0BF19C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E34EBBB-C83D-4B92-8E9E-5EB1CEA4F64C}"/>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419F92-05A8-4EE9-BAF3-A549B62CE410}"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64084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36165866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3155154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7499921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15873660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6922478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017 Free writting">
  <p:cSld name="1_017 Free writting">
    <p:spTree>
      <p:nvGrpSpPr>
        <p:cNvPr id="1" name="Shape 2542"/>
        <p:cNvGrpSpPr/>
        <p:nvPr/>
      </p:nvGrpSpPr>
      <p:grpSpPr>
        <a:xfrm>
          <a:off x="0" y="0"/>
          <a:ext cx="0" cy="0"/>
          <a:chOff x="0" y="0"/>
          <a:chExt cx="0" cy="0"/>
        </a:xfrm>
      </p:grpSpPr>
    </p:spTree>
    <p:extLst>
      <p:ext uri="{BB962C8B-B14F-4D97-AF65-F5344CB8AC3E}">
        <p14:creationId xmlns:p14="http://schemas.microsoft.com/office/powerpoint/2010/main" val="2241381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04639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921550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3494452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904249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17487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1D2467D-A780-4A76-B248-1220D0B21E52}" type="datetimeFigureOut">
              <a:rPr lang="en-US" smtClean="0"/>
              <a:t>11/3/2024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F944AD0-3C15-401C-9FF3-16472AC085B3}" type="slidenum">
              <a:rPr lang="en-US" smtClean="0"/>
              <a:t>‹#›</a:t>
            </a:fld>
            <a:endParaRPr lang="en-US"/>
          </a:p>
        </p:txBody>
      </p:sp>
    </p:spTree>
    <p:extLst>
      <p:ext uri="{BB962C8B-B14F-4D97-AF65-F5344CB8AC3E}">
        <p14:creationId xmlns:p14="http://schemas.microsoft.com/office/powerpoint/2010/main" val="2884055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8.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1" name="Picture 20" descr="A round pink label with white text and a black background&#10;&#10;Description automatically generated">
            <a:extLst>
              <a:ext uri="{FF2B5EF4-FFF2-40B4-BE49-F238E27FC236}">
                <a16:creationId xmlns:a16="http://schemas.microsoft.com/office/drawing/2014/main" id="{3A015627-FDA3-831A-9A91-907C22008B5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98482" y="0"/>
            <a:ext cx="1783921" cy="1783921"/>
          </a:xfrm>
          <a:prstGeom prst="rect">
            <a:avLst/>
          </a:prstGeom>
        </p:spPr>
      </p:pic>
    </p:spTree>
    <p:extLst>
      <p:ext uri="{BB962C8B-B14F-4D97-AF65-F5344CB8AC3E}">
        <p14:creationId xmlns:p14="http://schemas.microsoft.com/office/powerpoint/2010/main" val="89493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3637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704" r:id="rId8"/>
    <p:sldLayoutId id="2147483700" r:id="rId9"/>
    <p:sldLayoutId id="2147483696" r:id="rId10"/>
    <p:sldLayoutId id="2147483693" r:id="rId11"/>
    <p:sldLayoutId id="2147483692" r:id="rId12"/>
    <p:sldLayoutId id="2147483691" r:id="rId13"/>
    <p:sldLayoutId id="2147483676" r:id="rId14"/>
    <p:sldLayoutId id="2147483675" r:id="rId15"/>
    <p:sldLayoutId id="2147483674" r:id="rId16"/>
    <p:sldLayoutId id="2147483673" r:id="rId17"/>
    <p:sldLayoutId id="2147483668" r:id="rId18"/>
    <p:sldLayoutId id="2147483669" r:id="rId19"/>
    <p:sldLayoutId id="2147483670" r:id="rId20"/>
    <p:sldLayoutId id="214748367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52230370"/>
      </p:ext>
    </p:extLst>
  </p:cSld>
  <p:clrMap bg1="lt1" tx1="dk1" bg2="dk2" tx2="lt2" accent1="accent1" accent2="accent2" accent3="accent3" accent4="accent4" accent5="accent5" accent6="accent6" hlink="hlink" folHlink="folHlink"/>
  <p:sldLayoutIdLst>
    <p:sldLayoutId id="2147483682" r:id="rId1"/>
    <p:sldLayoutId id="214748369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482816303"/>
      </p:ext>
    </p:extLst>
  </p:cSld>
  <p:clrMap bg1="lt1" tx1="dk1" bg2="dk2" tx2="lt2" accent1="accent1" accent2="accent2" accent3="accent3" accent4="accent4" accent5="accent5" accent6="accent6" hlink="hlink" folHlink="folHlink"/>
  <p:sldLayoutIdLst>
    <p:sldLayoutId id="214748368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992870733"/>
      </p:ext>
    </p:extLst>
  </p:cSld>
  <p:clrMap bg1="lt1" tx1="dk1" bg2="dk2" tx2="lt2" accent1="accent1" accent2="accent2" accent3="accent3" accent4="accent4" accent5="accent5" accent6="accent6" hlink="hlink" folHlink="folHlink"/>
  <p:sldLayoutIdLst>
    <p:sldLayoutId id="214748368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1637508406"/>
      </p:ext>
    </p:extLst>
  </p:cSld>
  <p:clrMap bg1="lt1" tx1="dk1" bg2="dk2" tx2="lt2" accent1="accent1" accent2="accent2" accent3="accent3" accent4="accent4" accent5="accent5" accent6="accent6" hlink="hlink" folHlink="folHlink"/>
  <p:sldLayoutIdLst>
    <p:sldLayoutId id="2147483688" r:id="rId1"/>
    <p:sldLayoutId id="2147483702"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933"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tags" Target="../tags/tag11.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tags" Target="../tags/tag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5.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33.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slide" Target="slide3.xml"/><Relationship Id="rId4" Type="http://schemas.openxmlformats.org/officeDocument/2006/relationships/image" Target="../media/image11.webp"/><Relationship Id="rId9" Type="http://schemas.microsoft.com/office/2007/relationships/hdphoto" Target="../media/hdphoto2.wdp"/></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4.xml"/><Relationship Id="rId7" Type="http://schemas.microsoft.com/office/2007/relationships/hdphoto" Target="../media/hdphoto1.wdp"/><Relationship Id="rId2" Type="http://schemas.openxmlformats.org/officeDocument/2006/relationships/slideLayout" Target="../slideLayouts/slideLayout35.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slide" Target="slide2.xml"/><Relationship Id="rId10" Type="http://schemas.openxmlformats.org/officeDocument/2006/relationships/image" Target="../media/image14.png"/><Relationship Id="rId4" Type="http://schemas.openxmlformats.org/officeDocument/2006/relationships/image" Target="../media/image11.webp"/><Relationship Id="rId9" Type="http://schemas.microsoft.com/office/2007/relationships/hdphoto" Target="../media/hdphoto2.wdp"/></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36.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webp"/><Relationship Id="rId9"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37.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slide" Target="slide2.xml"/><Relationship Id="rId4" Type="http://schemas.openxmlformats.org/officeDocument/2006/relationships/image" Target="../media/image11.webp"/><Relationship Id="rId9" Type="http://schemas.microsoft.com/office/2007/relationships/hdphoto" Target="../media/hdphoto2.wdp"/></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9.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tags" Target="../tags/tag10.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7"/>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8"/>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9"/>
          <a:stretch>
            <a:fillRect/>
          </a:stretch>
        </p:blipFill>
        <p:spPr>
          <a:xfrm>
            <a:off x="5064617" y="1005555"/>
            <a:ext cx="3913971" cy="1072989"/>
          </a:xfrm>
          <a:prstGeom prst="rect">
            <a:avLst/>
          </a:prstGeom>
        </p:spPr>
      </p:pic>
      <p:sp>
        <p:nvSpPr>
          <p:cNvPr id="3" name="TextBox 2"/>
          <p:cNvSpPr txBox="1"/>
          <p:nvPr/>
        </p:nvSpPr>
        <p:spPr>
          <a:xfrm>
            <a:off x="5826662" y="4548681"/>
            <a:ext cx="4655312" cy="1323439"/>
          </a:xfrm>
          <a:prstGeom prst="rect">
            <a:avLst/>
          </a:prstGeom>
          <a:noFill/>
        </p:spPr>
        <p:txBody>
          <a:bodyPr wrap="none" rtlCol="0">
            <a:spAutoFit/>
          </a:bodyPr>
          <a:lstStyle/>
          <a:p>
            <a:pPr algn="ctr"/>
            <a:r>
              <a:rPr lang="en-US" sz="4000" b="1" smtClean="0">
                <a:solidFill>
                  <a:srgbClr val="FF0000"/>
                </a:solidFill>
              </a:rPr>
              <a:t>GV: Nguyễn Thị Thanh</a:t>
            </a:r>
          </a:p>
          <a:p>
            <a:pPr algn="ctr"/>
            <a:r>
              <a:rPr lang="en-US" sz="4000" b="1" smtClean="0">
                <a:solidFill>
                  <a:srgbClr val="FF0000"/>
                </a:solidFill>
              </a:rPr>
              <a:t>Lớp: 5B</a:t>
            </a:r>
            <a:endParaRPr lang="en-GB" sz="4000" b="1">
              <a:solidFill>
                <a:srgbClr val="FF0000"/>
              </a:solidFill>
            </a:endParaRPr>
          </a:p>
        </p:txBody>
      </p:sp>
    </p:spTree>
    <p:custDataLst>
      <p:tags r:id="rId1"/>
    </p:custDataLst>
    <p:extLst>
      <p:ext uri="{BB962C8B-B14F-4D97-AF65-F5344CB8AC3E}">
        <p14:creationId xmlns:p14="http://schemas.microsoft.com/office/powerpoint/2010/main" val="13546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i="0" dirty="0">
                  <a:solidFill>
                    <a:srgbClr val="000000"/>
                  </a:solidFill>
                  <a:effectLst/>
                  <a:latin typeface="Cambria" panose="02040503050406030204" pitchFamily="18" charset="0"/>
                  <a:ea typeface="Cambria" panose="02040503050406030204" pitchFamily="18" charset="0"/>
                </a:rPr>
                <a:t>a) &gt;; &lt;; =?</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8FC818BB-C57E-A206-4FB2-E50E69FC5F51}"/>
              </a:ext>
            </a:extLst>
          </p:cNvPr>
          <p:cNvGrpSpPr/>
          <p:nvPr/>
        </p:nvGrpSpPr>
        <p:grpSpPr>
          <a:xfrm>
            <a:off x="4294598" y="1006867"/>
            <a:ext cx="4685016" cy="780836"/>
            <a:chOff x="380144" y="1376737"/>
            <a:chExt cx="4685016" cy="780836"/>
          </a:xfrm>
        </p:grpSpPr>
        <p:sp>
          <p:nvSpPr>
            <p:cNvPr id="2" name="Rectangle: Rounded Corners 1">
              <a:extLst>
                <a:ext uri="{FF2B5EF4-FFF2-40B4-BE49-F238E27FC236}">
                  <a16:creationId xmlns:a16="http://schemas.microsoft.com/office/drawing/2014/main" id="{F3914659-7B29-D35B-4287-6204DDE1A293}"/>
                </a:ext>
              </a:extLst>
            </p:cNvPr>
            <p:cNvSpPr/>
            <p:nvPr/>
          </p:nvSpPr>
          <p:spPr>
            <a:xfrm>
              <a:off x="380144" y="1376737"/>
              <a:ext cx="4685016"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37,5 + 4,6         4,6 + 37,5</a:t>
              </a:r>
            </a:p>
          </p:txBody>
        </p:sp>
        <p:sp>
          <p:nvSpPr>
            <p:cNvPr id="6" name="Rectangle: Rounded Corners 5">
              <a:extLst>
                <a:ext uri="{FF2B5EF4-FFF2-40B4-BE49-F238E27FC236}">
                  <a16:creationId xmlns:a16="http://schemas.microsoft.com/office/drawing/2014/main" id="{BE988736-48FB-5DC1-D764-F8B13EBF934A}"/>
                </a:ext>
              </a:extLst>
            </p:cNvPr>
            <p:cNvSpPr/>
            <p:nvPr/>
          </p:nvSpPr>
          <p:spPr>
            <a:xfrm>
              <a:off x="2445249" y="1500027"/>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grpSp>
        <p:nvGrpSpPr>
          <p:cNvPr id="9" name="Group 8">
            <a:extLst>
              <a:ext uri="{FF2B5EF4-FFF2-40B4-BE49-F238E27FC236}">
                <a16:creationId xmlns:a16="http://schemas.microsoft.com/office/drawing/2014/main" id="{50EA2E31-9FA2-47C2-A4EA-3F7B4BCD74B5}"/>
              </a:ext>
            </a:extLst>
          </p:cNvPr>
          <p:cNvGrpSpPr/>
          <p:nvPr/>
        </p:nvGrpSpPr>
        <p:grpSpPr>
          <a:xfrm>
            <a:off x="3524036" y="2722652"/>
            <a:ext cx="6472719" cy="780836"/>
            <a:chOff x="-503434" y="1376737"/>
            <a:chExt cx="6472719" cy="780836"/>
          </a:xfrm>
        </p:grpSpPr>
        <p:sp>
          <p:nvSpPr>
            <p:cNvPr id="11" name="Rectangle: Rounded Corners 10">
              <a:extLst>
                <a:ext uri="{FF2B5EF4-FFF2-40B4-BE49-F238E27FC236}">
                  <a16:creationId xmlns:a16="http://schemas.microsoft.com/office/drawing/2014/main" id="{8B071836-37EA-900D-CB7A-3717B0DB3DB6}"/>
                </a:ext>
              </a:extLst>
            </p:cNvPr>
            <p:cNvSpPr/>
            <p:nvPr/>
          </p:nvSpPr>
          <p:spPr>
            <a:xfrm>
              <a:off x="-503434" y="1376737"/>
              <a:ext cx="6472719"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2060"/>
                  </a:solidFill>
                  <a:latin typeface="Cambria" panose="02040503050406030204" pitchFamily="18" charset="0"/>
                  <a:ea typeface="Cambria" panose="02040503050406030204" pitchFamily="18" charset="0"/>
                </a:rPr>
                <a:t>(5 + 2,7) + 7,3           5 + (2,7 + 7,3)</a:t>
              </a:r>
            </a:p>
          </p:txBody>
        </p:sp>
        <p:sp>
          <p:nvSpPr>
            <p:cNvPr id="12" name="Rectangle: Rounded Corners 11">
              <a:extLst>
                <a:ext uri="{FF2B5EF4-FFF2-40B4-BE49-F238E27FC236}">
                  <a16:creationId xmlns:a16="http://schemas.microsoft.com/office/drawing/2014/main" id="{CE66D0D6-780E-71F7-8A6B-6BFF0A54D881}"/>
                </a:ext>
              </a:extLst>
            </p:cNvPr>
            <p:cNvSpPr/>
            <p:nvPr/>
          </p:nvSpPr>
          <p:spPr>
            <a:xfrm>
              <a:off x="2393877" y="1469204"/>
              <a:ext cx="636997"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a:t>
              </a:r>
            </a:p>
          </p:txBody>
        </p:sp>
      </p:grpSp>
      <p:sp>
        <p:nvSpPr>
          <p:cNvPr id="14" name="Rectangle: Rounded Corners 13">
            <a:extLst>
              <a:ext uri="{FF2B5EF4-FFF2-40B4-BE49-F238E27FC236}">
                <a16:creationId xmlns:a16="http://schemas.microsoft.com/office/drawing/2014/main" id="{7380E5F6-14A2-2111-9F79-0CDFE71F784E}"/>
              </a:ext>
            </a:extLst>
          </p:cNvPr>
          <p:cNvSpPr/>
          <p:nvPr/>
        </p:nvSpPr>
        <p:spPr>
          <a:xfrm>
            <a:off x="6357990" y="111817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E0AD42FB-4C8A-79A2-3D6F-4B990F8C18AE}"/>
              </a:ext>
            </a:extLst>
          </p:cNvPr>
          <p:cNvSpPr/>
          <p:nvPr/>
        </p:nvSpPr>
        <p:spPr>
          <a:xfrm>
            <a:off x="6409361" y="2823681"/>
            <a:ext cx="616450" cy="58562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dirty="0">
                <a:solidFill>
                  <a:srgbClr val="FF0000"/>
                </a:solidFill>
                <a:latin typeface="Cambria" panose="02040503050406030204" pitchFamily="18" charset="0"/>
                <a:ea typeface="Cambria" panose="02040503050406030204" pitchFamily="18" charset="0"/>
              </a:rPr>
              <a:t>=</a:t>
            </a:r>
          </a:p>
        </p:txBody>
      </p:sp>
    </p:spTree>
    <p:custDataLst>
      <p:tags r:id="rId1"/>
    </p:custDataLst>
    <p:extLst>
      <p:ext uri="{BB962C8B-B14F-4D97-AF65-F5344CB8AC3E}">
        <p14:creationId xmlns:p14="http://schemas.microsoft.com/office/powerpoint/2010/main" val="426920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down)">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8558373" cy="584775"/>
            <a:chOff x="441789" y="318499"/>
            <a:chExt cx="8558373"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79316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b)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Tính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bằng</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cách</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thuận</a:t>
              </a:r>
              <a:r>
                <a:rPr kumimoji="0" lang="en-US" sz="32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tiện</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5" name="Rectangle: Rounded Corners 14">
            <a:extLst>
              <a:ext uri="{FF2B5EF4-FFF2-40B4-BE49-F238E27FC236}">
                <a16:creationId xmlns:a16="http://schemas.microsoft.com/office/drawing/2014/main" id="{0A41183C-FA17-235D-E4D6-472BBDD4F0F3}"/>
              </a:ext>
            </a:extLst>
          </p:cNvPr>
          <p:cNvSpPr/>
          <p:nvPr/>
        </p:nvSpPr>
        <p:spPr>
          <a:xfrm>
            <a:off x="441789" y="1592493"/>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6 + 8,46 + 1,54</a:t>
            </a:r>
          </a:p>
        </p:txBody>
      </p:sp>
      <p:sp>
        <p:nvSpPr>
          <p:cNvPr id="18" name="Rectangle: Rounded Corners 17">
            <a:extLst>
              <a:ext uri="{FF2B5EF4-FFF2-40B4-BE49-F238E27FC236}">
                <a16:creationId xmlns:a16="http://schemas.microsoft.com/office/drawing/2014/main" id="{AFF183C4-CD86-D4CA-7838-B792F5BB39E0}"/>
              </a:ext>
            </a:extLst>
          </p:cNvPr>
          <p:cNvSpPr/>
          <p:nvPr/>
        </p:nvSpPr>
        <p:spPr>
          <a:xfrm>
            <a:off x="7633699" y="1613042"/>
            <a:ext cx="3482940" cy="780836"/>
          </a:xfrm>
          <a:prstGeom prst="round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latin typeface="Cambria" panose="02040503050406030204" pitchFamily="18" charset="0"/>
                <a:ea typeface="Cambria" panose="02040503050406030204" pitchFamily="18" charset="0"/>
              </a:rPr>
              <a:t>4,8 + 0,73 + 3,2</a:t>
            </a:r>
          </a:p>
        </p:txBody>
      </p:sp>
      <p:sp>
        <p:nvSpPr>
          <p:cNvPr id="19" name="TextBox 18">
            <a:extLst>
              <a:ext uri="{FF2B5EF4-FFF2-40B4-BE49-F238E27FC236}">
                <a16:creationId xmlns:a16="http://schemas.microsoft.com/office/drawing/2014/main" id="{FD80A3A9-D92B-1C30-850B-CE9BFBE37BE8}"/>
              </a:ext>
            </a:extLst>
          </p:cNvPr>
          <p:cNvSpPr txBox="1"/>
          <p:nvPr/>
        </p:nvSpPr>
        <p:spPr>
          <a:xfrm>
            <a:off x="472610" y="2650733"/>
            <a:ext cx="4243227" cy="584775"/>
          </a:xfrm>
          <a:prstGeom prst="rect">
            <a:avLst/>
          </a:prstGeom>
          <a:noFill/>
        </p:spPr>
        <p:txBody>
          <a:bodyPr wrap="square" rtlCol="0">
            <a:spAutoFit/>
          </a:bodyPr>
          <a:lstStyle/>
          <a:p>
            <a:r>
              <a:rPr lang="en-US" sz="3200" b="1" i="0" dirty="0">
                <a:solidFill>
                  <a:srgbClr val="FF0000"/>
                </a:solidFill>
                <a:effectLst/>
                <a:latin typeface="Cambria" panose="02040503050406030204" pitchFamily="18" charset="0"/>
                <a:ea typeface="Cambria" panose="02040503050406030204" pitchFamily="18" charset="0"/>
              </a:rPr>
              <a:t>= 6 + (8,46 + 1,54) </a:t>
            </a:r>
            <a:endParaRPr lang="en-US" sz="3200" b="1" dirty="0">
              <a:solidFill>
                <a:srgbClr val="FF0000"/>
              </a:solidFill>
              <a:latin typeface="Cambria" panose="02040503050406030204" pitchFamily="18" charset="0"/>
              <a:ea typeface="Cambria" panose="02040503050406030204" pitchFamily="18" charset="0"/>
            </a:endParaRPr>
          </a:p>
        </p:txBody>
      </p:sp>
      <p:sp>
        <p:nvSpPr>
          <p:cNvPr id="21" name="TextBox 20">
            <a:extLst>
              <a:ext uri="{FF2B5EF4-FFF2-40B4-BE49-F238E27FC236}">
                <a16:creationId xmlns:a16="http://schemas.microsoft.com/office/drawing/2014/main" id="{3BE35142-BEEC-C344-3C51-75F84F256653}"/>
              </a:ext>
            </a:extLst>
          </p:cNvPr>
          <p:cNvSpPr txBox="1"/>
          <p:nvPr/>
        </p:nvSpPr>
        <p:spPr>
          <a:xfrm>
            <a:off x="472610" y="3226087"/>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6 + 10</a:t>
            </a:r>
          </a:p>
        </p:txBody>
      </p:sp>
      <p:sp>
        <p:nvSpPr>
          <p:cNvPr id="22" name="TextBox 21">
            <a:extLst>
              <a:ext uri="{FF2B5EF4-FFF2-40B4-BE49-F238E27FC236}">
                <a16:creationId xmlns:a16="http://schemas.microsoft.com/office/drawing/2014/main" id="{6F37F5A7-D306-E398-AA5D-835E61A14E63}"/>
              </a:ext>
            </a:extLst>
          </p:cNvPr>
          <p:cNvSpPr txBox="1"/>
          <p:nvPr/>
        </p:nvSpPr>
        <p:spPr>
          <a:xfrm>
            <a:off x="482884" y="3832263"/>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16</a:t>
            </a:r>
          </a:p>
        </p:txBody>
      </p:sp>
      <p:sp>
        <p:nvSpPr>
          <p:cNvPr id="23" name="TextBox 22">
            <a:extLst>
              <a:ext uri="{FF2B5EF4-FFF2-40B4-BE49-F238E27FC236}">
                <a16:creationId xmlns:a16="http://schemas.microsoft.com/office/drawing/2014/main" id="{1643316C-F045-3B85-4AF4-86A52DDA4FD3}"/>
              </a:ext>
            </a:extLst>
          </p:cNvPr>
          <p:cNvSpPr txBox="1"/>
          <p:nvPr/>
        </p:nvSpPr>
        <p:spPr>
          <a:xfrm>
            <a:off x="7459037" y="267128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(4,8 + 3,2) + 0,73</a:t>
            </a:r>
          </a:p>
        </p:txBody>
      </p:sp>
      <p:sp>
        <p:nvSpPr>
          <p:cNvPr id="24" name="TextBox 23">
            <a:extLst>
              <a:ext uri="{FF2B5EF4-FFF2-40B4-BE49-F238E27FC236}">
                <a16:creationId xmlns:a16="http://schemas.microsoft.com/office/drawing/2014/main" id="{B11DB64C-5F16-61EB-1801-2C551034540B}"/>
              </a:ext>
            </a:extLst>
          </p:cNvPr>
          <p:cNvSpPr txBox="1"/>
          <p:nvPr/>
        </p:nvSpPr>
        <p:spPr>
          <a:xfrm>
            <a:off x="7459037" y="3246636"/>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 + 0,73 </a:t>
            </a:r>
          </a:p>
        </p:txBody>
      </p:sp>
      <p:sp>
        <p:nvSpPr>
          <p:cNvPr id="25" name="TextBox 24">
            <a:extLst>
              <a:ext uri="{FF2B5EF4-FFF2-40B4-BE49-F238E27FC236}">
                <a16:creationId xmlns:a16="http://schemas.microsoft.com/office/drawing/2014/main" id="{416B38F1-AAC7-15B3-2D17-4ABF9A8FC9E2}"/>
              </a:ext>
            </a:extLst>
          </p:cNvPr>
          <p:cNvSpPr txBox="1"/>
          <p:nvPr/>
        </p:nvSpPr>
        <p:spPr>
          <a:xfrm>
            <a:off x="7469311" y="3852812"/>
            <a:ext cx="4243227" cy="584775"/>
          </a:xfrm>
          <a:prstGeom prst="rect">
            <a:avLst/>
          </a:prstGeom>
          <a:noFill/>
        </p:spPr>
        <p:txBody>
          <a:bodyPr wrap="square" rtlCol="0">
            <a:spAutoFit/>
          </a:bodyPr>
          <a:lstStyle/>
          <a:p>
            <a:r>
              <a:rPr lang="en-US" sz="3200" b="1" dirty="0">
                <a:solidFill>
                  <a:srgbClr val="FF0000"/>
                </a:solidFill>
                <a:latin typeface="Cambria" panose="02040503050406030204" pitchFamily="18" charset="0"/>
                <a:ea typeface="Cambria" panose="02040503050406030204" pitchFamily="18" charset="0"/>
              </a:rPr>
              <a:t>= 8,73</a:t>
            </a:r>
          </a:p>
        </p:txBody>
      </p:sp>
    </p:spTree>
    <p:custDataLst>
      <p:tags r:id="rId1"/>
    </p:custDataLst>
    <p:extLst>
      <p:ext uri="{BB962C8B-B14F-4D97-AF65-F5344CB8AC3E}">
        <p14:creationId xmlns:p14="http://schemas.microsoft.com/office/powerpoint/2010/main" val="375374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down)">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wipe(down)">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wipe(down)">
                                      <p:cBhvr>
                                        <p:cTn id="4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19" grpId="0"/>
      <p:bldP spid="21" grpId="0"/>
      <p:bldP spid="22" grpId="0"/>
      <p:bldP spid="23" grpId="0"/>
      <p:bldP spid="24" grpId="0"/>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3</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Ngày thứ Sáu, chú Sơn thu được 73,5 l sữa dê. Ngày thứ Bảy, chú thu được hơn ngày thứ Sáu 4,75 l sữa dê. Hỏi cả hai ngày, chú Sơn thu được bao nhiêu lít sữa dê?</a:t>
              </a:r>
              <a:endParaRPr kumimoji="0" lang="en-US" sz="32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15" name="Picture 14">
            <a:extLst>
              <a:ext uri="{FF2B5EF4-FFF2-40B4-BE49-F238E27FC236}">
                <a16:creationId xmlns:a16="http://schemas.microsoft.com/office/drawing/2014/main" id="{2E87E998-907B-F4B2-F502-0BEEB8ADDA41}"/>
              </a:ext>
            </a:extLst>
          </p:cNvPr>
          <p:cNvPicPr>
            <a:picLocks noChangeAspect="1"/>
          </p:cNvPicPr>
          <p:nvPr/>
        </p:nvPicPr>
        <p:blipFill>
          <a:blip r:embed="rId4"/>
          <a:stretch>
            <a:fillRect/>
          </a:stretch>
        </p:blipFill>
        <p:spPr>
          <a:xfrm>
            <a:off x="6000108" y="2121118"/>
            <a:ext cx="5811320" cy="3249751"/>
          </a:xfrm>
          <a:prstGeom prst="rect">
            <a:avLst/>
          </a:prstGeom>
        </p:spPr>
      </p:pic>
      <p:sp>
        <p:nvSpPr>
          <p:cNvPr id="17" name="TextBox 16">
            <a:extLst>
              <a:ext uri="{FF2B5EF4-FFF2-40B4-BE49-F238E27FC236}">
                <a16:creationId xmlns:a16="http://schemas.microsoft.com/office/drawing/2014/main" id="{B2B54795-5EC3-6123-1BC0-E15B625366DC}"/>
              </a:ext>
            </a:extLst>
          </p:cNvPr>
          <p:cNvSpPr txBox="1"/>
          <p:nvPr/>
        </p:nvSpPr>
        <p:spPr>
          <a:xfrm>
            <a:off x="273050" y="2142159"/>
            <a:ext cx="5311739" cy="4031873"/>
          </a:xfrm>
          <a:prstGeom prst="rect">
            <a:avLst/>
          </a:prstGeom>
          <a:noFill/>
        </p:spPr>
        <p:txBody>
          <a:bodyPr wrap="square" rtlCol="0">
            <a:spAutoFit/>
          </a:bodyPr>
          <a:lstStyle/>
          <a:p>
            <a:pPr algn="ctr"/>
            <a:r>
              <a:rPr lang="en-US" sz="3200" b="1" i="0" dirty="0" err="1">
                <a:solidFill>
                  <a:srgbClr val="FF0000"/>
                </a:solidFill>
                <a:effectLst/>
                <a:latin typeface="Cambria" panose="02040503050406030204" pitchFamily="18" charset="0"/>
                <a:ea typeface="Cambria" panose="02040503050406030204" pitchFamily="18" charset="0"/>
              </a:rPr>
              <a:t>Bài</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giải</a:t>
            </a:r>
            <a:r>
              <a:rPr lang="en-US" sz="3200" b="1" i="0" dirty="0">
                <a:solidFill>
                  <a:srgbClr val="FF0000"/>
                </a:solidFill>
                <a:effectLst/>
                <a:latin typeface="Cambria" panose="02040503050406030204" pitchFamily="18" charset="0"/>
                <a:ea typeface="Cambria" panose="02040503050406030204" pitchFamily="18" charset="0"/>
              </a:rPr>
              <a:t>:</a:t>
            </a:r>
            <a:endParaRPr lang="vi-VN" sz="3200" b="0" i="0" dirty="0">
              <a:solidFill>
                <a:srgbClr val="FF0000"/>
              </a:solidFill>
              <a:effectLst/>
              <a:latin typeface="Cambria" panose="02040503050406030204" pitchFamily="18" charset="0"/>
              <a:ea typeface="Cambria" panose="02040503050406030204" pitchFamily="18" charset="0"/>
            </a:endParaRPr>
          </a:p>
          <a:p>
            <a:pPr algn="ctr"/>
            <a:r>
              <a:rPr lang="vi-VN" sz="3200" b="0" i="0" dirty="0">
                <a:solidFill>
                  <a:srgbClr val="FF0000"/>
                </a:solidFill>
                <a:effectLst/>
                <a:latin typeface="Cambria" panose="02040503050406030204" pitchFamily="18" charset="0"/>
                <a:ea typeface="Cambria" panose="02040503050406030204" pitchFamily="18" charset="0"/>
              </a:rPr>
              <a:t>Ngày thứ Bảy chú Sơn thu hoạch được số sữa là:</a:t>
            </a:r>
          </a:p>
          <a:p>
            <a:pPr algn="ctr"/>
            <a:r>
              <a:rPr lang="vi-VN" sz="3200" b="0" i="0" dirty="0">
                <a:solidFill>
                  <a:srgbClr val="FF0000"/>
                </a:solidFill>
                <a:effectLst/>
                <a:latin typeface="Cambria" panose="02040503050406030204" pitchFamily="18" charset="0"/>
                <a:ea typeface="Cambria" panose="02040503050406030204" pitchFamily="18" charset="0"/>
              </a:rPr>
              <a:t>73,5 + 4,75 = 78,25 (</a:t>
            </a:r>
            <a:r>
              <a:rPr lang="vi-VN" sz="3200" b="0" i="1" dirty="0">
                <a:solidFill>
                  <a:srgbClr val="FF0000"/>
                </a:solidFill>
                <a:effectLst/>
                <a:latin typeface="Cambria" panose="02040503050406030204" pitchFamily="18" charset="0"/>
                <a:ea typeface="Cambria" panose="02040503050406030204" pitchFamily="18" charset="0"/>
              </a:rPr>
              <a:t>l</a:t>
            </a:r>
            <a:r>
              <a:rPr lang="vi-VN" sz="3200" b="0" i="0" dirty="0">
                <a:solidFill>
                  <a:srgbClr val="FF0000"/>
                </a:solidFill>
                <a:effectLst/>
                <a:latin typeface="Cambria" panose="02040503050406030204" pitchFamily="18" charset="0"/>
                <a:ea typeface="Cambria" panose="02040503050406030204" pitchFamily="18" charset="0"/>
              </a:rPr>
              <a:t>)</a:t>
            </a:r>
          </a:p>
          <a:p>
            <a:pPr algn="ctr"/>
            <a:r>
              <a:rPr lang="vi-VN" sz="3200" b="0" i="0" dirty="0">
                <a:solidFill>
                  <a:srgbClr val="FF0000"/>
                </a:solidFill>
                <a:effectLst/>
                <a:latin typeface="Cambria" panose="02040503050406030204" pitchFamily="18" charset="0"/>
                <a:ea typeface="Cambria" panose="02040503050406030204" pitchFamily="18" charset="0"/>
              </a:rPr>
              <a:t>Cả hai ngày chú Sơn thu hoạch được số sữa là:</a:t>
            </a:r>
          </a:p>
          <a:p>
            <a:pPr algn="ctr"/>
            <a:r>
              <a:rPr lang="vi-VN" sz="3200" b="0" i="0" dirty="0">
                <a:solidFill>
                  <a:srgbClr val="FF0000"/>
                </a:solidFill>
                <a:effectLst/>
                <a:latin typeface="Cambria" panose="02040503050406030204" pitchFamily="18" charset="0"/>
                <a:ea typeface="Cambria" panose="02040503050406030204" pitchFamily="18" charset="0"/>
              </a:rPr>
              <a:t>73,5 + 78,25 = 151,75 (</a:t>
            </a:r>
            <a:r>
              <a:rPr lang="vi-VN" sz="3200" b="0" i="1" dirty="0">
                <a:solidFill>
                  <a:srgbClr val="FF0000"/>
                </a:solidFill>
                <a:effectLst/>
                <a:latin typeface="Cambria" panose="02040503050406030204" pitchFamily="18" charset="0"/>
                <a:ea typeface="Cambria" panose="02040503050406030204" pitchFamily="18" charset="0"/>
              </a:rPr>
              <a:t>l</a:t>
            </a:r>
            <a:r>
              <a:rPr lang="vi-VN" sz="3200" b="0" i="0" dirty="0">
                <a:solidFill>
                  <a:srgbClr val="FF0000"/>
                </a:solidFill>
                <a:effectLst/>
                <a:latin typeface="Cambria" panose="02040503050406030204" pitchFamily="18" charset="0"/>
                <a:ea typeface="Cambria" panose="02040503050406030204" pitchFamily="18" charset="0"/>
              </a:rPr>
              <a:t>)</a:t>
            </a:r>
          </a:p>
          <a:p>
            <a:pPr algn="r"/>
            <a:r>
              <a:rPr lang="vi-VN" sz="3200" b="0" i="0" dirty="0">
                <a:solidFill>
                  <a:srgbClr val="FF0000"/>
                </a:solidFill>
                <a:effectLst/>
                <a:latin typeface="Cambria" panose="02040503050406030204" pitchFamily="18" charset="0"/>
                <a:ea typeface="Cambria" panose="02040503050406030204" pitchFamily="18" charset="0"/>
              </a:rPr>
              <a:t>Đáp số: 151,75 lít sữa</a:t>
            </a:r>
          </a:p>
        </p:txBody>
      </p:sp>
    </p:spTree>
    <p:custDataLst>
      <p:tags r:id="rId1"/>
    </p:custDataLst>
    <p:extLst>
      <p:ext uri="{BB962C8B-B14F-4D97-AF65-F5344CB8AC3E}">
        <p14:creationId xmlns:p14="http://schemas.microsoft.com/office/powerpoint/2010/main" val="338292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11178285" cy="1569660"/>
            <a:chOff x="441789" y="318499"/>
            <a:chExt cx="4674742" cy="1569660"/>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232018"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4</a:t>
              </a:r>
            </a:p>
          </p:txBody>
        </p:sp>
        <p:sp>
          <p:nvSpPr>
            <p:cNvPr id="7" name="TextBox 6">
              <a:extLst>
                <a:ext uri="{FF2B5EF4-FFF2-40B4-BE49-F238E27FC236}">
                  <a16:creationId xmlns:a16="http://schemas.microsoft.com/office/drawing/2014/main" id="{9DBCF0AC-EA48-91AE-7F7A-0B02165DCF16}"/>
                </a:ext>
              </a:extLst>
            </p:cNvPr>
            <p:cNvSpPr txBox="1"/>
            <p:nvPr/>
          </p:nvSpPr>
          <p:spPr>
            <a:xfrm>
              <a:off x="686698" y="318499"/>
              <a:ext cx="4429833"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Sân trường của Trường Tiểu học Nguyễn Siêu dạng hình chữ nhật có chiều rộng 17,5 m, chiều dài hơn chiều rộng 15 m. Hỏi chu vi của sân trường đó là bao nhiêu mét?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17" name="TextBox 16">
            <a:extLst>
              <a:ext uri="{FF2B5EF4-FFF2-40B4-BE49-F238E27FC236}">
                <a16:creationId xmlns:a16="http://schemas.microsoft.com/office/drawing/2014/main" id="{B2B54795-5EC3-6123-1BC0-E15B625366DC}"/>
              </a:ext>
            </a:extLst>
          </p:cNvPr>
          <p:cNvSpPr txBox="1"/>
          <p:nvPr/>
        </p:nvSpPr>
        <p:spPr>
          <a:xfrm>
            <a:off x="273051" y="2486346"/>
            <a:ext cx="5490752" cy="3416320"/>
          </a:xfrm>
          <a:prstGeom prst="rect">
            <a:avLst/>
          </a:prstGeom>
          <a:noFill/>
        </p:spPr>
        <p:txBody>
          <a:bodyPr wrap="square" rtlCol="0">
            <a:spAutoFit/>
          </a:bodyPr>
          <a:lstStyle/>
          <a:p>
            <a:pPr lvl="0" algn="ctr"/>
            <a:r>
              <a:rPr lang="vi-VN" sz="3600" b="1" dirty="0">
                <a:solidFill>
                  <a:srgbClr val="FF0000"/>
                </a:solidFill>
                <a:latin typeface="Cambria" panose="02040503050406030204" pitchFamily="18" charset="0"/>
                <a:ea typeface="Cambria" panose="02040503050406030204" pitchFamily="18" charset="0"/>
              </a:rPr>
              <a:t>Bài giải</a:t>
            </a:r>
          </a:p>
          <a:p>
            <a:pPr lvl="0" algn="ctr"/>
            <a:r>
              <a:rPr lang="vi-VN" sz="3600" dirty="0">
                <a:solidFill>
                  <a:srgbClr val="FF0000"/>
                </a:solidFill>
                <a:latin typeface="Cambria" panose="02040503050406030204" pitchFamily="18" charset="0"/>
                <a:ea typeface="Cambria" panose="02040503050406030204" pitchFamily="18" charset="0"/>
              </a:rPr>
              <a:t>Chiều dài sân trường là:</a:t>
            </a:r>
          </a:p>
          <a:p>
            <a:pPr lvl="0" algn="ctr"/>
            <a:r>
              <a:rPr lang="vi-VN" sz="3600" dirty="0">
                <a:solidFill>
                  <a:srgbClr val="FF0000"/>
                </a:solidFill>
                <a:latin typeface="Cambria" panose="02040503050406030204" pitchFamily="18" charset="0"/>
                <a:ea typeface="Cambria" panose="02040503050406030204" pitchFamily="18" charset="0"/>
              </a:rPr>
              <a:t>17,5 + 15 = 32,5 (m)</a:t>
            </a:r>
          </a:p>
          <a:p>
            <a:pPr lvl="0" algn="ctr"/>
            <a:r>
              <a:rPr lang="vi-VN" sz="3600" dirty="0">
                <a:solidFill>
                  <a:srgbClr val="FF0000"/>
                </a:solidFill>
                <a:latin typeface="Cambria" panose="02040503050406030204" pitchFamily="18" charset="0"/>
                <a:ea typeface="Cambria" panose="02040503050406030204" pitchFamily="18" charset="0"/>
              </a:rPr>
              <a:t>Chu vi sân trường là:</a:t>
            </a:r>
          </a:p>
          <a:p>
            <a:pPr lvl="0" algn="ctr"/>
            <a:r>
              <a:rPr lang="vi-VN" sz="3600" dirty="0">
                <a:solidFill>
                  <a:srgbClr val="FF0000"/>
                </a:solidFill>
                <a:latin typeface="Cambria" panose="02040503050406030204" pitchFamily="18" charset="0"/>
                <a:ea typeface="Cambria" panose="02040503050406030204" pitchFamily="18" charset="0"/>
              </a:rPr>
              <a:t>(32,5 + 17,5) × 2 = 100 (m)</a:t>
            </a:r>
          </a:p>
          <a:p>
            <a:pPr lvl="0" algn="r"/>
            <a:r>
              <a:rPr lang="vi-VN" sz="3600" dirty="0">
                <a:solidFill>
                  <a:srgbClr val="FF0000"/>
                </a:solidFill>
                <a:latin typeface="Cambria" panose="02040503050406030204" pitchFamily="18" charset="0"/>
                <a:ea typeface="Cambria" panose="02040503050406030204" pitchFamily="18" charset="0"/>
              </a:rPr>
              <a:t>Đáp số: 100 m</a:t>
            </a:r>
            <a:endParaRPr kumimoji="0" lang="vi-VN"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026" name="Picture 2" descr="Hoa phượng nở rực rỡ nhưng sân trường vắng bóng học trò vì Covid-19">
            <a:extLst>
              <a:ext uri="{FF2B5EF4-FFF2-40B4-BE49-F238E27FC236}">
                <a16:creationId xmlns:a16="http://schemas.microsoft.com/office/drawing/2014/main" id="{74113D9F-9349-D6BD-14A2-68B9C48CFAB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236" y="2167847"/>
            <a:ext cx="5294616" cy="39709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231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10"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fade">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3" name="Picture 2" descr="A green and red text on a black background&#10;&#10;Description automatically generated">
            <a:extLst>
              <a:ext uri="{FF2B5EF4-FFF2-40B4-BE49-F238E27FC236}">
                <a16:creationId xmlns:a16="http://schemas.microsoft.com/office/drawing/2014/main" id="{2A0B9184-DF13-0AB3-2849-D66D13791BD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9634" y="1777428"/>
            <a:ext cx="4895443" cy="3941247"/>
          </a:xfrm>
          <a:prstGeom prst="rect">
            <a:avLst/>
          </a:prstGeom>
        </p:spPr>
      </p:pic>
    </p:spTree>
    <p:custDataLst>
      <p:tags r:id="rId1"/>
    </p:custDataLst>
    <p:extLst>
      <p:ext uri="{BB962C8B-B14F-4D97-AF65-F5344CB8AC3E}">
        <p14:creationId xmlns:p14="http://schemas.microsoft.com/office/powerpoint/2010/main" val="3292971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301" y="1222002"/>
            <a:ext cx="6134101" cy="5935671"/>
          </a:xfrm>
          <a:prstGeom prst="rect">
            <a:avLst/>
          </a:prstGeom>
        </p:spPr>
      </p:pic>
      <p:pic>
        <p:nvPicPr>
          <p:cNvPr id="2" name="Picture 1">
            <a:extLst>
              <a:ext uri="{FF2B5EF4-FFF2-40B4-BE49-F238E27FC236}">
                <a16:creationId xmlns:a16="http://schemas.microsoft.com/office/drawing/2014/main" id="{51E99B3E-3E04-36D7-DF8D-0E8EEB9A1B5C}"/>
              </a:ext>
            </a:extLst>
          </p:cNvPr>
          <p:cNvPicPr>
            <a:picLocks noChangeAspect="1"/>
          </p:cNvPicPr>
          <p:nvPr/>
        </p:nvPicPr>
        <p:blipFill>
          <a:blip r:embed="rId6"/>
          <a:stretch>
            <a:fillRect/>
          </a:stretch>
        </p:blipFill>
        <p:spPr>
          <a:xfrm>
            <a:off x="4602442" y="505703"/>
            <a:ext cx="7980356" cy="5291787"/>
          </a:xfrm>
          <a:prstGeom prst="rect">
            <a:avLst/>
          </a:prstGeom>
        </p:spPr>
      </p:pic>
    </p:spTree>
    <p:custDataLst>
      <p:tags r:id="rId1"/>
    </p:custDataLst>
    <p:extLst>
      <p:ext uri="{BB962C8B-B14F-4D97-AF65-F5344CB8AC3E}">
        <p14:creationId xmlns:p14="http://schemas.microsoft.com/office/powerpoint/2010/main" val="76990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335280" y="411480"/>
            <a:ext cx="11475720" cy="6102801"/>
          </a:xfrm>
          <a:prstGeom prst="rect">
            <a:avLst/>
          </a:prstGeom>
          <a:solidFill>
            <a:srgbClr val="FFC000"/>
          </a:solidFill>
          <a:ln w="381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20" name="图片 19">
            <a:extLst>
              <a:ext uri="{FF2B5EF4-FFF2-40B4-BE49-F238E27FC236}">
                <a16:creationId xmlns:a16="http://schemas.microsoft.com/office/drawing/2014/main" id="{F6E31FD1-8CC5-40AA-8220-5F5B1635764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729129" y="1069975"/>
            <a:ext cx="4718050" cy="4718050"/>
          </a:xfrm>
          <a:prstGeom prst="rect">
            <a:avLst/>
          </a:prstGeom>
        </p:spPr>
      </p:pic>
      <p:pic>
        <p:nvPicPr>
          <p:cNvPr id="7" name="图片 5">
            <a:extLst>
              <a:ext uri="{FF2B5EF4-FFF2-40B4-BE49-F238E27FC236}">
                <a16:creationId xmlns:a16="http://schemas.microsoft.com/office/drawing/2014/main" id="{717A1CD9-B579-4411-B263-CD0086AF29E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5" name="Picture 4"/>
          <p:cNvPicPr>
            <a:picLocks noChangeAspect="1"/>
          </p:cNvPicPr>
          <p:nvPr/>
        </p:nvPicPr>
        <p:blipFill>
          <a:blip r:embed="rId6"/>
          <a:stretch>
            <a:fillRect/>
          </a:stretch>
        </p:blipFill>
        <p:spPr>
          <a:xfrm>
            <a:off x="2004612" y="1958493"/>
            <a:ext cx="3615241" cy="2816596"/>
          </a:xfrm>
          <a:prstGeom prst="rect">
            <a:avLst/>
          </a:prstGeom>
        </p:spPr>
      </p:pic>
    </p:spTree>
    <p:custDataLst>
      <p:tags r:id="rId1"/>
    </p:custDataLst>
    <p:extLst>
      <p:ext uri="{BB962C8B-B14F-4D97-AF65-F5344CB8AC3E}">
        <p14:creationId xmlns:p14="http://schemas.microsoft.com/office/powerpoint/2010/main" val="940222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00399" y="2480931"/>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4,29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4,92</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4,19</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4,28</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b="1" kern="0" smtClean="0">
                <a:ln>
                  <a:solidFill>
                    <a:srgbClr val="C00000"/>
                  </a:solidFill>
                </a:ln>
                <a:solidFill>
                  <a:srgbClr val="C00000"/>
                </a:solidFill>
                <a:latin typeface="Cambria" panose="02040503050406030204" pitchFamily="18" charset="0"/>
                <a:ea typeface="Cambria" panose="02040503050406030204" pitchFamily="18" charset="0"/>
                <a:cs typeface="Calibri"/>
                <a:sym typeface="Calibri"/>
              </a:rPr>
              <a:t>1,84 + 2,45 = ?</a:t>
            </a:r>
            <a:endParaRPr sz="4400" b="1" kern="0" dirty="0">
              <a:ln>
                <a:solidFill>
                  <a:srgbClr val="C00000"/>
                </a:solidFill>
              </a:ln>
              <a:solidFill>
                <a:srgbClr val="C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5"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4573953" y="2250558"/>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450299" y="2475994"/>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custDataLst>
      <p:tags r:id="rId1"/>
    </p:custDataLst>
    <p:extLst>
      <p:ext uri="{BB962C8B-B14F-4D97-AF65-F5344CB8AC3E}">
        <p14:creationId xmlns:p14="http://schemas.microsoft.com/office/powerpoint/2010/main" val="206029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3521497" y="4572690"/>
            <a:ext cx="5474371" cy="1674765"/>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a:t>
            </a:r>
            <a:r>
              <a:rPr lang="en-US" sz="4400"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3521497" y="2411945"/>
            <a:ext cx="5474371" cy="15205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Sai</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0" y="306915"/>
            <a:ext cx="9205049"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2.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Phép</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tính</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dưới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đây</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đúng</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 hay </a:t>
            </a:r>
            <a:r>
              <a:rPr lang="en-US" sz="3600" b="1" kern="0" dirty="0" err="1">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sai</a:t>
            </a:r>
            <a:r>
              <a:rPr lang="en-US"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t>
            </a:r>
            <a:endParaRPr sz="36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8" name="Google Shape;1193;p10">
            <a:hlinkClick r:id="rId5"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3374905" y="2250224"/>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3333067" y="5587159"/>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7626267" y="4476180"/>
            <a:ext cx="1542517" cy="1867786"/>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7191196" y="2453967"/>
            <a:ext cx="2308187" cy="1582757"/>
          </a:xfrm>
          <a:prstGeom prst="rect">
            <a:avLst/>
          </a:prstGeom>
        </p:spPr>
      </p:pic>
      <p:pic>
        <p:nvPicPr>
          <p:cNvPr id="4" name="Picture 3">
            <a:extLst>
              <a:ext uri="{FF2B5EF4-FFF2-40B4-BE49-F238E27FC236}">
                <a16:creationId xmlns:a16="http://schemas.microsoft.com/office/drawing/2014/main" id="{DA238222-C780-928B-1992-781891186A22}"/>
              </a:ext>
            </a:extLst>
          </p:cNvPr>
          <p:cNvPicPr>
            <a:picLocks noChangeAspect="1"/>
          </p:cNvPicPr>
          <p:nvPr/>
        </p:nvPicPr>
        <p:blipFill>
          <a:blip r:embed="rId10"/>
          <a:stretch>
            <a:fillRect/>
          </a:stretch>
        </p:blipFill>
        <p:spPr>
          <a:xfrm>
            <a:off x="585091" y="2650734"/>
            <a:ext cx="2118841" cy="2793018"/>
          </a:xfrm>
          <a:prstGeom prst="rect">
            <a:avLst/>
          </a:prstGeom>
        </p:spPr>
      </p:pic>
    </p:spTree>
    <p:custDataLst>
      <p:tags r:id="rId1"/>
    </p:custDataLst>
    <p:extLst>
      <p:ext uri="{BB962C8B-B14F-4D97-AF65-F5344CB8AC3E}">
        <p14:creationId xmlns:p14="http://schemas.microsoft.com/office/powerpoint/2010/main" val="1732309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3"/>
                    </p:tgtEl>
                  </p:cond>
                </p:stCondLst>
                <p:endSync evt="end" delay="0">
                  <p:rtn val="all"/>
                </p:endSync>
                <p:childTnLst>
                  <p:par>
                    <p:cTn id="12" fill="hold">
                      <p:stCondLst>
                        <p:cond delay="0"/>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down)">
                                      <p:cBhvr>
                                        <p:cTn id="22"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37043" y="2608260"/>
            <a:ext cx="5474371" cy="1530821"/>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23,44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555459" y="2564714"/>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22,44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23,34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6162179" y="4607442"/>
            <a:ext cx="5474371" cy="173399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23,43</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chemeClr val="tx1"/>
                  </a:solidFill>
                </a:ln>
                <a:latin typeface="Cambria" panose="02040503050406030204" pitchFamily="18" charset="0"/>
                <a:ea typeface="Cambria" panose="02040503050406030204" pitchFamily="18" charset="0"/>
                <a:cs typeface="Calibri"/>
                <a:sym typeface="Calibri"/>
              </a:rPr>
              <a:t>19,36 + 4,08 = ?</a:t>
            </a:r>
          </a:p>
        </p:txBody>
      </p:sp>
      <p:sp>
        <p:nvSpPr>
          <p:cNvPr id="8" name="Google Shape;1193;p10">
            <a:hlinkClick r:id="rId5"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168898" y="2439777"/>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277801" y="2491100"/>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3849983" y="4807538"/>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9606641" y="4699451"/>
            <a:ext cx="2308187" cy="1582757"/>
          </a:xfrm>
          <a:prstGeom prst="rect">
            <a:avLst/>
          </a:prstGeom>
        </p:spPr>
      </p:pic>
    </p:spTree>
    <p:custDataLst>
      <p:tags r:id="rId1"/>
    </p:custDataLst>
    <p:extLst>
      <p:ext uri="{BB962C8B-B14F-4D97-AF65-F5344CB8AC3E}">
        <p14:creationId xmlns:p14="http://schemas.microsoft.com/office/powerpoint/2010/main" val="35097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Google Shape;1184;p10">
            <a:extLst>
              <a:ext uri="{FF2B5EF4-FFF2-40B4-BE49-F238E27FC236}">
                <a16:creationId xmlns:a16="http://schemas.microsoft.com/office/drawing/2014/main" id="{73134E29-7109-4CA8-8802-9B523DBF55DA}"/>
              </a:ext>
            </a:extLst>
          </p:cNvPr>
          <p:cNvSpPr/>
          <p:nvPr/>
        </p:nvSpPr>
        <p:spPr>
          <a:xfrm>
            <a:off x="6284115" y="4607442"/>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D. 44,57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4" name="Google Shape;1185;p10">
            <a:extLst>
              <a:ext uri="{FF2B5EF4-FFF2-40B4-BE49-F238E27FC236}">
                <a16:creationId xmlns:a16="http://schemas.microsoft.com/office/drawing/2014/main" id="{5EBA827E-5D89-4A56-AF26-D93E98F3A9F1}"/>
              </a:ext>
            </a:extLst>
          </p:cNvPr>
          <p:cNvSpPr/>
          <p:nvPr/>
        </p:nvSpPr>
        <p:spPr>
          <a:xfrm>
            <a:off x="6158171" y="2480930"/>
            <a:ext cx="5474371" cy="1530822"/>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B. 44,74</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5" name="Google Shape;1186;p10">
            <a:extLst>
              <a:ext uri="{FF2B5EF4-FFF2-40B4-BE49-F238E27FC236}">
                <a16:creationId xmlns:a16="http://schemas.microsoft.com/office/drawing/2014/main" id="{AB9CE1BC-57D1-42E2-9B52-D2DF346F4B65}"/>
              </a:ext>
            </a:extLst>
          </p:cNvPr>
          <p:cNvSpPr/>
          <p:nvPr/>
        </p:nvSpPr>
        <p:spPr>
          <a:xfrm>
            <a:off x="555459" y="4607443"/>
            <a:ext cx="5474371"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C. 34,57</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6" name="Google Shape;1187;p10">
            <a:extLst>
              <a:ext uri="{FF2B5EF4-FFF2-40B4-BE49-F238E27FC236}">
                <a16:creationId xmlns:a16="http://schemas.microsoft.com/office/drawing/2014/main" id="{0B2C1C88-1D50-4E68-BF44-66237C2532CC}"/>
              </a:ext>
            </a:extLst>
          </p:cNvPr>
          <p:cNvSpPr/>
          <p:nvPr/>
        </p:nvSpPr>
        <p:spPr>
          <a:xfrm>
            <a:off x="555459" y="2460376"/>
            <a:ext cx="5474371" cy="1532359"/>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A. 44,75</a:t>
            </a:r>
            <a:endParaRPr sz="4400"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endParaRPr>
          </a:p>
        </p:txBody>
      </p:sp>
      <p:sp>
        <p:nvSpPr>
          <p:cNvPr id="7" name="Google Shape;1192;p10">
            <a:extLst>
              <a:ext uri="{FF2B5EF4-FFF2-40B4-BE49-F238E27FC236}">
                <a16:creationId xmlns:a16="http://schemas.microsoft.com/office/drawing/2014/main" id="{4EA105E4-DF5E-43C8-A937-8909FE62E9BE}"/>
              </a:ext>
            </a:extLst>
          </p:cNvPr>
          <p:cNvSpPr/>
          <p:nvPr/>
        </p:nvSpPr>
        <p:spPr>
          <a:xfrm>
            <a:off x="1554391" y="306915"/>
            <a:ext cx="8786952" cy="1740387"/>
          </a:xfrm>
          <a:custGeom>
            <a:avLst/>
            <a:gdLst/>
            <a:ahLst/>
            <a:cxnLst/>
            <a:rect l="l" t="t" r="r" b="b"/>
            <a:pathLst>
              <a:path w="1072705" h="1099295" extrusionOk="0">
                <a:moveTo>
                  <a:pt x="1072698" y="1081075"/>
                </a:moveTo>
                <a:lnTo>
                  <a:pt x="871720" y="1081075"/>
                </a:lnTo>
                <a:cubicBezTo>
                  <a:pt x="812189" y="1081075"/>
                  <a:pt x="698747" y="1114031"/>
                  <a:pt x="576446" y="1091267"/>
                </a:cubicBezTo>
                <a:cubicBezTo>
                  <a:pt x="491292" y="1075360"/>
                  <a:pt x="351941" y="1098886"/>
                  <a:pt x="265359" y="1099268"/>
                </a:cubicBezTo>
                <a:cubicBezTo>
                  <a:pt x="193350" y="1099268"/>
                  <a:pt x="-7" y="1081075"/>
                  <a:pt x="-7" y="1081075"/>
                </a:cubicBezTo>
                <a:lnTo>
                  <a:pt x="-7" y="-13"/>
                </a:lnTo>
                <a:lnTo>
                  <a:pt x="1072698" y="-13"/>
                </a:lnTo>
                <a:close/>
              </a:path>
            </a:pathLst>
          </a:custGeom>
          <a:solidFill>
            <a:schemeClr val="l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algn="ctr" defTabSz="609630">
              <a:buClr>
                <a:srgbClr val="000000"/>
              </a:buClr>
            </a:pPr>
            <a:r>
              <a:rPr lang="en-US" sz="4800" b="1" kern="0" dirty="0">
                <a:ln>
                  <a:solidFill>
                    <a:srgbClr val="000000"/>
                  </a:solidFill>
                </a:ln>
                <a:solidFill>
                  <a:srgbClr val="000000"/>
                </a:solidFill>
                <a:latin typeface="Cambria" panose="02040503050406030204" pitchFamily="18" charset="0"/>
                <a:ea typeface="Cambria" panose="02040503050406030204" pitchFamily="18" charset="0"/>
                <a:cs typeface="Calibri"/>
                <a:sym typeface="Calibri"/>
              </a:rPr>
              <a:t>34,82 + 9,75 = ?</a:t>
            </a:r>
          </a:p>
        </p:txBody>
      </p:sp>
      <p:sp>
        <p:nvSpPr>
          <p:cNvPr id="8" name="Google Shape;1193;p10">
            <a:hlinkClick r:id="rId5" action="ppaction://hlinksldjump"/>
            <a:extLst>
              <a:ext uri="{FF2B5EF4-FFF2-40B4-BE49-F238E27FC236}">
                <a16:creationId xmlns:a16="http://schemas.microsoft.com/office/drawing/2014/main" id="{531A367D-CADB-4E37-AE22-9076E8FBC5F5}"/>
              </a:ext>
            </a:extLst>
          </p:cNvPr>
          <p:cNvSpPr/>
          <p:nvPr/>
        </p:nvSpPr>
        <p:spPr>
          <a:xfrm>
            <a:off x="5108860" y="118684"/>
            <a:ext cx="2098621" cy="403558"/>
          </a:xfrm>
          <a:custGeom>
            <a:avLst/>
            <a:gdLst/>
            <a:ahLst/>
            <a:cxnLst/>
            <a:rect l="l" t="t" r="r" b="b"/>
            <a:pathLst>
              <a:path w="1851725" h="251177" extrusionOk="0">
                <a:moveTo>
                  <a:pt x="44313" y="967"/>
                </a:moveTo>
                <a:lnTo>
                  <a:pt x="1822220" y="967"/>
                </a:lnTo>
                <a:cubicBezTo>
                  <a:pt x="1825725" y="976"/>
                  <a:pt x="1828549" y="3819"/>
                  <a:pt x="1828540" y="7324"/>
                </a:cubicBezTo>
                <a:cubicBezTo>
                  <a:pt x="1828540" y="8992"/>
                  <a:pt x="1827878" y="10595"/>
                  <a:pt x="1826694" y="11779"/>
                </a:cubicBezTo>
                <a:lnTo>
                  <a:pt x="1794909" y="43564"/>
                </a:lnTo>
                <a:cubicBezTo>
                  <a:pt x="1791824" y="46668"/>
                  <a:pt x="1791852" y="51683"/>
                  <a:pt x="1794956" y="54768"/>
                </a:cubicBezTo>
                <a:cubicBezTo>
                  <a:pt x="1795851" y="55663"/>
                  <a:pt x="1796960" y="56325"/>
                  <a:pt x="1798171" y="56707"/>
                </a:cubicBezTo>
                <a:lnTo>
                  <a:pt x="1844777" y="71248"/>
                </a:lnTo>
                <a:cubicBezTo>
                  <a:pt x="1848962" y="72534"/>
                  <a:pt x="1851302" y="76971"/>
                  <a:pt x="1850015" y="81156"/>
                </a:cubicBezTo>
                <a:cubicBezTo>
                  <a:pt x="1849568" y="82591"/>
                  <a:pt x="1848720" y="83878"/>
                  <a:pt x="1847574" y="84857"/>
                </a:cubicBezTo>
                <a:lnTo>
                  <a:pt x="1808611" y="118226"/>
                </a:lnTo>
                <a:cubicBezTo>
                  <a:pt x="1805423" y="120994"/>
                  <a:pt x="1805088" y="125823"/>
                  <a:pt x="1807856" y="129011"/>
                </a:cubicBezTo>
                <a:cubicBezTo>
                  <a:pt x="1808415" y="129654"/>
                  <a:pt x="1809086" y="130194"/>
                  <a:pt x="1809823" y="130623"/>
                </a:cubicBezTo>
                <a:lnTo>
                  <a:pt x="1847760" y="152341"/>
                </a:lnTo>
                <a:cubicBezTo>
                  <a:pt x="1851535" y="154560"/>
                  <a:pt x="1852793" y="159416"/>
                  <a:pt x="1850575" y="163182"/>
                </a:cubicBezTo>
                <a:cubicBezTo>
                  <a:pt x="1850025" y="164123"/>
                  <a:pt x="1849288" y="164934"/>
                  <a:pt x="1848412" y="165577"/>
                </a:cubicBezTo>
                <a:lnTo>
                  <a:pt x="1809637" y="193541"/>
                </a:lnTo>
                <a:cubicBezTo>
                  <a:pt x="1805544" y="196673"/>
                  <a:pt x="1804771" y="202517"/>
                  <a:pt x="1807902" y="206609"/>
                </a:cubicBezTo>
                <a:cubicBezTo>
                  <a:pt x="1808201" y="207000"/>
                  <a:pt x="1808536" y="207373"/>
                  <a:pt x="1808891" y="207709"/>
                </a:cubicBezTo>
                <a:lnTo>
                  <a:pt x="1846175" y="241265"/>
                </a:lnTo>
                <a:cubicBezTo>
                  <a:pt x="1848645" y="243595"/>
                  <a:pt x="1848757" y="247491"/>
                  <a:pt x="1846427" y="249961"/>
                </a:cubicBezTo>
                <a:cubicBezTo>
                  <a:pt x="1845299" y="251163"/>
                  <a:pt x="1843724" y="251863"/>
                  <a:pt x="1842074" y="251891"/>
                </a:cubicBezTo>
                <a:lnTo>
                  <a:pt x="99774" y="251891"/>
                </a:lnTo>
                <a:cubicBezTo>
                  <a:pt x="90079" y="251919"/>
                  <a:pt x="80451" y="250371"/>
                  <a:pt x="71251" y="247323"/>
                </a:cubicBezTo>
                <a:lnTo>
                  <a:pt x="28001" y="232876"/>
                </a:lnTo>
                <a:cubicBezTo>
                  <a:pt x="23946" y="231533"/>
                  <a:pt x="21746" y="227152"/>
                  <a:pt x="23098" y="223098"/>
                </a:cubicBezTo>
                <a:cubicBezTo>
                  <a:pt x="23742" y="221150"/>
                  <a:pt x="25139" y="219537"/>
                  <a:pt x="26976" y="218614"/>
                </a:cubicBezTo>
                <a:lnTo>
                  <a:pt x="63608" y="199972"/>
                </a:lnTo>
                <a:cubicBezTo>
                  <a:pt x="67215" y="198220"/>
                  <a:pt x="68725" y="193867"/>
                  <a:pt x="66963" y="190250"/>
                </a:cubicBezTo>
                <a:cubicBezTo>
                  <a:pt x="66115" y="188507"/>
                  <a:pt x="64605" y="187174"/>
                  <a:pt x="62769" y="186550"/>
                </a:cubicBezTo>
                <a:cubicBezTo>
                  <a:pt x="44872" y="180305"/>
                  <a:pt x="5071" y="172102"/>
                  <a:pt x="6842" y="160358"/>
                </a:cubicBezTo>
                <a:cubicBezTo>
                  <a:pt x="8613" y="150291"/>
                  <a:pt x="44779" y="138266"/>
                  <a:pt x="67243" y="131742"/>
                </a:cubicBezTo>
                <a:cubicBezTo>
                  <a:pt x="71205" y="130623"/>
                  <a:pt x="73516" y="126503"/>
                  <a:pt x="72398" y="122542"/>
                </a:cubicBezTo>
                <a:cubicBezTo>
                  <a:pt x="71857" y="120622"/>
                  <a:pt x="70571" y="119000"/>
                  <a:pt x="68828" y="118040"/>
                </a:cubicBezTo>
                <a:cubicBezTo>
                  <a:pt x="42542" y="103405"/>
                  <a:pt x="-242" y="85136"/>
                  <a:pt x="-55" y="74044"/>
                </a:cubicBezTo>
                <a:cubicBezTo>
                  <a:pt x="-55" y="64723"/>
                  <a:pt x="48134" y="51207"/>
                  <a:pt x="69107" y="45522"/>
                </a:cubicBezTo>
                <a:cubicBezTo>
                  <a:pt x="72481" y="44580"/>
                  <a:pt x="74448" y="41085"/>
                  <a:pt x="73507" y="37710"/>
                </a:cubicBezTo>
                <a:cubicBezTo>
                  <a:pt x="73274" y="36853"/>
                  <a:pt x="72845" y="36051"/>
                  <a:pt x="72276" y="35362"/>
                </a:cubicBezTo>
                <a:lnTo>
                  <a:pt x="41610" y="7957"/>
                </a:lnTo>
                <a:cubicBezTo>
                  <a:pt x="39680" y="7212"/>
                  <a:pt x="38721" y="5040"/>
                  <a:pt x="39466" y="3110"/>
                </a:cubicBezTo>
                <a:cubicBezTo>
                  <a:pt x="40212" y="1181"/>
                  <a:pt x="42384" y="221"/>
                  <a:pt x="44313" y="967"/>
                </a:cubicBezTo>
                <a:close/>
              </a:path>
            </a:pathLst>
          </a:custGeom>
          <a:solidFill>
            <a:schemeClr val="accent6"/>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933" kern="0">
              <a:solidFill>
                <a:srgbClr val="000000"/>
              </a:solidFill>
              <a:latin typeface="Cambria" panose="02040503050406030204" pitchFamily="18" charset="0"/>
              <a:ea typeface="Cambria" panose="02040503050406030204" pitchFamily="18" charset="0"/>
              <a:cs typeface="Arial"/>
              <a:sym typeface="Arial"/>
            </a:endParaRPr>
          </a:p>
        </p:txBody>
      </p:sp>
      <p:sp>
        <p:nvSpPr>
          <p:cNvPr id="9" name="Google Shape;1194;p10">
            <a:extLst>
              <a:ext uri="{FF2B5EF4-FFF2-40B4-BE49-F238E27FC236}">
                <a16:creationId xmlns:a16="http://schemas.microsoft.com/office/drawing/2014/main" id="{814174BD-C80C-4D7A-A3B0-D16AD12F7575}"/>
              </a:ext>
            </a:extLst>
          </p:cNvPr>
          <p:cNvSpPr/>
          <p:nvPr/>
        </p:nvSpPr>
        <p:spPr>
          <a:xfrm>
            <a:off x="138475" y="2270285"/>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1"/>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0" name="Google Shape;1195;p10">
            <a:extLst>
              <a:ext uri="{FF2B5EF4-FFF2-40B4-BE49-F238E27FC236}">
                <a16:creationId xmlns:a16="http://schemas.microsoft.com/office/drawing/2014/main" id="{E125CB33-B55A-457D-A957-B9F21A5D91A5}"/>
              </a:ext>
            </a:extLst>
          </p:cNvPr>
          <p:cNvSpPr/>
          <p:nvPr/>
        </p:nvSpPr>
        <p:spPr>
          <a:xfrm>
            <a:off x="11211558" y="2308638"/>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2"/>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1" name="Google Shape;1196;p10">
            <a:extLst>
              <a:ext uri="{FF2B5EF4-FFF2-40B4-BE49-F238E27FC236}">
                <a16:creationId xmlns:a16="http://schemas.microsoft.com/office/drawing/2014/main" id="{53795719-1886-4387-AFE2-CB182527C5B9}"/>
              </a:ext>
            </a:extLst>
          </p:cNvPr>
          <p:cNvSpPr/>
          <p:nvPr/>
        </p:nvSpPr>
        <p:spPr>
          <a:xfrm rot="10800000" flipH="1">
            <a:off x="285067" y="5621911"/>
            <a:ext cx="882907" cy="851951"/>
          </a:xfrm>
          <a:custGeom>
            <a:avLst/>
            <a:gdLst/>
            <a:ahLst/>
            <a:cxnLst/>
            <a:rect l="l" t="t" r="r" b="b"/>
            <a:pathLst>
              <a:path w="421100" h="383762" extrusionOk="0">
                <a:moveTo>
                  <a:pt x="346036" y="-13"/>
                </a:moveTo>
                <a:lnTo>
                  <a:pt x="366038" y="22942"/>
                </a:lnTo>
                <a:cubicBezTo>
                  <a:pt x="359649" y="27305"/>
                  <a:pt x="354418" y="33153"/>
                  <a:pt x="350798" y="39992"/>
                </a:cubicBezTo>
                <a:cubicBezTo>
                  <a:pt x="357762" y="42107"/>
                  <a:pt x="365286" y="41316"/>
                  <a:pt x="371658" y="37801"/>
                </a:cubicBezTo>
                <a:cubicBezTo>
                  <a:pt x="371128" y="47612"/>
                  <a:pt x="368972" y="57271"/>
                  <a:pt x="365276" y="66376"/>
                </a:cubicBezTo>
                <a:cubicBezTo>
                  <a:pt x="371087" y="65614"/>
                  <a:pt x="388803" y="56851"/>
                  <a:pt x="394709" y="55899"/>
                </a:cubicBezTo>
                <a:cubicBezTo>
                  <a:pt x="398328" y="66853"/>
                  <a:pt x="413759" y="80664"/>
                  <a:pt x="421093" y="96856"/>
                </a:cubicBezTo>
                <a:cubicBezTo>
                  <a:pt x="320509" y="199536"/>
                  <a:pt x="195350" y="287356"/>
                  <a:pt x="85241" y="383749"/>
                </a:cubicBezTo>
                <a:cubicBezTo>
                  <a:pt x="78479" y="380035"/>
                  <a:pt x="72287" y="369367"/>
                  <a:pt x="65525" y="365652"/>
                </a:cubicBezTo>
                <a:lnTo>
                  <a:pt x="77240" y="350031"/>
                </a:lnTo>
                <a:cubicBezTo>
                  <a:pt x="68858" y="352031"/>
                  <a:pt x="55714" y="348507"/>
                  <a:pt x="47332" y="350031"/>
                </a:cubicBezTo>
                <a:cubicBezTo>
                  <a:pt x="54138" y="342887"/>
                  <a:pt x="60026" y="334915"/>
                  <a:pt x="64858" y="326314"/>
                </a:cubicBezTo>
                <a:cubicBezTo>
                  <a:pt x="59429" y="326314"/>
                  <a:pt x="32473" y="328123"/>
                  <a:pt x="28568" y="328505"/>
                </a:cubicBezTo>
                <a:lnTo>
                  <a:pt x="-7" y="295262"/>
                </a:lnTo>
                <a:cubicBezTo>
                  <a:pt x="34092" y="254590"/>
                  <a:pt x="104101" y="197821"/>
                  <a:pt x="133343" y="174009"/>
                </a:cubicBezTo>
                <a:cubicBezTo>
                  <a:pt x="214019" y="109906"/>
                  <a:pt x="265073" y="63900"/>
                  <a:pt x="346036" y="-13"/>
                </a:cubicBezTo>
                <a:close/>
              </a:path>
            </a:pathLst>
          </a:custGeom>
          <a:solidFill>
            <a:schemeClr val="accent5"/>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sp>
        <p:nvSpPr>
          <p:cNvPr id="12" name="Google Shape;1197;p10">
            <a:extLst>
              <a:ext uri="{FF2B5EF4-FFF2-40B4-BE49-F238E27FC236}">
                <a16:creationId xmlns:a16="http://schemas.microsoft.com/office/drawing/2014/main" id="{41D14FF9-BE01-44D0-8350-464E849DD1DF}"/>
              </a:ext>
            </a:extLst>
          </p:cNvPr>
          <p:cNvSpPr/>
          <p:nvPr/>
        </p:nvSpPr>
        <p:spPr>
          <a:xfrm rot="10800000" flipH="1">
            <a:off x="11048583" y="5649365"/>
            <a:ext cx="841967" cy="900585"/>
          </a:xfrm>
          <a:custGeom>
            <a:avLst/>
            <a:gdLst/>
            <a:ahLst/>
            <a:cxnLst/>
            <a:rect l="l" t="t" r="r" b="b"/>
            <a:pathLst>
              <a:path w="401574" h="405669" extrusionOk="0">
                <a:moveTo>
                  <a:pt x="401567" y="323551"/>
                </a:moveTo>
                <a:lnTo>
                  <a:pt x="380135" y="345269"/>
                </a:lnTo>
                <a:cubicBezTo>
                  <a:pt x="375354" y="339134"/>
                  <a:pt x="369096" y="334315"/>
                  <a:pt x="361943" y="331267"/>
                </a:cubicBezTo>
                <a:cubicBezTo>
                  <a:pt x="360428" y="338391"/>
                  <a:pt x="361800" y="345821"/>
                  <a:pt x="365752" y="351936"/>
                </a:cubicBezTo>
                <a:cubicBezTo>
                  <a:pt x="356066" y="352022"/>
                  <a:pt x="346417" y="350574"/>
                  <a:pt x="337177" y="347650"/>
                </a:cubicBezTo>
                <a:cubicBezTo>
                  <a:pt x="338321" y="353460"/>
                  <a:pt x="348608" y="370415"/>
                  <a:pt x="349846" y="376225"/>
                </a:cubicBezTo>
                <a:cubicBezTo>
                  <a:pt x="339083" y="380701"/>
                  <a:pt x="326414" y="397084"/>
                  <a:pt x="310889" y="405657"/>
                </a:cubicBezTo>
                <a:cubicBezTo>
                  <a:pt x="201065" y="312979"/>
                  <a:pt x="104196" y="194583"/>
                  <a:pt x="-7" y="91903"/>
                </a:cubicBezTo>
                <a:cubicBezTo>
                  <a:pt x="3231" y="84855"/>
                  <a:pt x="13423" y="77902"/>
                  <a:pt x="16566" y="70853"/>
                </a:cubicBezTo>
                <a:lnTo>
                  <a:pt x="32949" y="81426"/>
                </a:lnTo>
                <a:cubicBezTo>
                  <a:pt x="30377" y="73234"/>
                  <a:pt x="32949" y="59804"/>
                  <a:pt x="30377" y="51613"/>
                </a:cubicBezTo>
                <a:cubicBezTo>
                  <a:pt x="38007" y="57880"/>
                  <a:pt x="46389" y="63157"/>
                  <a:pt x="55333" y="67329"/>
                </a:cubicBezTo>
                <a:cubicBezTo>
                  <a:pt x="54857" y="61900"/>
                  <a:pt x="51142" y="35230"/>
                  <a:pt x="50475" y="31324"/>
                </a:cubicBezTo>
                <a:lnTo>
                  <a:pt x="81527" y="-13"/>
                </a:lnTo>
                <a:cubicBezTo>
                  <a:pt x="124580" y="31039"/>
                  <a:pt x="186302" y="96571"/>
                  <a:pt x="212305" y="124479"/>
                </a:cubicBezTo>
                <a:cubicBezTo>
                  <a:pt x="282123" y="200012"/>
                  <a:pt x="331748" y="247542"/>
                  <a:pt x="401567" y="323551"/>
                </a:cubicBezTo>
                <a:close/>
              </a:path>
            </a:pathLst>
          </a:custGeom>
          <a:solidFill>
            <a:schemeClr val="accent4"/>
          </a:solidFill>
          <a:ln w="38100" cap="rnd" cmpd="sng">
            <a:solidFill>
              <a:schemeClr val="dk1"/>
            </a:solidFill>
            <a:prstDash val="solid"/>
            <a:round/>
            <a:headEnd type="none" w="sm" len="sm"/>
            <a:tailEnd type="none" w="sm" len="sm"/>
          </a:ln>
        </p:spPr>
        <p:txBody>
          <a:bodyPr spcFirstLastPara="1" wrap="square" lIns="60950" tIns="30467" rIns="60950" bIns="30467" anchor="ctr" anchorCtr="0">
            <a:noAutofit/>
          </a:bodyPr>
          <a:lstStyle/>
          <a:p>
            <a:pPr defTabSz="609630">
              <a:buClr>
                <a:srgbClr val="000000"/>
              </a:buClr>
            </a:pPr>
            <a:endParaRPr sz="1200" kern="0">
              <a:solidFill>
                <a:srgbClr val="000000"/>
              </a:solidFill>
              <a:latin typeface="Cambria" panose="02040503050406030204" pitchFamily="18" charset="0"/>
              <a:ea typeface="Cambria" panose="02040503050406030204" pitchFamily="18" charset="0"/>
              <a:cs typeface="Calibri"/>
              <a:sym typeface="Calibri"/>
            </a:endParaRPr>
          </a:p>
        </p:txBody>
      </p:sp>
      <p:pic>
        <p:nvPicPr>
          <p:cNvPr id="14" name="Picture 13">
            <a:extLst>
              <a:ext uri="{FF2B5EF4-FFF2-40B4-BE49-F238E27FC236}">
                <a16:creationId xmlns:a16="http://schemas.microsoft.com/office/drawing/2014/main" id="{DEBA3F21-8409-4EB0-9F0B-A4D87FA9E2F3}"/>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2065" b="98833" l="6196" r="94783">
                        <a14:foregroundMark x1="6196" y1="50808" x2="23478" y2="33932"/>
                        <a14:foregroundMark x1="10435" y1="50000" x2="12935" y2="55386"/>
                        <a14:foregroundMark x1="19239" y1="52693" x2="34783" y2="48743"/>
                        <a14:foregroundMark x1="35978" y1="22531" x2="35978" y2="33662"/>
                        <a14:foregroundMark x1="43261" y1="30162" x2="62717" y2="28097"/>
                        <a14:foregroundMark x1="34239" y1="3142" x2="34783" y2="12388"/>
                        <a14:foregroundMark x1="55543" y1="3501" x2="69457" y2="2244"/>
                        <a14:foregroundMark x1="69457" y1="2244" x2="71304" y2="2244"/>
                        <a14:foregroundMark x1="89565" y1="8707" x2="91522" y2="8707"/>
                        <a14:foregroundMark x1="90543" y1="26661" x2="94457" y2="35368"/>
                        <a14:foregroundMark x1="94457" y1="35368" x2="94783" y2="39318"/>
                        <a14:foregroundMark x1="65217" y1="46948" x2="62065" y2="66786"/>
                        <a14:foregroundMark x1="62065" y1="66786" x2="62065" y2="66786"/>
                        <a14:foregroundMark x1="51957" y1="74865" x2="35761" y2="94704"/>
                        <a14:foregroundMark x1="19674" y1="92998" x2="28913" y2="98474"/>
                        <a14:foregroundMark x1="28913" y1="98474" x2="30435" y2="98833"/>
                        <a14:foregroundMark x1="61522" y1="73609" x2="51957" y2="82675"/>
                        <a14:foregroundMark x1="45217" y1="65350" x2="42500" y2="70108"/>
                        <a14:foregroundMark x1="42500" y1="70108" x2="42500" y2="70287"/>
                      </a14:backgroundRemoval>
                    </a14:imgEffect>
                  </a14:imgLayer>
                </a14:imgProps>
              </a:ext>
            </a:extLst>
          </a:blip>
          <a:stretch>
            <a:fillRect/>
          </a:stretch>
        </p:blipFill>
        <p:spPr>
          <a:xfrm>
            <a:off x="10698307" y="4522254"/>
            <a:ext cx="1542517" cy="1867786"/>
          </a:xfrm>
          <a:prstGeom prst="rect">
            <a:avLst/>
          </a:prstGeom>
        </p:spPr>
      </p:pic>
      <p:pic>
        <p:nvPicPr>
          <p:cNvPr id="16" name="Picture 15">
            <a:extLst>
              <a:ext uri="{FF2B5EF4-FFF2-40B4-BE49-F238E27FC236}">
                <a16:creationId xmlns:a16="http://schemas.microsoft.com/office/drawing/2014/main" id="{E865B10E-762D-4A57-B2D3-7B5DD513A36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10478447" y="2406605"/>
            <a:ext cx="2308187" cy="1582757"/>
          </a:xfrm>
          <a:prstGeom prst="rect">
            <a:avLst/>
          </a:prstGeom>
        </p:spPr>
      </p:pic>
      <p:pic>
        <p:nvPicPr>
          <p:cNvPr id="17" name="Picture 16">
            <a:extLst>
              <a:ext uri="{FF2B5EF4-FFF2-40B4-BE49-F238E27FC236}">
                <a16:creationId xmlns:a16="http://schemas.microsoft.com/office/drawing/2014/main" id="{1E5BC105-E83F-46EE-B1B9-73DE333B519C}"/>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88991" y="4686256"/>
            <a:ext cx="2308187" cy="1582757"/>
          </a:xfrm>
          <a:prstGeom prst="rect">
            <a:avLst/>
          </a:prstGeom>
        </p:spPr>
      </p:pic>
      <p:pic>
        <p:nvPicPr>
          <p:cNvPr id="18" name="Picture 17">
            <a:extLst>
              <a:ext uri="{FF2B5EF4-FFF2-40B4-BE49-F238E27FC236}">
                <a16:creationId xmlns:a16="http://schemas.microsoft.com/office/drawing/2014/main" id="{64F098D3-3CF2-4756-BD13-22DC5A222EED}"/>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9896" b="92361" l="10000" r="90000">
                        <a14:foregroundMark x1="50000" y1="10069" x2="59286" y2="11285"/>
                        <a14:foregroundMark x1="46786" y1="92361" x2="49762" y2="91493"/>
                        <a14:foregroundMark x1="48929" y1="71354" x2="50833" y2="79861"/>
                      </a14:backgroundRemoval>
                    </a14:imgEffect>
                    <a14:imgEffect>
                      <a14:sharpenSoften amount="50000"/>
                    </a14:imgEffect>
                    <a14:imgEffect>
                      <a14:saturation sat="400000"/>
                    </a14:imgEffect>
                  </a14:imgLayer>
                </a14:imgProps>
              </a:ext>
            </a:extLst>
          </a:blip>
          <a:stretch>
            <a:fillRect/>
          </a:stretch>
        </p:blipFill>
        <p:spPr>
          <a:xfrm>
            <a:off x="4615418" y="2454962"/>
            <a:ext cx="2308187" cy="1582757"/>
          </a:xfrm>
          <a:prstGeom prst="rect">
            <a:avLst/>
          </a:prstGeom>
        </p:spPr>
      </p:pic>
    </p:spTree>
    <p:custDataLst>
      <p:tags r:id="rId1"/>
    </p:custDataLst>
    <p:extLst>
      <p:ext uri="{BB962C8B-B14F-4D97-AF65-F5344CB8AC3E}">
        <p14:creationId xmlns:p14="http://schemas.microsoft.com/office/powerpoint/2010/main" val="353188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strips(down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nextCondLst>
                <p:cond evt="onClick" delay="0">
                  <p:tgtEl>
                    <p:spTgt spid="4"/>
                  </p:tgtEl>
                </p:cond>
              </p:nextCondLst>
            </p:seq>
            <p:seq concurrent="1" nextAc="seek">
              <p:cTn id="23" restart="whenNotActive" fill="hold" evtFilter="cancelBubble" nodeType="interactiveSeq">
                <p:stCondLst>
                  <p:cond evt="onClick" delay="0">
                    <p:tgtEl>
                      <p:spTgt spid="6"/>
                    </p:tgtEl>
                  </p:cond>
                </p:stCondLst>
                <p:endSync evt="end" delay="0">
                  <p:rtn val="all"/>
                </p:endSync>
                <p:childTnLst>
                  <p:par>
                    <p:cTn id="24" fill="hold">
                      <p:stCondLst>
                        <p:cond delay="0"/>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down)">
                                      <p:cBhvr>
                                        <p:cTn id="28" dur="500"/>
                                        <p:tgtEl>
                                          <p:spTgt spid="18"/>
                                        </p:tgtEl>
                                      </p:cBhvr>
                                    </p:animEffect>
                                  </p:childTnLst>
                                </p:cTn>
                              </p:par>
                            </p:childTnLst>
                          </p:cTn>
                        </p:par>
                      </p:childTnLst>
                    </p:cTn>
                  </p:par>
                </p:childTnLst>
              </p:cTn>
              <p:nextCondLst>
                <p:cond evt="onClick" delay="0">
                  <p:tgtEl>
                    <p:spTgt spid="6"/>
                  </p:tgtEl>
                </p:cond>
              </p:nextCondLst>
            </p:seq>
            <p:seq concurrent="1" nextAc="seek">
              <p:cTn id="29" restart="whenNotActive" fill="hold" evtFilter="cancelBubble" nodeType="interactiveSeq">
                <p:stCondLst>
                  <p:cond evt="onClick" delay="0">
                    <p:tgtEl>
                      <p:spTgt spid="3"/>
                    </p:tgtEl>
                  </p:cond>
                </p:stCondLst>
                <p:endSync evt="end" delay="0">
                  <p:rtn val="all"/>
                </p:endSync>
                <p:childTnLst>
                  <p:par>
                    <p:cTn id="30" fill="hold">
                      <p:stCondLst>
                        <p:cond delay="0"/>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arn(inVertical)">
                                      <p:cBhvr>
                                        <p:cTn id="34" dur="500"/>
                                        <p:tgtEl>
                                          <p:spTgt spid="14"/>
                                        </p:tgtEl>
                                      </p:cBhvr>
                                    </p:animEffect>
                                  </p:childTnLst>
                                </p:cTn>
                              </p:par>
                            </p:childTnLst>
                          </p:cTn>
                        </p:par>
                      </p:childTnLst>
                    </p:cTn>
                  </p:par>
                </p:childTnLst>
              </p:cTn>
              <p:nextCondLst>
                <p:cond evt="onClick" delay="0">
                  <p:tgtEl>
                    <p:spTgt spid="3"/>
                  </p:tgtEl>
                </p:cond>
              </p:nextCondLst>
            </p:seq>
            <p:seq concurrent="1" nextAc="seek">
              <p:cTn id="35" restart="whenNotActive" fill="hold" evtFilter="cancelBubble" nodeType="interactiveSeq">
                <p:stCondLst>
                  <p:cond evt="onClick" delay="0">
                    <p:tgtEl>
                      <p:spTgt spid="5"/>
                    </p:tgtEl>
                  </p:cond>
                </p:stCondLst>
                <p:endSync evt="end" delay="0">
                  <p:rtn val="all"/>
                </p:endSync>
                <p:childTnLst>
                  <p:par>
                    <p:cTn id="36" fill="hold">
                      <p:stCondLst>
                        <p:cond delay="0"/>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nextCondLst>
                <p:cond evt="onClick" delay="0">
                  <p:tgtEl>
                    <p:spTgt spid="5"/>
                  </p:tgtEl>
                </p:cond>
              </p:nextCondLst>
            </p:seq>
          </p:childTnLst>
        </p:cTn>
      </p:par>
    </p:tnLst>
    <p:bldLst>
      <p:bldP spid="3" grpId="0" animBg="1"/>
      <p:bldP spid="4" grpId="0" animBg="1"/>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DE71E657-1DCC-4C29-B295-5150A19CA0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9FFD83C9-4C61-4B1F-8B57-BF8AC95B6C8D}"/>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22301" y="1939690"/>
            <a:ext cx="5392421" cy="5217983"/>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2742" y="0"/>
            <a:ext cx="1542050" cy="1542050"/>
          </a:xfrm>
          <a:prstGeom prst="rect">
            <a:avLst/>
          </a:prstGeom>
        </p:spPr>
      </p:pic>
      <p:pic>
        <p:nvPicPr>
          <p:cNvPr id="7" name="Picture 6">
            <a:extLst>
              <a:ext uri="{FF2B5EF4-FFF2-40B4-BE49-F238E27FC236}">
                <a16:creationId xmlns:a16="http://schemas.microsoft.com/office/drawing/2014/main" id="{4FB757E3-7A32-E450-5588-38774AE43572}"/>
              </a:ext>
            </a:extLst>
          </p:cNvPr>
          <p:cNvPicPr>
            <a:picLocks noChangeAspect="1"/>
          </p:cNvPicPr>
          <p:nvPr/>
        </p:nvPicPr>
        <p:blipFill>
          <a:blip r:embed="rId7"/>
          <a:stretch>
            <a:fillRect/>
          </a:stretch>
        </p:blipFill>
        <p:spPr>
          <a:xfrm>
            <a:off x="4914320" y="1945725"/>
            <a:ext cx="3920068" cy="1231499"/>
          </a:xfrm>
          <a:prstGeom prst="rect">
            <a:avLst/>
          </a:prstGeom>
        </p:spPr>
      </p:pic>
      <p:pic>
        <p:nvPicPr>
          <p:cNvPr id="8" name="Picture 7">
            <a:extLst>
              <a:ext uri="{FF2B5EF4-FFF2-40B4-BE49-F238E27FC236}">
                <a16:creationId xmlns:a16="http://schemas.microsoft.com/office/drawing/2014/main" id="{081675A5-8A84-91C2-C6B4-21AAE580503B}"/>
              </a:ext>
            </a:extLst>
          </p:cNvPr>
          <p:cNvPicPr>
            <a:picLocks noChangeAspect="1"/>
          </p:cNvPicPr>
          <p:nvPr/>
        </p:nvPicPr>
        <p:blipFill>
          <a:blip r:embed="rId8"/>
          <a:stretch>
            <a:fillRect/>
          </a:stretch>
        </p:blipFill>
        <p:spPr>
          <a:xfrm>
            <a:off x="7432422" y="3335661"/>
            <a:ext cx="4352921" cy="1213209"/>
          </a:xfrm>
          <a:prstGeom prst="rect">
            <a:avLst/>
          </a:prstGeom>
        </p:spPr>
      </p:pic>
      <p:pic>
        <p:nvPicPr>
          <p:cNvPr id="11" name="Picture 10">
            <a:extLst>
              <a:ext uri="{FF2B5EF4-FFF2-40B4-BE49-F238E27FC236}">
                <a16:creationId xmlns:a16="http://schemas.microsoft.com/office/drawing/2014/main" id="{035ABCAB-FAD8-0105-6989-3D69CDD6F742}"/>
              </a:ext>
            </a:extLst>
          </p:cNvPr>
          <p:cNvPicPr>
            <a:picLocks noChangeAspect="1"/>
          </p:cNvPicPr>
          <p:nvPr/>
        </p:nvPicPr>
        <p:blipFill>
          <a:blip r:embed="rId9"/>
          <a:stretch>
            <a:fillRect/>
          </a:stretch>
        </p:blipFill>
        <p:spPr>
          <a:xfrm>
            <a:off x="5064617" y="1005555"/>
            <a:ext cx="3913971" cy="1072989"/>
          </a:xfrm>
          <a:prstGeom prst="rect">
            <a:avLst/>
          </a:prstGeom>
        </p:spPr>
      </p:pic>
    </p:spTree>
    <p:custDataLst>
      <p:tags r:id="rId1"/>
    </p:custDataLst>
    <p:extLst>
      <p:ext uri="{BB962C8B-B14F-4D97-AF65-F5344CB8AC3E}">
        <p14:creationId xmlns:p14="http://schemas.microsoft.com/office/powerpoint/2010/main" val="2784585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457200" y="411480"/>
            <a:ext cx="11323320" cy="5943600"/>
          </a:xfrm>
          <a:prstGeom prst="rect">
            <a:avLst/>
          </a:prstGeom>
          <a:solidFill>
            <a:schemeClr val="accent1">
              <a:lumMod val="60000"/>
              <a:lumOff val="40000"/>
            </a:schemeClr>
          </a:solidFill>
          <a:ln w="28575">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9" name="图片 5">
            <a:extLst>
              <a:ext uri="{FF2B5EF4-FFF2-40B4-BE49-F238E27FC236}">
                <a16:creationId xmlns:a16="http://schemas.microsoft.com/office/drawing/2014/main" id="{717A1CD9-B579-4411-B263-CD0086AF29E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0" y="664047"/>
            <a:ext cx="7312793" cy="5850234"/>
          </a:xfrm>
          <a:prstGeom prst="rect">
            <a:avLst/>
          </a:prstGeom>
        </p:spPr>
      </p:pic>
      <p:pic>
        <p:nvPicPr>
          <p:cNvPr id="10" name="图片 7">
            <a:extLst>
              <a:ext uri="{FF2B5EF4-FFF2-40B4-BE49-F238E27FC236}">
                <a16:creationId xmlns:a16="http://schemas.microsoft.com/office/drawing/2014/main" id="{93BA16EA-FBCE-43AD-BA6B-410870137EBC}"/>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182326" y="349267"/>
            <a:ext cx="5598193" cy="5598193"/>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647B2943-002F-5594-381E-AFA4FDDB1D7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033" y="1469204"/>
            <a:ext cx="6800406" cy="5254859"/>
          </a:xfrm>
          <a:prstGeom prst="rect">
            <a:avLst/>
          </a:prstGeom>
        </p:spPr>
      </p:pic>
    </p:spTree>
    <p:custDataLst>
      <p:tags r:id="rId1"/>
    </p:custDataLst>
    <p:extLst>
      <p:ext uri="{BB962C8B-B14F-4D97-AF65-F5344CB8AC3E}">
        <p14:creationId xmlns:p14="http://schemas.microsoft.com/office/powerpoint/2010/main" val="258917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A68F29AF-4BD0-4151-863C-740F09A5919E}"/>
              </a:ext>
            </a:extLst>
          </p:cNvPr>
          <p:cNvSpPr/>
          <p:nvPr/>
        </p:nvSpPr>
        <p:spPr>
          <a:xfrm>
            <a:off x="0" y="0"/>
            <a:ext cx="12192000" cy="6858000"/>
          </a:xfrm>
          <a:prstGeom prst="rect">
            <a:avLst/>
          </a:prstGeom>
          <a:solidFill>
            <a:srgbClr val="FF9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sp>
        <p:nvSpPr>
          <p:cNvPr id="16" name="矩形 15">
            <a:extLst>
              <a:ext uri="{FF2B5EF4-FFF2-40B4-BE49-F238E27FC236}">
                <a16:creationId xmlns:a16="http://schemas.microsoft.com/office/drawing/2014/main" id="{4D9DB2C3-E25B-4D3B-B116-1AFE102ADA12}"/>
              </a:ext>
            </a:extLst>
          </p:cNvPr>
          <p:cNvSpPr/>
          <p:nvPr/>
        </p:nvSpPr>
        <p:spPr>
          <a:xfrm>
            <a:off x="273050" y="254000"/>
            <a:ext cx="11645900" cy="635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B0604020202020204" charset="-122"/>
              <a:cs typeface="+mn-cs"/>
            </a:endParaRPr>
          </a:p>
        </p:txBody>
      </p:sp>
      <p:pic>
        <p:nvPicPr>
          <p:cNvPr id="5" name="图片 4">
            <a:extLst>
              <a:ext uri="{FF2B5EF4-FFF2-40B4-BE49-F238E27FC236}">
                <a16:creationId xmlns:a16="http://schemas.microsoft.com/office/drawing/2014/main" id="{E3EE542D-754A-4105-B688-AD55C7905C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6063" y="4667975"/>
            <a:ext cx="2702103" cy="2702103"/>
          </a:xfrm>
          <a:prstGeom prst="rect">
            <a:avLst/>
          </a:prstGeom>
        </p:spPr>
      </p:pic>
      <p:grpSp>
        <p:nvGrpSpPr>
          <p:cNvPr id="10" name="Group 9">
            <a:extLst>
              <a:ext uri="{FF2B5EF4-FFF2-40B4-BE49-F238E27FC236}">
                <a16:creationId xmlns:a16="http://schemas.microsoft.com/office/drawing/2014/main" id="{C5D18E5A-A38F-1CBC-B302-05C645598213}"/>
              </a:ext>
            </a:extLst>
          </p:cNvPr>
          <p:cNvGrpSpPr/>
          <p:nvPr/>
        </p:nvGrpSpPr>
        <p:grpSpPr>
          <a:xfrm>
            <a:off x="441789" y="318499"/>
            <a:ext cx="4674741" cy="584775"/>
            <a:chOff x="441789" y="318499"/>
            <a:chExt cx="4674741" cy="584775"/>
          </a:xfrm>
        </p:grpSpPr>
        <p:sp>
          <p:nvSpPr>
            <p:cNvPr id="3" name="Oval 2">
              <a:extLst>
                <a:ext uri="{FF2B5EF4-FFF2-40B4-BE49-F238E27FC236}">
                  <a16:creationId xmlns:a16="http://schemas.microsoft.com/office/drawing/2014/main" id="{056D9A23-2FA8-1B5B-07CF-FCAB8E88BFA8}"/>
                </a:ext>
              </a:extLst>
            </p:cNvPr>
            <p:cNvSpPr/>
            <p:nvPr/>
          </p:nvSpPr>
          <p:spPr>
            <a:xfrm>
              <a:off x="441789" y="380144"/>
              <a:ext cx="523982" cy="493159"/>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Cambria" panose="02040503050406030204" pitchFamily="18" charset="0"/>
                  <a:ea typeface="Cambria" panose="02040503050406030204" pitchFamily="18" charset="0"/>
                </a:rPr>
                <a:t>1</a:t>
              </a:r>
            </a:p>
          </p:txBody>
        </p:sp>
        <p:sp>
          <p:nvSpPr>
            <p:cNvPr id="7" name="TextBox 6">
              <a:extLst>
                <a:ext uri="{FF2B5EF4-FFF2-40B4-BE49-F238E27FC236}">
                  <a16:creationId xmlns:a16="http://schemas.microsoft.com/office/drawing/2014/main" id="{9DBCF0AC-EA48-91AE-7F7A-0B02165DCF16}"/>
                </a:ext>
              </a:extLst>
            </p:cNvPr>
            <p:cNvSpPr txBox="1"/>
            <p:nvPr/>
          </p:nvSpPr>
          <p:spPr>
            <a:xfrm>
              <a:off x="1068512" y="318499"/>
              <a:ext cx="4048018" cy="584775"/>
            </a:xfrm>
            <a:prstGeom prst="rect">
              <a:avLst/>
            </a:prstGeom>
            <a:noFill/>
          </p:spPr>
          <p:txBody>
            <a:bodyPr wrap="square" rtlCol="0">
              <a:spAutoFit/>
            </a:bodyPr>
            <a:lstStyle/>
            <a:p>
              <a:r>
                <a:rPr lang="en-US" sz="3200" b="1" dirty="0" err="1">
                  <a:latin typeface="Cambria" panose="02040503050406030204" pitchFamily="18" charset="0"/>
                  <a:ea typeface="Cambria" panose="02040503050406030204" pitchFamily="18" charset="0"/>
                </a:rPr>
                <a:t>Đặt</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rồi</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tính</a:t>
              </a:r>
              <a:endParaRPr lang="en-US" sz="3200" b="1" dirty="0">
                <a:latin typeface="Cambria" panose="02040503050406030204" pitchFamily="18" charset="0"/>
                <a:ea typeface="Cambria" panose="02040503050406030204" pitchFamily="18" charset="0"/>
              </a:endParaRPr>
            </a:p>
          </p:txBody>
        </p:sp>
      </p:grpSp>
      <p:pic>
        <p:nvPicPr>
          <p:cNvPr id="13" name="Picture 12">
            <a:extLst>
              <a:ext uri="{FF2B5EF4-FFF2-40B4-BE49-F238E27FC236}">
                <a16:creationId xmlns:a16="http://schemas.microsoft.com/office/drawing/2014/main" id="{C8AD52F2-5ECE-7154-D318-F9A4B14BC539}"/>
              </a:ext>
            </a:extLst>
          </p:cNvPr>
          <p:cNvPicPr>
            <a:picLocks noChangeAspect="1"/>
          </p:cNvPicPr>
          <p:nvPr/>
        </p:nvPicPr>
        <p:blipFill>
          <a:blip r:embed="rId5"/>
          <a:stretch>
            <a:fillRect/>
          </a:stretch>
        </p:blipFill>
        <p:spPr>
          <a:xfrm>
            <a:off x="612489" y="1148297"/>
            <a:ext cx="10889288" cy="875712"/>
          </a:xfrm>
          <a:prstGeom prst="rect">
            <a:avLst/>
          </a:prstGeom>
        </p:spPr>
      </p:pic>
      <p:sp>
        <p:nvSpPr>
          <p:cNvPr id="15" name="TextBox 14">
            <a:extLst>
              <a:ext uri="{FF2B5EF4-FFF2-40B4-BE49-F238E27FC236}">
                <a16:creationId xmlns:a16="http://schemas.microsoft.com/office/drawing/2014/main" id="{5A640987-1669-CBE2-600D-E38B13C10D3D}"/>
              </a:ext>
            </a:extLst>
          </p:cNvPr>
          <p:cNvSpPr txBox="1">
            <a:spLocks noChangeArrowheads="1"/>
          </p:cNvSpPr>
          <p:nvPr/>
        </p:nvSpPr>
        <p:spPr bwMode="auto">
          <a:xfrm>
            <a:off x="1403279" y="212452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7,635</a:t>
            </a:r>
          </a:p>
        </p:txBody>
      </p:sp>
      <p:sp>
        <p:nvSpPr>
          <p:cNvPr id="17" name="TextBox 16">
            <a:extLst>
              <a:ext uri="{FF2B5EF4-FFF2-40B4-BE49-F238E27FC236}">
                <a16:creationId xmlns:a16="http://schemas.microsoft.com/office/drawing/2014/main" id="{990AB17B-C1C3-AAD9-D485-5D0CE2233854}"/>
              </a:ext>
            </a:extLst>
          </p:cNvPr>
          <p:cNvSpPr txBox="1">
            <a:spLocks noChangeArrowheads="1"/>
          </p:cNvSpPr>
          <p:nvPr/>
        </p:nvSpPr>
        <p:spPr bwMode="auto">
          <a:xfrm>
            <a:off x="1420980" y="2701912"/>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6,249</a:t>
            </a:r>
          </a:p>
        </p:txBody>
      </p:sp>
      <p:cxnSp>
        <p:nvCxnSpPr>
          <p:cNvPr id="18" name="Straight Connector 17">
            <a:extLst>
              <a:ext uri="{FF2B5EF4-FFF2-40B4-BE49-F238E27FC236}">
                <a16:creationId xmlns:a16="http://schemas.microsoft.com/office/drawing/2014/main" id="{09BE3C68-29C8-F166-245E-5470FC79983C}"/>
              </a:ext>
            </a:extLst>
          </p:cNvPr>
          <p:cNvCxnSpPr>
            <a:cxnSpLocks/>
          </p:cNvCxnSpPr>
          <p:nvPr/>
        </p:nvCxnSpPr>
        <p:spPr>
          <a:xfrm>
            <a:off x="1311601" y="3401796"/>
            <a:ext cx="143159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4A76C616-0B9F-7476-AD99-667C95F8CEDC}"/>
              </a:ext>
            </a:extLst>
          </p:cNvPr>
          <p:cNvSpPr>
            <a:spLocks noChangeArrowheads="1"/>
          </p:cNvSpPr>
          <p:nvPr/>
        </p:nvSpPr>
        <p:spPr bwMode="auto">
          <a:xfrm>
            <a:off x="1058672" y="2450958"/>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2" name="TextBox 21">
            <a:extLst>
              <a:ext uri="{FF2B5EF4-FFF2-40B4-BE49-F238E27FC236}">
                <a16:creationId xmlns:a16="http://schemas.microsoft.com/office/drawing/2014/main" id="{D60DE0A1-7E80-02A1-B2E4-572178464674}"/>
              </a:ext>
            </a:extLst>
          </p:cNvPr>
          <p:cNvSpPr txBox="1">
            <a:spLocks noChangeArrowheads="1"/>
          </p:cNvSpPr>
          <p:nvPr/>
        </p:nvSpPr>
        <p:spPr bwMode="auto">
          <a:xfrm>
            <a:off x="4660187" y="213479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23,58</a:t>
            </a:r>
          </a:p>
        </p:txBody>
      </p:sp>
      <p:sp>
        <p:nvSpPr>
          <p:cNvPr id="23" name="TextBox 22">
            <a:extLst>
              <a:ext uri="{FF2B5EF4-FFF2-40B4-BE49-F238E27FC236}">
                <a16:creationId xmlns:a16="http://schemas.microsoft.com/office/drawing/2014/main" id="{FCF2F94E-7FE7-485D-482B-DFBE69E1596A}"/>
              </a:ext>
            </a:extLst>
          </p:cNvPr>
          <p:cNvSpPr txBox="1">
            <a:spLocks noChangeArrowheads="1"/>
          </p:cNvSpPr>
          <p:nvPr/>
        </p:nvSpPr>
        <p:spPr bwMode="auto">
          <a:xfrm>
            <a:off x="4924468" y="2712186"/>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5,271</a:t>
            </a:r>
          </a:p>
        </p:txBody>
      </p:sp>
      <p:cxnSp>
        <p:nvCxnSpPr>
          <p:cNvPr id="24" name="Straight Connector 23">
            <a:extLst>
              <a:ext uri="{FF2B5EF4-FFF2-40B4-BE49-F238E27FC236}">
                <a16:creationId xmlns:a16="http://schemas.microsoft.com/office/drawing/2014/main" id="{7F160DBD-A157-0E94-C9C3-7F075ADE5748}"/>
              </a:ext>
            </a:extLst>
          </p:cNvPr>
          <p:cNvCxnSpPr>
            <a:cxnSpLocks/>
          </p:cNvCxnSpPr>
          <p:nvPr/>
        </p:nvCxnSpPr>
        <p:spPr>
          <a:xfrm>
            <a:off x="4568509" y="3412070"/>
            <a:ext cx="165763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2D4D3C67-EB1D-13D9-ABC2-F871A5DE5DA3}"/>
              </a:ext>
            </a:extLst>
          </p:cNvPr>
          <p:cNvSpPr>
            <a:spLocks noChangeArrowheads="1"/>
          </p:cNvSpPr>
          <p:nvPr/>
        </p:nvSpPr>
        <p:spPr bwMode="auto">
          <a:xfrm>
            <a:off x="4315580" y="2461232"/>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27" name="TextBox 26">
            <a:extLst>
              <a:ext uri="{FF2B5EF4-FFF2-40B4-BE49-F238E27FC236}">
                <a16:creationId xmlns:a16="http://schemas.microsoft.com/office/drawing/2014/main" id="{28B23F7B-1DD0-44C1-6D19-DF93C3DD0299}"/>
              </a:ext>
            </a:extLst>
          </p:cNvPr>
          <p:cNvSpPr txBox="1">
            <a:spLocks noChangeArrowheads="1"/>
          </p:cNvSpPr>
          <p:nvPr/>
        </p:nvSpPr>
        <p:spPr bwMode="auto">
          <a:xfrm>
            <a:off x="7567774" y="2124521"/>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4,61</a:t>
            </a:r>
          </a:p>
        </p:txBody>
      </p:sp>
      <p:sp>
        <p:nvSpPr>
          <p:cNvPr id="28" name="TextBox 27">
            <a:extLst>
              <a:ext uri="{FF2B5EF4-FFF2-40B4-BE49-F238E27FC236}">
                <a16:creationId xmlns:a16="http://schemas.microsoft.com/office/drawing/2014/main" id="{22CE9B6B-1DC3-8FA3-C20C-FD224B6D7C10}"/>
              </a:ext>
            </a:extLst>
          </p:cNvPr>
          <p:cNvSpPr txBox="1">
            <a:spLocks noChangeArrowheads="1"/>
          </p:cNvSpPr>
          <p:nvPr/>
        </p:nvSpPr>
        <p:spPr bwMode="auto">
          <a:xfrm>
            <a:off x="7643974" y="2701911"/>
            <a:ext cx="6292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8</a:t>
            </a:r>
          </a:p>
        </p:txBody>
      </p:sp>
      <p:cxnSp>
        <p:nvCxnSpPr>
          <p:cNvPr id="29" name="Straight Connector 28">
            <a:extLst>
              <a:ext uri="{FF2B5EF4-FFF2-40B4-BE49-F238E27FC236}">
                <a16:creationId xmlns:a16="http://schemas.microsoft.com/office/drawing/2014/main" id="{A51A485D-CD36-613D-EAE0-E23EE9F80EA4}"/>
              </a:ext>
            </a:extLst>
          </p:cNvPr>
          <p:cNvCxnSpPr>
            <a:cxnSpLocks/>
          </p:cNvCxnSpPr>
          <p:nvPr/>
        </p:nvCxnSpPr>
        <p:spPr>
          <a:xfrm>
            <a:off x="7476096" y="3401795"/>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A6855A48-E5F3-B642-542D-49BBC2463B5E}"/>
              </a:ext>
            </a:extLst>
          </p:cNvPr>
          <p:cNvSpPr>
            <a:spLocks noChangeArrowheads="1"/>
          </p:cNvSpPr>
          <p:nvPr/>
        </p:nvSpPr>
        <p:spPr bwMode="auto">
          <a:xfrm>
            <a:off x="7223167" y="2450957"/>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2" name="TextBox 31">
            <a:extLst>
              <a:ext uri="{FF2B5EF4-FFF2-40B4-BE49-F238E27FC236}">
                <a16:creationId xmlns:a16="http://schemas.microsoft.com/office/drawing/2014/main" id="{80588D34-4BFD-4A43-C1C8-A02957BAE704}"/>
              </a:ext>
            </a:extLst>
          </p:cNvPr>
          <p:cNvSpPr txBox="1">
            <a:spLocks noChangeArrowheads="1"/>
          </p:cNvSpPr>
          <p:nvPr/>
        </p:nvSpPr>
        <p:spPr bwMode="auto">
          <a:xfrm>
            <a:off x="10074668" y="2103973"/>
            <a:ext cx="69762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56</a:t>
            </a:r>
          </a:p>
        </p:txBody>
      </p:sp>
      <p:sp>
        <p:nvSpPr>
          <p:cNvPr id="33" name="TextBox 32">
            <a:extLst>
              <a:ext uri="{FF2B5EF4-FFF2-40B4-BE49-F238E27FC236}">
                <a16:creationId xmlns:a16="http://schemas.microsoft.com/office/drawing/2014/main" id="{3392D9E4-7EF0-95A7-1E24-20DEC01C4EF6}"/>
              </a:ext>
            </a:extLst>
          </p:cNvPr>
          <p:cNvSpPr txBox="1">
            <a:spLocks noChangeArrowheads="1"/>
          </p:cNvSpPr>
          <p:nvPr/>
        </p:nvSpPr>
        <p:spPr bwMode="auto">
          <a:xfrm>
            <a:off x="10294706" y="2660815"/>
            <a:ext cx="125344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chemeClr val="tx1"/>
                </a:solidFill>
                <a:latin typeface="Times New Roman" panose="02020603050405020304" pitchFamily="18" charset="0"/>
                <a:cs typeface="Times New Roman" panose="02020603050405020304" pitchFamily="18" charset="0"/>
              </a:rPr>
              <a:t>3,7</a:t>
            </a:r>
          </a:p>
        </p:txBody>
      </p:sp>
      <p:cxnSp>
        <p:nvCxnSpPr>
          <p:cNvPr id="34" name="Straight Connector 33">
            <a:extLst>
              <a:ext uri="{FF2B5EF4-FFF2-40B4-BE49-F238E27FC236}">
                <a16:creationId xmlns:a16="http://schemas.microsoft.com/office/drawing/2014/main" id="{01048A81-0DFD-7829-5715-0000960AE14D}"/>
              </a:ext>
            </a:extLst>
          </p:cNvPr>
          <p:cNvCxnSpPr>
            <a:cxnSpLocks/>
          </p:cNvCxnSpPr>
          <p:nvPr/>
        </p:nvCxnSpPr>
        <p:spPr>
          <a:xfrm>
            <a:off x="9982990" y="3381247"/>
            <a:ext cx="136995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42D3E840-11FD-9CF7-666C-00C5811139DB}"/>
              </a:ext>
            </a:extLst>
          </p:cNvPr>
          <p:cNvSpPr>
            <a:spLocks noChangeArrowheads="1"/>
          </p:cNvSpPr>
          <p:nvPr/>
        </p:nvSpPr>
        <p:spPr bwMode="auto">
          <a:xfrm>
            <a:off x="9730061" y="2430409"/>
            <a:ext cx="447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3600" b="1">
                <a:solidFill>
                  <a:schemeClr val="tx1"/>
                </a:solidFill>
                <a:latin typeface="Times New Roman" panose="02020603050405020304" pitchFamily="18" charset="0"/>
                <a:cs typeface="Times New Roman" panose="02020603050405020304" pitchFamily="18" charset="0"/>
              </a:rPr>
              <a:t>+</a:t>
            </a:r>
            <a:endParaRPr lang="en-US" altLang="en-US" sz="3600">
              <a:solidFill>
                <a:schemeClr val="tx1"/>
              </a:solidFill>
              <a:latin typeface="Calibri" panose="020F0502020204030204" pitchFamily="34" charset="0"/>
            </a:endParaRPr>
          </a:p>
        </p:txBody>
      </p:sp>
      <p:sp>
        <p:nvSpPr>
          <p:cNvPr id="36" name="TextBox 35">
            <a:extLst>
              <a:ext uri="{FF2B5EF4-FFF2-40B4-BE49-F238E27FC236}">
                <a16:creationId xmlns:a16="http://schemas.microsoft.com/office/drawing/2014/main" id="{FB866E9A-8653-C9F1-999F-D7B0C24C7150}"/>
              </a:ext>
            </a:extLst>
          </p:cNvPr>
          <p:cNvSpPr txBox="1">
            <a:spLocks noChangeArrowheads="1"/>
          </p:cNvSpPr>
          <p:nvPr/>
        </p:nvSpPr>
        <p:spPr bwMode="auto">
          <a:xfrm>
            <a:off x="1205222" y="344165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13,884</a:t>
            </a:r>
          </a:p>
        </p:txBody>
      </p:sp>
      <p:sp>
        <p:nvSpPr>
          <p:cNvPr id="37" name="TextBox 36">
            <a:extLst>
              <a:ext uri="{FF2B5EF4-FFF2-40B4-BE49-F238E27FC236}">
                <a16:creationId xmlns:a16="http://schemas.microsoft.com/office/drawing/2014/main" id="{38176CC4-7617-ED63-2B8F-BB39F0D087CF}"/>
              </a:ext>
            </a:extLst>
          </p:cNvPr>
          <p:cNvSpPr txBox="1">
            <a:spLocks noChangeArrowheads="1"/>
          </p:cNvSpPr>
          <p:nvPr/>
        </p:nvSpPr>
        <p:spPr bwMode="auto">
          <a:xfrm>
            <a:off x="4657339" y="3318361"/>
            <a:ext cx="15953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28,851</a:t>
            </a:r>
          </a:p>
        </p:txBody>
      </p:sp>
      <p:sp>
        <p:nvSpPr>
          <p:cNvPr id="38" name="TextBox 37">
            <a:extLst>
              <a:ext uri="{FF2B5EF4-FFF2-40B4-BE49-F238E27FC236}">
                <a16:creationId xmlns:a16="http://schemas.microsoft.com/office/drawing/2014/main" id="{470E4DCC-7DE9-E1E3-0F52-9C5C6C326E60}"/>
              </a:ext>
            </a:extLst>
          </p:cNvPr>
          <p:cNvSpPr txBox="1">
            <a:spLocks noChangeArrowheads="1"/>
          </p:cNvSpPr>
          <p:nvPr/>
        </p:nvSpPr>
        <p:spPr bwMode="auto">
          <a:xfrm>
            <a:off x="7338895" y="3359458"/>
            <a:ext cx="133882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12,61</a:t>
            </a:r>
          </a:p>
        </p:txBody>
      </p:sp>
      <p:sp>
        <p:nvSpPr>
          <p:cNvPr id="39" name="TextBox 38">
            <a:extLst>
              <a:ext uri="{FF2B5EF4-FFF2-40B4-BE49-F238E27FC236}">
                <a16:creationId xmlns:a16="http://schemas.microsoft.com/office/drawing/2014/main" id="{4D08BE94-8E9F-4F1C-1A59-25576A863735}"/>
              </a:ext>
            </a:extLst>
          </p:cNvPr>
          <p:cNvSpPr txBox="1">
            <a:spLocks noChangeArrowheads="1"/>
          </p:cNvSpPr>
          <p:nvPr/>
        </p:nvSpPr>
        <p:spPr bwMode="auto">
          <a:xfrm>
            <a:off x="10071821" y="3297813"/>
            <a:ext cx="108234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sz="2000">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4000" b="1" dirty="0">
                <a:solidFill>
                  <a:srgbClr val="FF0000"/>
                </a:solidFill>
                <a:latin typeface="Times New Roman" panose="02020603050405020304" pitchFamily="18" charset="0"/>
                <a:cs typeface="Times New Roman" panose="02020603050405020304" pitchFamily="18" charset="0"/>
              </a:rPr>
              <a:t>59,7</a:t>
            </a:r>
          </a:p>
        </p:txBody>
      </p:sp>
    </p:spTree>
    <p:custDataLst>
      <p:tags r:id="rId1"/>
    </p:custDataLst>
    <p:extLst>
      <p:ext uri="{BB962C8B-B14F-4D97-AF65-F5344CB8AC3E}">
        <p14:creationId xmlns:p14="http://schemas.microsoft.com/office/powerpoint/2010/main" val="60678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down)">
                                      <p:cBhvr>
                                        <p:cTn id="24" dur="500"/>
                                        <p:tgtEl>
                                          <p:spTgt spid="15"/>
                                        </p:tgtEl>
                                      </p:cBhvr>
                                    </p:animEffect>
                                  </p:childTnLst>
                                </p:cTn>
                              </p:par>
                              <p:par>
                                <p:cTn id="25" presetID="22" presetClass="entr" presetSubtype="4" fill="hold"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down)">
                                      <p:cBhvr>
                                        <p:cTn id="30" dur="500"/>
                                        <p:tgtEl>
                                          <p:spTgt spid="23"/>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par>
                                <p:cTn id="37" presetID="22" presetClass="entr" presetSubtype="4" fill="hold" nodeType="with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down)">
                                      <p:cBhvr>
                                        <p:cTn id="42" dur="500"/>
                                        <p:tgtEl>
                                          <p:spTgt spid="28"/>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Effect transition="in" filter="wipe(down)">
                                      <p:cBhvr>
                                        <p:cTn id="48" dur="500"/>
                                        <p:tgtEl>
                                          <p:spTgt spid="27"/>
                                        </p:tgtEl>
                                      </p:cBhvr>
                                    </p:animEffect>
                                  </p:childTnLst>
                                </p:cTn>
                              </p:par>
                              <p:par>
                                <p:cTn id="49" presetID="22" presetClass="entr" presetSubtype="4"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down)">
                                      <p:cBhvr>
                                        <p:cTn id="54" dur="500"/>
                                        <p:tgtEl>
                                          <p:spTgt spid="3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wipe(down)">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wipe(down)">
                                      <p:cBhvr>
                                        <p:cTn id="65" dur="500"/>
                                        <p:tgtEl>
                                          <p:spTgt spid="36"/>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7"/>
                                        </p:tgtEl>
                                        <p:attrNameLst>
                                          <p:attrName>style.visibility</p:attrName>
                                        </p:attrNameLst>
                                      </p:cBhvr>
                                      <p:to>
                                        <p:strVal val="visible"/>
                                      </p:to>
                                    </p:set>
                                    <p:animEffect transition="in" filter="wipe(down)">
                                      <p:cBhvr>
                                        <p:cTn id="70" dur="500"/>
                                        <p:tgtEl>
                                          <p:spTgt spid="3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grpId="0" nodeType="click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down)">
                                      <p:cBhvr>
                                        <p:cTn id="75" dur="500"/>
                                        <p:tgtEl>
                                          <p:spTgt spid="38"/>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down)">
                                      <p:cBhvr>
                                        <p:cTn id="8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9" grpId="0"/>
      <p:bldP spid="22" grpId="0"/>
      <p:bldP spid="23" grpId="0"/>
      <p:bldP spid="25" grpId="0"/>
      <p:bldP spid="27" grpId="0"/>
      <p:bldP spid="28" grpId="0"/>
      <p:bldP spid="30" grpId="0"/>
      <p:bldP spid="32" grpId="0"/>
      <p:bldP spid="33" grpId="0"/>
      <p:bldP spid="35" grpId="0"/>
      <p:bldP spid="36" grpId="0"/>
      <p:bldP spid="37" grpId="0"/>
      <p:bldP spid="38" grpId="0"/>
      <p:bldP spid="39"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657254744"/>
  <p:tag name="ISPRING_LMS_API_VERSION" val="SCORM 2004 (4th edition)"/>
  <p:tag name="ISPRING_ULTRA_SCORM_COURSE_ID" val="CE6772AF-47E8-4D78-B4CE-E370D469CBE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Ǯ:\uFFFD{7156DFD1-D581-434D-A3FE-3FACEBB83F15}&quot;,&quot;D:\\GIAO AN - THANH\\GIA\u0301O A\u0301N LƠ\u0301P 5\\GIA\u0301O AN LƠ\u0301P 5 (2024-2025)\\BA\u0300I GIA\u0309NG ĐIÊ\u0323N TƯ\u0309 LƠ\u0301P 5 (2024-2025)\\PP NÔ\u0323P GA\\Tuâ\u0300n 9&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5B -Thanh - Toán. Phép cộng hai STP T2"/>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BB35F425-BC9A-41BD-AE18-0E7AC862A2A9}:261"/>
</p:tagLst>
</file>

<file path=ppt/tags/tag11.xml><?xml version="1.0" encoding="utf-8"?>
<p:tagLst xmlns:a="http://schemas.openxmlformats.org/drawingml/2006/main" xmlns:r="http://schemas.openxmlformats.org/officeDocument/2006/relationships" xmlns:p="http://schemas.openxmlformats.org/presentationml/2006/main">
  <p:tag name="GENSWF_SLIDE_UID" val="{746BBA9F-F5ED-4437-A6FA-AEEE872B8408}:296"/>
</p:tagLst>
</file>

<file path=ppt/tags/tag12.xml><?xml version="1.0" encoding="utf-8"?>
<p:tagLst xmlns:a="http://schemas.openxmlformats.org/drawingml/2006/main" xmlns:r="http://schemas.openxmlformats.org/officeDocument/2006/relationships" xmlns:p="http://schemas.openxmlformats.org/presentationml/2006/main">
  <p:tag name="GENSWF_SLIDE_UID" val="{2CD4DEA9-6D27-4775-A898-8C74199E478F}:297"/>
</p:tagLst>
</file>

<file path=ppt/tags/tag13.xml><?xml version="1.0" encoding="utf-8"?>
<p:tagLst xmlns:a="http://schemas.openxmlformats.org/drawingml/2006/main" xmlns:r="http://schemas.openxmlformats.org/officeDocument/2006/relationships" xmlns:p="http://schemas.openxmlformats.org/presentationml/2006/main">
  <p:tag name="GENSWF_SLIDE_UID" val="{536BD869-0F8B-40AF-8B9F-2E77EBD7FD68}:298"/>
</p:tagLst>
</file>

<file path=ppt/tags/tag14.xml><?xml version="1.0" encoding="utf-8"?>
<p:tagLst xmlns:a="http://schemas.openxmlformats.org/drawingml/2006/main" xmlns:r="http://schemas.openxmlformats.org/officeDocument/2006/relationships" xmlns:p="http://schemas.openxmlformats.org/presentationml/2006/main">
  <p:tag name="GENSWF_SLIDE_UID" val="{C1423FF8-8059-4382-8B1C-8EF5F7AAE221}:299"/>
</p:tagLst>
</file>

<file path=ppt/tags/tag15.xml><?xml version="1.0" encoding="utf-8"?>
<p:tagLst xmlns:a="http://schemas.openxmlformats.org/drawingml/2006/main" xmlns:r="http://schemas.openxmlformats.org/officeDocument/2006/relationships" xmlns:p="http://schemas.openxmlformats.org/presentationml/2006/main">
  <p:tag name="GENSWF_SLIDE_UID" val="{037EAC43-8060-4707-800B-862BC65327F2}:300"/>
</p:tagLst>
</file>

<file path=ppt/tags/tag16.xml><?xml version="1.0" encoding="utf-8"?>
<p:tagLst xmlns:a="http://schemas.openxmlformats.org/drawingml/2006/main" xmlns:r="http://schemas.openxmlformats.org/officeDocument/2006/relationships" xmlns:p="http://schemas.openxmlformats.org/presentationml/2006/main">
  <p:tag name="GENSWF_SLIDE_UID" val="{5C15C7E3-047D-47BC-B122-8BEF9F29B614}:288"/>
</p:tagLst>
</file>

<file path=ppt/tags/tag2.xml><?xml version="1.0" encoding="utf-8"?>
<p:tagLst xmlns:a="http://schemas.openxmlformats.org/drawingml/2006/main" xmlns:r="http://schemas.openxmlformats.org/officeDocument/2006/relationships" xmlns:p="http://schemas.openxmlformats.org/presentationml/2006/main">
  <p:tag name="GENSWF_SLIDE_UID" val="{1DC6A8F1-2590-46EA-8561-7DC9B22008B3}:301"/>
</p:tagLst>
</file>

<file path=ppt/tags/tag3.xml><?xml version="1.0" encoding="utf-8"?>
<p:tagLst xmlns:a="http://schemas.openxmlformats.org/drawingml/2006/main" xmlns:r="http://schemas.openxmlformats.org/officeDocument/2006/relationships" xmlns:p="http://schemas.openxmlformats.org/presentationml/2006/main">
  <p:tag name="GENSWF_SLIDE_UID" val="{BBA729E1-F836-4EF4-AAE8-60FD2D471DDD}:284"/>
</p:tagLst>
</file>

<file path=ppt/tags/tag4.xml><?xml version="1.0" encoding="utf-8"?>
<p:tagLst xmlns:a="http://schemas.openxmlformats.org/drawingml/2006/main" xmlns:r="http://schemas.openxmlformats.org/officeDocument/2006/relationships" xmlns:p="http://schemas.openxmlformats.org/presentationml/2006/main">
  <p:tag name="GENSWF_SLIDE_UID" val="{5D7A21B9-0D7E-4395-B94D-B158643F8941}:291"/>
</p:tagLst>
</file>

<file path=ppt/tags/tag5.xml><?xml version="1.0" encoding="utf-8"?>
<p:tagLst xmlns:a="http://schemas.openxmlformats.org/drawingml/2006/main" xmlns:r="http://schemas.openxmlformats.org/officeDocument/2006/relationships" xmlns:p="http://schemas.openxmlformats.org/presentationml/2006/main">
  <p:tag name="GENSWF_SLIDE_UID" val="{7414FD63-0247-4C00-9B99-B9661B94288B}:292"/>
</p:tagLst>
</file>

<file path=ppt/tags/tag6.xml><?xml version="1.0" encoding="utf-8"?>
<p:tagLst xmlns:a="http://schemas.openxmlformats.org/drawingml/2006/main" xmlns:r="http://schemas.openxmlformats.org/officeDocument/2006/relationships" xmlns:p="http://schemas.openxmlformats.org/presentationml/2006/main">
  <p:tag name="GENSWF_SLIDE_UID" val="{78814A09-D263-4430-AD02-23EDEC95F8E1}:293"/>
</p:tagLst>
</file>

<file path=ppt/tags/tag7.xml><?xml version="1.0" encoding="utf-8"?>
<p:tagLst xmlns:a="http://schemas.openxmlformats.org/drawingml/2006/main" xmlns:r="http://schemas.openxmlformats.org/officeDocument/2006/relationships" xmlns:p="http://schemas.openxmlformats.org/presentationml/2006/main">
  <p:tag name="GENSWF_SLIDE_UID" val="{8D51FBB4-57E2-4E84-83CE-90C7D48573A3}:294"/>
</p:tagLst>
</file>

<file path=ppt/tags/tag8.xml><?xml version="1.0" encoding="utf-8"?>
<p:tagLst xmlns:a="http://schemas.openxmlformats.org/drawingml/2006/main" xmlns:r="http://schemas.openxmlformats.org/officeDocument/2006/relationships" xmlns:p="http://schemas.openxmlformats.org/presentationml/2006/main">
  <p:tag name="GENSWF_SLIDE_UID" val="{48034553-B571-4E1C-8DC4-24478E367802}:256"/>
</p:tagLst>
</file>

<file path=ppt/tags/tag9.xml><?xml version="1.0" encoding="utf-8"?>
<p:tagLst xmlns:a="http://schemas.openxmlformats.org/drawingml/2006/main" xmlns:r="http://schemas.openxmlformats.org/officeDocument/2006/relationships" xmlns:p="http://schemas.openxmlformats.org/presentationml/2006/main">
  <p:tag name="GENSWF_SLIDE_UID" val="{751B6C4F-5E71-4B30-BC45-EF90462ECF98}:2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SlidesMania">
  <a:themeElements>
    <a:clrScheme name="Simple Light">
      <a:dk1>
        <a:srgbClr val="000000"/>
      </a:dk1>
      <a:lt1>
        <a:srgbClr val="FEF7D7"/>
      </a:lt1>
      <a:dk2>
        <a:srgbClr val="B5BB76"/>
      </a:dk2>
      <a:lt2>
        <a:srgbClr val="F3E390"/>
      </a:lt2>
      <a:accent1>
        <a:srgbClr val="E670A9"/>
      </a:accent1>
      <a:accent2>
        <a:srgbClr val="5AAEDF"/>
      </a:accent2>
      <a:accent3>
        <a:srgbClr val="B0CD4F"/>
      </a:accent3>
      <a:accent4>
        <a:srgbClr val="E17070"/>
      </a:accent4>
      <a:accent5>
        <a:srgbClr val="A871C8"/>
      </a:accent5>
      <a:accent6>
        <a:srgbClr val="ECB23D"/>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396</TotalTime>
  <Words>359</Words>
  <Application>Microsoft Office PowerPoint</Application>
  <PresentationFormat>Widescreen</PresentationFormat>
  <Paragraphs>87</Paragraphs>
  <Slides>15</Slides>
  <Notes>15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15</vt:i4>
      </vt:variant>
    </vt:vector>
  </HeadingPairs>
  <TitlesOfParts>
    <vt:vector size="28" baseType="lpstr">
      <vt:lpstr>Arial</vt:lpstr>
      <vt:lpstr>Calibri</vt:lpstr>
      <vt:lpstr>Calibri Light</vt:lpstr>
      <vt:lpstr>Cambria</vt:lpstr>
      <vt:lpstr>等线</vt:lpstr>
      <vt:lpstr>等线 Light</vt:lpstr>
      <vt:lpstr>Times New Roman</vt:lpstr>
      <vt:lpstr>Office Theme</vt:lpstr>
      <vt:lpstr>Office 主题​​</vt:lpstr>
      <vt:lpstr>2_SlidesMania</vt:lpstr>
      <vt:lpstr>3_SlidesMania</vt:lpstr>
      <vt:lpstr>4_SlidesMania</vt:lpstr>
      <vt:lpstr>5_SlidesMania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5B -Thanh - Toán. Phép cộng hai STP T2</dc:title>
  <dc:creator>Huong Thao - 0972115126</dc:creator>
  <cp:lastModifiedBy>STD_DELL</cp:lastModifiedBy>
  <cp:revision>44</cp:revision>
  <dcterms:created xsi:type="dcterms:W3CDTF">2022-09-27T04:09:48Z</dcterms:created>
  <dcterms:modified xsi:type="dcterms:W3CDTF">2024-11-02T21:21:22Z</dcterms:modified>
</cp:coreProperties>
</file>