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84" r:id="rId2"/>
    <p:sldId id="285" r:id="rId3"/>
    <p:sldId id="286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73" r:id="rId12"/>
    <p:sldId id="279" r:id="rId13"/>
    <p:sldId id="274" r:id="rId14"/>
    <p:sldId id="275" r:id="rId15"/>
    <p:sldId id="280" r:id="rId16"/>
    <p:sldId id="265" r:id="rId17"/>
    <p:sldId id="264" r:id="rId18"/>
  </p:sldIdLst>
  <p:sldSz cx="12192000" cy="685800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Nunito Black" panose="00000A00000000000000" pitchFamily="2" charset="0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777E-264D-40D2-91E0-2AAEFE982778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CEA7E-BE7D-4ABD-8F15-7C91C005F9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316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30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5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11" Type="http://schemas.openxmlformats.org/officeDocument/2006/relationships/image" Target="../media/image9.svg"/><Relationship Id="rId5" Type="http://schemas.openxmlformats.org/officeDocument/2006/relationships/image" Target="../media/image13.png"/><Relationship Id="rId15" Type="http://schemas.openxmlformats.org/officeDocument/2006/relationships/image" Target="../media/image11.svg"/><Relationship Id="rId10" Type="http://schemas.openxmlformats.org/officeDocument/2006/relationships/image" Target="../media/image17.png"/><Relationship Id="rId4" Type="http://schemas.openxmlformats.org/officeDocument/2006/relationships/image" Target="../media/image1.sv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2.sv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0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5.sv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svg"/><Relationship Id="rId1" Type="http://schemas.openxmlformats.org/officeDocument/2006/relationships/tags" Target="../tags/tag5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4.svg"/><Relationship Id="rId19" Type="http://schemas.openxmlformats.org/officeDocument/2006/relationships/image" Target="../media/image15.png"/><Relationship Id="rId4" Type="http://schemas.openxmlformats.org/officeDocument/2006/relationships/image" Target="../media/image1.svg"/><Relationship Id="rId9" Type="http://schemas.openxmlformats.org/officeDocument/2006/relationships/image" Target="../media/image9.png"/><Relationship Id="rId1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9.svg"/><Relationship Id="rId5" Type="http://schemas.openxmlformats.org/officeDocument/2006/relationships/image" Target="../media/image13.png"/><Relationship Id="rId15" Type="http://schemas.openxmlformats.org/officeDocument/2006/relationships/image" Target="../media/image11.svg"/><Relationship Id="rId10" Type="http://schemas.openxmlformats.org/officeDocument/2006/relationships/image" Target="../media/image17.png"/><Relationship Id="rId4" Type="http://schemas.openxmlformats.org/officeDocument/2006/relationships/image" Target="../media/image1.sv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071788" y="629133"/>
            <a:ext cx="7828038" cy="35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err="1">
                <a:latin typeface="Times New Roman" pitchFamily="18" charset="0"/>
              </a:rPr>
              <a:t>Sách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kết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nối</a:t>
            </a:r>
            <a:r>
              <a:rPr lang="en-US" altLang="en-US" sz="2622" b="1" dirty="0">
                <a:latin typeface="Times New Roman" pitchFamily="18" charset="0"/>
              </a:rPr>
              <a:t> tri </a:t>
            </a:r>
            <a:r>
              <a:rPr lang="en-US" altLang="en-US" sz="2622" b="1" dirty="0" err="1">
                <a:latin typeface="Times New Roman" pitchFamily="18" charset="0"/>
              </a:rPr>
              <a:t>thức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với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cuộc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sống</a:t>
            </a:r>
            <a:r>
              <a:rPr lang="en-US" altLang="en-US" sz="2622" b="1" dirty="0">
                <a:latin typeface="Times New Roman" pitchFamily="18" charset="0"/>
              </a:rPr>
              <a:t>- </a:t>
            </a:r>
            <a:r>
              <a:rPr lang="en-US" altLang="en-US" sz="2622" b="1" dirty="0" err="1">
                <a:latin typeface="Times New Roman" pitchFamily="18" charset="0"/>
              </a:rPr>
              <a:t>Lớp</a:t>
            </a:r>
            <a:r>
              <a:rPr lang="en-US" altLang="en-US" sz="2622" b="1" dirty="0">
                <a:latin typeface="Times New Roman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err="1">
                <a:latin typeface="Times New Roman" pitchFamily="18" charset="0"/>
              </a:rPr>
              <a:t>Năm</a:t>
            </a:r>
            <a:r>
              <a:rPr lang="en-US" altLang="en-US" sz="2622" b="1" dirty="0">
                <a:latin typeface="Times New Roman" pitchFamily="18" charset="0"/>
              </a:rPr>
              <a:t> </a:t>
            </a:r>
            <a:r>
              <a:rPr lang="en-US" altLang="en-US" sz="2622" b="1" dirty="0" err="1">
                <a:latin typeface="Times New Roman" pitchFamily="18" charset="0"/>
              </a:rPr>
              <a:t>học</a:t>
            </a:r>
            <a:r>
              <a:rPr lang="en-US" altLang="en-US" sz="2622" b="1" dirty="0">
                <a:latin typeface="Times New Roman" pitchFamily="18" charset="0"/>
              </a:rPr>
              <a:t>  2024- 2025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53571" y="2854634"/>
            <a:ext cx="8186058" cy="38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:TOÁN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800" dirty="0" smtClean="0">
                <a:solidFill>
                  <a:schemeClr val="accent1"/>
                </a:solidFill>
                <a:latin typeface="Nunito Black" panose="00000A00000000000000" pitchFamily="2" charset="0"/>
              </a:rPr>
              <a:t>THỰC </a:t>
            </a:r>
            <a:r>
              <a:rPr lang="en-US" sz="2800" dirty="0">
                <a:solidFill>
                  <a:schemeClr val="accent1"/>
                </a:solidFill>
                <a:latin typeface="Nunito Black" panose="00000A00000000000000" pitchFamily="2" charset="0"/>
              </a:rPr>
              <a:t>HÀNH VẼ GÓC VUÔNG, VẼ ĐƯỜNG TRÒN, HÌNH VUÔNG, HÌNH CHỮ NHẬT VÀ VẼ TRANG TRÍ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defRPr/>
            </a:pP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69886" y="5304964"/>
            <a:ext cx="4475239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97" b="1" i="1" dirty="0" err="1">
                <a:latin typeface="Times New Roman" pitchFamily="18" charset="0"/>
              </a:rPr>
              <a:t>Giáo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viên</a:t>
            </a:r>
            <a:r>
              <a:rPr lang="en-US" altLang="en-US" sz="2397" b="1" i="1" dirty="0">
                <a:latin typeface="Times New Roman" pitchFamily="18" charset="0"/>
              </a:rPr>
              <a:t>: </a:t>
            </a:r>
            <a:r>
              <a:rPr lang="en-US" altLang="en-US" sz="2397" b="1" i="1" dirty="0" err="1">
                <a:latin typeface="Times New Roman" pitchFamily="18" charset="0"/>
              </a:rPr>
              <a:t>Đinh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Thị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Lê</a:t>
            </a:r>
            <a:r>
              <a:rPr lang="en-US" altLang="en-US" sz="2397" b="1" i="1" dirty="0">
                <a:latin typeface="Times New Roman" pitchFamily="18" charset="0"/>
              </a:rPr>
              <a:t> Dung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0260" y="322987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07" y="4857723"/>
            <a:ext cx="2703627" cy="19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4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1667" b="78101"/>
          <a:stretch>
            <a:fillRect/>
          </a:stretch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135" t="21937" r="9827"/>
          <a:stretch>
            <a:fillRect/>
          </a:stretch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0455" b="76051"/>
          <a:stretch>
            <a:fillRect/>
          </a:stretch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20522"/>
          <a:stretch>
            <a:fillRect/>
          </a:stretch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593" t="23949" r="8703"/>
          <a:stretch>
            <a:fillRect/>
          </a:stretch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anose="00000A00000000000000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7879" b="88823"/>
          <a:stretch>
            <a:fillRect/>
          </a:stretch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0522"/>
          <a:stretch>
            <a:fillRect/>
          </a:stretch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907" t="13030" r="49918" b="17784"/>
          <a:stretch>
            <a:fillRect/>
          </a:stretch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6746" t="13030" r="7080" b="17784"/>
          <a:stretch>
            <a:fillRect/>
          </a:stretch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1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5866" b="14045"/>
          <a:stretch>
            <a:fillRect/>
          </a:stretch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9717"/>
          <a:stretch>
            <a:fillRect/>
          </a:stretch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454" b="14045"/>
          <a:stretch>
            <a:fillRect/>
          </a:stretch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9717"/>
          <a:stretch>
            <a:fillRect/>
          </a:stretch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55792"/>
          <a:stretch>
            <a:fillRect/>
          </a:stretch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4219"/>
          <a:stretch>
            <a:fillRect/>
          </a:stretch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anose="00000A00000000000000" pitchFamily="2" charset="0"/>
              </a:rPr>
              <a:t>Củng</a:t>
            </a:r>
            <a:r>
              <a:rPr lang="en-US" sz="4800" dirty="0">
                <a:latin typeface="Nunito Black" panose="00000A00000000000000" pitchFamily="2" charset="0"/>
              </a:rPr>
              <a:t> </a:t>
            </a:r>
            <a:r>
              <a:rPr lang="en-US" sz="4800" dirty="0" err="1">
                <a:latin typeface="Nunito Black" panose="00000A00000000000000" pitchFamily="2" charset="0"/>
              </a:rPr>
              <a:t>cố</a:t>
            </a:r>
            <a:r>
              <a:rPr lang="en-US" sz="4800" dirty="0">
                <a:latin typeface="Nunito Black" panose="00000A00000000000000" pitchFamily="2" charset="0"/>
              </a:rPr>
              <a:t> - </a:t>
            </a:r>
            <a:r>
              <a:rPr lang="en-US" sz="4800" dirty="0" err="1">
                <a:latin typeface="Nunito Black" panose="00000A00000000000000" pitchFamily="2" charset="0"/>
              </a:rPr>
              <a:t>dặn</a:t>
            </a:r>
            <a:r>
              <a:rPr lang="en-US" sz="4800" dirty="0">
                <a:latin typeface="Nunito Black" panose="00000A00000000000000" pitchFamily="2" charset="0"/>
              </a:rPr>
              <a:t> </a:t>
            </a:r>
            <a:r>
              <a:rPr lang="en-US" sz="4800" dirty="0" err="1">
                <a:latin typeface="Nunito Black" panose="00000A00000000000000" pitchFamily="2" charset="0"/>
              </a:rPr>
              <a:t>dò</a:t>
            </a:r>
            <a:endParaRPr lang="en-US" sz="4800" dirty="0">
              <a:latin typeface="Nunito Black" panose="00000A00000000000000" pitchFamily="2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unito Black" panose="00000A00000000000000" pitchFamily="2" charset="0"/>
              </a:rPr>
              <a:t>Hẹn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gặp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lại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các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em</a:t>
            </a:r>
            <a:r>
              <a:rPr lang="en-US" sz="5400" dirty="0">
                <a:latin typeface="Nunito Black" panose="00000A00000000000000" pitchFamily="2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0260" y="322987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0186" y="1255594"/>
            <a:ext cx="10072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err="1" smtClean="0">
                <a:solidFill>
                  <a:srgbClr val="06BA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6BA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 smtClean="0">
                <a:solidFill>
                  <a:srgbClr val="06BA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vi-VN" sz="2800" b="1" dirty="0" smtClean="0">
                <a:solidFill>
                  <a:srgbClr val="06BA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 tháng 11 </a:t>
            </a:r>
            <a:r>
              <a:rPr lang="en-US" sz="2800" b="1" dirty="0" err="1">
                <a:solidFill>
                  <a:srgbClr val="06BA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6BA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  <a:p>
            <a:pPr lvl="0" algn="ctr"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accent1"/>
                </a:solidFill>
                <a:latin typeface="Nunito Black" panose="00000A00000000000000" pitchFamily="2" charset="0"/>
              </a:rPr>
              <a:t>THỰC HÀNH VẼ GÓC VUÔNG, VẼ ĐƯỜNG TRÒN, HÌNH VUÔNG, HÌNH CHỮ NHẬT VÀ VẼ TRANG TRÍ</a:t>
            </a:r>
          </a:p>
          <a:p>
            <a:pPr lvl="0" algn="ctr">
              <a:defRPr/>
            </a:pP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9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071788" y="629133"/>
            <a:ext cx="7828038" cy="111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53571" y="2854634"/>
            <a:ext cx="8186058" cy="38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:TOÁN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800" dirty="0" smtClean="0">
                <a:solidFill>
                  <a:schemeClr val="accent1"/>
                </a:solidFill>
                <a:latin typeface="Nunito Black" panose="00000A00000000000000" pitchFamily="2" charset="0"/>
              </a:rPr>
              <a:t>THỰC </a:t>
            </a:r>
            <a:r>
              <a:rPr lang="en-US" sz="2800" dirty="0">
                <a:solidFill>
                  <a:schemeClr val="accent1"/>
                </a:solidFill>
                <a:latin typeface="Nunito Black" panose="00000A00000000000000" pitchFamily="2" charset="0"/>
              </a:rPr>
              <a:t>HÀNH VẼ GÓC VUÔNG, VẼ ĐƯỜNG TRÒN, HÌNH VUÔNG, HÌNH CHỮ NHẬT VÀ VẼ TRANG TRÍ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defRPr/>
            </a:pP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69886" y="5304964"/>
            <a:ext cx="4475239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97" b="1" i="1" dirty="0" err="1">
                <a:latin typeface="Times New Roman" pitchFamily="18" charset="0"/>
              </a:rPr>
              <a:t>Giáo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viên</a:t>
            </a:r>
            <a:r>
              <a:rPr lang="en-US" altLang="en-US" sz="2397" b="1" i="1" dirty="0">
                <a:latin typeface="Times New Roman" pitchFamily="18" charset="0"/>
              </a:rPr>
              <a:t>: </a:t>
            </a:r>
            <a:r>
              <a:rPr lang="en-US" altLang="en-US" sz="2397" b="1" i="1" dirty="0" err="1">
                <a:latin typeface="Times New Roman" pitchFamily="18" charset="0"/>
              </a:rPr>
              <a:t>Đinh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Thị</a:t>
            </a:r>
            <a:r>
              <a:rPr lang="en-US" altLang="en-US" sz="2397" b="1" i="1" dirty="0"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latin typeface="Times New Roman" pitchFamily="18" charset="0"/>
              </a:rPr>
              <a:t>Lê</a:t>
            </a:r>
            <a:r>
              <a:rPr lang="en-US" altLang="en-US" sz="2397" b="1" i="1" dirty="0">
                <a:latin typeface="Times New Roman" pitchFamily="18" charset="0"/>
              </a:rPr>
              <a:t> Dung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0260" y="322987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07" y="4857723"/>
            <a:ext cx="2703627" cy="19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6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anose="00000A00000000000000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anose="00000A00000000000000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9323"/>
          <a:stretch>
            <a:fillRect/>
          </a:stretch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94453"/>
          <a:stretch>
            <a:fillRect/>
          </a:stretch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2358"/>
          <a:stretch>
            <a:fillRect/>
          </a:stretch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6171"/>
          <a:stretch>
            <a:fillRect/>
          </a:stretch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Tự làm ê ke giấy: Gấp tờ giấy làm đôi, rồi lại gấp làm đôi (như hình vẽ)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4" imgW="4257675" imgH="3114675" progId="PBrush">
                  <p:embed/>
                </p:oleObj>
              </mc:Choice>
              <mc:Fallback>
                <p:oleObj name="Bitmap Image" r:id="rId4" imgW="4257675" imgH="3114675" progId="PBrush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B5DA8B5-7DE7-45B5-AC6A-B4A901E2D01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;\u0006\uFFFD\uFFFD{09CD349E-E0DD-450F-A6E8-49B0891ECED3}&quot;,&quot;C:\\Users\\HP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1   Bai 20 Thuc hanh ve goc vuong ve duong tron hinh vuong hinh chu nhat va ve trang tr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0BEF32-0655-49FE-9217-AF230143455D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EDD5C4-5B5E-4A94-AB4B-1C0110E32C8E}: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9F089C-B7AC-4F5A-9AC0-8D8D6A655D83}:2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858E3B-C107-4573-AA9C-9B6A2446BC08}:2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DDC5F0-DE8D-4969-B4E4-71BF63256560}:2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ACAB01-9E8C-46C7-8453-A409A0EC8EC5}:2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807598-5C2A-4012-B09F-7436B9E46DC9}:2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5DDAA7-A999-4D53-ADEB-F5D443C0E593}: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6D2A59-593C-4C8B-BB25-984EB7072E3C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8C6B16-290A-43F0-BBB5-67C247992958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8B3B00-B056-441F-8CAA-86A8F8012849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1D4398-96E9-4D26-B7BB-5A8C4938BDE2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7F1B82-861B-4DCC-9A14-DAE5ED8E9C5A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51956-6A76-473B-93DD-5CB0616AFC0B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49F74F-FD16-41E8-A054-C90948C445E5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C7CBF8-9572-40A8-A3CF-7E989ACC2DED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C32C0A-1AA3-4DB7-BCD7-93C25DB2C898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205</Words>
  <Application>Microsoft Office PowerPoint</Application>
  <PresentationFormat>Widescreen</PresentationFormat>
  <Paragraphs>34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Tahoma</vt:lpstr>
      <vt:lpstr>Calibri Light</vt:lpstr>
      <vt:lpstr>Nunito Black</vt:lpstr>
      <vt:lpstr>Calibri</vt:lpstr>
      <vt:lpstr>Times New Roman</vt:lpstr>
      <vt:lpstr>等线</vt:lpstr>
      <vt:lpstr>Arial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1   Bai 20 Thuc hanh ve goc vuong ve duong tron hinh vuong hinh chu nhat va ve trang tri</dc:title>
  <dc:creator>Mr Manh</dc:creator>
  <cp:lastModifiedBy>HP</cp:lastModifiedBy>
  <cp:revision>22</cp:revision>
  <dcterms:created xsi:type="dcterms:W3CDTF">2022-03-30T15:26:00Z</dcterms:created>
  <dcterms:modified xsi:type="dcterms:W3CDTF">2024-11-03T13:28:50Z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E667ED4070254FD1924F374480F6C237</vt:lpwstr>
  </property>
  <property fmtid="{D5CDD505-2E9C-101B-9397-08002B2CF9AE}" pid="3" name="KSOProductBuildVer">
    <vt:lpwstr>1033-11.2.0.11380</vt:lpwstr>
  </property>
</Properties>
</file>