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747" r:id="rId2"/>
  </p:sldMasterIdLst>
  <p:notesMasterIdLst>
    <p:notesMasterId r:id="rId27"/>
  </p:notesMasterIdLst>
  <p:sldIdLst>
    <p:sldId id="461" r:id="rId3"/>
    <p:sldId id="463" r:id="rId4"/>
    <p:sldId id="465" r:id="rId5"/>
    <p:sldId id="325" r:id="rId6"/>
    <p:sldId id="326" r:id="rId7"/>
    <p:sldId id="327" r:id="rId8"/>
    <p:sldId id="328" r:id="rId9"/>
    <p:sldId id="329" r:id="rId10"/>
    <p:sldId id="467" r:id="rId11"/>
    <p:sldId id="446" r:id="rId12"/>
    <p:sldId id="469" r:id="rId13"/>
    <p:sldId id="448" r:id="rId14"/>
    <p:sldId id="295" r:id="rId15"/>
    <p:sldId id="296" r:id="rId16"/>
    <p:sldId id="474" r:id="rId17"/>
    <p:sldId id="475" r:id="rId18"/>
    <p:sldId id="299" r:id="rId19"/>
    <p:sldId id="300" r:id="rId20"/>
    <p:sldId id="297" r:id="rId21"/>
    <p:sldId id="310" r:id="rId22"/>
    <p:sldId id="471" r:id="rId23"/>
    <p:sldId id="453" r:id="rId24"/>
    <p:sldId id="473" r:id="rId25"/>
    <p:sldId id="476" r:id="rId26"/>
  </p:sldIdLst>
  <p:sldSz cx="9144000" cy="5143500" type="screen16x9"/>
  <p:notesSz cx="6858000" cy="9144000"/>
  <p:embeddedFontLs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Catamaran" panose="020B0604020202020204" charset="0"/>
      <p:regular r:id="rId32"/>
      <p:bold r:id="rId33"/>
    </p:embeddedFont>
    <p:embeddedFont>
      <p:font typeface="Coiny" panose="020B0604020202020204" charset="0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Dosis" pitchFamily="2" charset="0"/>
      <p:regular r:id="rId39"/>
      <p:bold r:id="rId40"/>
    </p:embeddedFont>
    <p:embeddedFont>
      <p:font typeface="High Tower Text" panose="02040502050506030303" pitchFamily="18" charset="0"/>
      <p:regular r:id="rId41"/>
      <p:italic r:id="rId42"/>
    </p:embeddedFont>
    <p:embeddedFont>
      <p:font typeface="Nunito Light" pitchFamily="2" charset="0"/>
      <p:regular r:id="rId43"/>
      <p:italic r:id="rId44"/>
    </p:embeddedFont>
    <p:embeddedFont>
      <p:font typeface="Spartan" panose="020B0604020202020204" charset="0"/>
      <p:regular r:id="rId45"/>
      <p:bold r:id="rId46"/>
      <p:italic r:id="rId47"/>
      <p:boldItalic r:id="rId48"/>
    </p:embeddedFont>
    <p:embeddedFont>
      <p:font typeface="Spartan Medium" panose="020B060402020202020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BB5E5-080F-46DB-A6B0-16C741041471}">
  <a:tblStyle styleId="{9CFBB5E5-080F-46DB-A6B0-16C7410414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4" name="Google Shape;30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27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What is it? </a:t>
            </a:r>
            <a:r>
              <a:rPr lang="en-US" b="1" dirty="0" err="1"/>
              <a:t>trước</a:t>
            </a:r>
            <a:r>
              <a:rPr lang="en-US" b="1" dirty="0"/>
              <a:t>.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 </a:t>
            </a:r>
            <a:r>
              <a:rPr lang="en-US" b="1" dirty="0" err="1"/>
              <a:t>chúng</a:t>
            </a:r>
            <a:r>
              <a:rPr lang="en-US" b="1" dirty="0"/>
              <a:t> </a:t>
            </a:r>
            <a:r>
              <a:rPr lang="en-US" b="1" dirty="0" err="1"/>
              <a:t>nó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vần</a:t>
            </a:r>
            <a:r>
              <a:rPr lang="en-US" b="1" dirty="0"/>
              <a:t> </a:t>
            </a:r>
            <a:r>
              <a:rPr lang="en-US" b="1" dirty="0" err="1"/>
              <a:t>ạ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CFC7F-5C6D-43C5-A609-B6003938BC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ECC079-D466-4B21-9EBB-C20BC38BEE30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ECC079-D466-4B21-9EBB-C20BC38BEE30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576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35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21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81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6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84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CFC7F-5C6D-43C5-A609-B6003938BC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ECC079-D466-4B21-9EBB-C20BC38BEE30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nó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đứa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CFC7F-5C6D-43C5-A609-B6003938BC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0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ECC079-D466-4B21-9EBB-C20BC38BEE30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06543" y="762809"/>
            <a:ext cx="3330914" cy="3160683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76167" y="4053886"/>
            <a:ext cx="3419861" cy="108963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05558" y="0"/>
            <a:ext cx="1238448" cy="5143525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25" y="20"/>
            <a:ext cx="1746202" cy="1467105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07050" y="1688638"/>
            <a:ext cx="6729900" cy="1560900"/>
          </a:xfrm>
          <a:prstGeom prst="rect">
            <a:avLst/>
          </a:prstGeom>
          <a:effectLst>
            <a:outerShdw dist="85725" dir="54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059200" y="3573005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028800" y="4225000"/>
            <a:ext cx="280842" cy="26648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126475" y="4225000"/>
            <a:ext cx="280842" cy="26648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120809" y="2893824"/>
            <a:ext cx="984179" cy="1077523"/>
            <a:chOff x="3459100" y="826450"/>
            <a:chExt cx="409750" cy="448650"/>
          </a:xfrm>
        </p:grpSpPr>
        <p:sp>
          <p:nvSpPr>
            <p:cNvPr id="18" name="Google Shape;18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851784" y="71174"/>
            <a:ext cx="984179" cy="1077523"/>
            <a:chOff x="3459100" y="826450"/>
            <a:chExt cx="409750" cy="448650"/>
          </a:xfrm>
        </p:grpSpPr>
        <p:sp>
          <p:nvSpPr>
            <p:cNvPr id="31" name="Google Shape;31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8430775" y="1560950"/>
            <a:ext cx="280842" cy="26648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516549" y="-152391"/>
            <a:ext cx="2630200" cy="1865964"/>
          </a:xfrm>
          <a:custGeom>
            <a:avLst/>
            <a:gdLst/>
            <a:ahLst/>
            <a:cxnLst/>
            <a:rect l="l" t="t" r="r" b="b"/>
            <a:pathLst>
              <a:path w="29235" h="20741" extrusionOk="0">
                <a:moveTo>
                  <a:pt x="2457" y="1"/>
                </a:moveTo>
                <a:lnTo>
                  <a:pt x="2195" y="151"/>
                </a:lnTo>
                <a:lnTo>
                  <a:pt x="1932" y="320"/>
                </a:lnTo>
                <a:lnTo>
                  <a:pt x="1689" y="507"/>
                </a:lnTo>
                <a:lnTo>
                  <a:pt x="1445" y="695"/>
                </a:lnTo>
                <a:lnTo>
                  <a:pt x="1239" y="920"/>
                </a:lnTo>
                <a:lnTo>
                  <a:pt x="1032" y="1145"/>
                </a:lnTo>
                <a:lnTo>
                  <a:pt x="864" y="1370"/>
                </a:lnTo>
                <a:lnTo>
                  <a:pt x="695" y="1632"/>
                </a:lnTo>
                <a:lnTo>
                  <a:pt x="545" y="1876"/>
                </a:lnTo>
                <a:lnTo>
                  <a:pt x="414" y="2157"/>
                </a:lnTo>
                <a:lnTo>
                  <a:pt x="282" y="2439"/>
                </a:lnTo>
                <a:lnTo>
                  <a:pt x="189" y="2720"/>
                </a:lnTo>
                <a:lnTo>
                  <a:pt x="114" y="3020"/>
                </a:lnTo>
                <a:lnTo>
                  <a:pt x="57" y="3339"/>
                </a:lnTo>
                <a:lnTo>
                  <a:pt x="20" y="3657"/>
                </a:lnTo>
                <a:lnTo>
                  <a:pt x="1" y="3976"/>
                </a:lnTo>
                <a:lnTo>
                  <a:pt x="1" y="4333"/>
                </a:lnTo>
                <a:lnTo>
                  <a:pt x="20" y="4670"/>
                </a:lnTo>
                <a:lnTo>
                  <a:pt x="57" y="5008"/>
                </a:lnTo>
                <a:lnTo>
                  <a:pt x="132" y="5345"/>
                </a:lnTo>
                <a:lnTo>
                  <a:pt x="207" y="5683"/>
                </a:lnTo>
                <a:lnTo>
                  <a:pt x="320" y="6001"/>
                </a:lnTo>
                <a:lnTo>
                  <a:pt x="451" y="6320"/>
                </a:lnTo>
                <a:lnTo>
                  <a:pt x="582" y="6620"/>
                </a:lnTo>
                <a:lnTo>
                  <a:pt x="751" y="6901"/>
                </a:lnTo>
                <a:lnTo>
                  <a:pt x="939" y="7183"/>
                </a:lnTo>
                <a:lnTo>
                  <a:pt x="1145" y="7445"/>
                </a:lnTo>
                <a:lnTo>
                  <a:pt x="1351" y="7708"/>
                </a:lnTo>
                <a:lnTo>
                  <a:pt x="1595" y="7933"/>
                </a:lnTo>
                <a:lnTo>
                  <a:pt x="1839" y="8158"/>
                </a:lnTo>
                <a:lnTo>
                  <a:pt x="2120" y="8364"/>
                </a:lnTo>
                <a:lnTo>
                  <a:pt x="2401" y="8552"/>
                </a:lnTo>
                <a:lnTo>
                  <a:pt x="2682" y="8720"/>
                </a:lnTo>
                <a:lnTo>
                  <a:pt x="2983" y="8870"/>
                </a:lnTo>
                <a:lnTo>
                  <a:pt x="3264" y="9002"/>
                </a:lnTo>
                <a:lnTo>
                  <a:pt x="3564" y="9114"/>
                </a:lnTo>
                <a:lnTo>
                  <a:pt x="3864" y="9227"/>
                </a:lnTo>
                <a:lnTo>
                  <a:pt x="4164" y="9320"/>
                </a:lnTo>
                <a:lnTo>
                  <a:pt x="4764" y="9470"/>
                </a:lnTo>
                <a:lnTo>
                  <a:pt x="5364" y="9583"/>
                </a:lnTo>
                <a:lnTo>
                  <a:pt x="5945" y="9677"/>
                </a:lnTo>
                <a:lnTo>
                  <a:pt x="6508" y="9733"/>
                </a:lnTo>
                <a:lnTo>
                  <a:pt x="7033" y="9770"/>
                </a:lnTo>
                <a:lnTo>
                  <a:pt x="7839" y="9808"/>
                </a:lnTo>
                <a:lnTo>
                  <a:pt x="8627" y="9827"/>
                </a:lnTo>
                <a:lnTo>
                  <a:pt x="9489" y="9846"/>
                </a:lnTo>
                <a:lnTo>
                  <a:pt x="10371" y="9902"/>
                </a:lnTo>
                <a:lnTo>
                  <a:pt x="10802" y="9921"/>
                </a:lnTo>
                <a:lnTo>
                  <a:pt x="11214" y="9977"/>
                </a:lnTo>
                <a:lnTo>
                  <a:pt x="11646" y="10033"/>
                </a:lnTo>
                <a:lnTo>
                  <a:pt x="12058" y="10127"/>
                </a:lnTo>
                <a:lnTo>
                  <a:pt x="12340" y="10202"/>
                </a:lnTo>
                <a:lnTo>
                  <a:pt x="12621" y="10277"/>
                </a:lnTo>
                <a:lnTo>
                  <a:pt x="12902" y="10371"/>
                </a:lnTo>
                <a:lnTo>
                  <a:pt x="13183" y="10483"/>
                </a:lnTo>
                <a:lnTo>
                  <a:pt x="13465" y="10614"/>
                </a:lnTo>
                <a:lnTo>
                  <a:pt x="13746" y="10746"/>
                </a:lnTo>
                <a:lnTo>
                  <a:pt x="14027" y="10896"/>
                </a:lnTo>
                <a:lnTo>
                  <a:pt x="14309" y="11064"/>
                </a:lnTo>
                <a:lnTo>
                  <a:pt x="14571" y="11233"/>
                </a:lnTo>
                <a:lnTo>
                  <a:pt x="14834" y="11421"/>
                </a:lnTo>
                <a:lnTo>
                  <a:pt x="15096" y="11608"/>
                </a:lnTo>
                <a:lnTo>
                  <a:pt x="15340" y="11814"/>
                </a:lnTo>
                <a:lnTo>
                  <a:pt x="15602" y="12021"/>
                </a:lnTo>
                <a:lnTo>
                  <a:pt x="15846" y="12246"/>
                </a:lnTo>
                <a:lnTo>
                  <a:pt x="16071" y="12489"/>
                </a:lnTo>
                <a:lnTo>
                  <a:pt x="16315" y="12733"/>
                </a:lnTo>
                <a:lnTo>
                  <a:pt x="16709" y="13221"/>
                </a:lnTo>
                <a:lnTo>
                  <a:pt x="17065" y="13708"/>
                </a:lnTo>
                <a:lnTo>
                  <a:pt x="17384" y="14196"/>
                </a:lnTo>
                <a:lnTo>
                  <a:pt x="17684" y="14702"/>
                </a:lnTo>
                <a:lnTo>
                  <a:pt x="17946" y="15208"/>
                </a:lnTo>
                <a:lnTo>
                  <a:pt x="18190" y="15715"/>
                </a:lnTo>
                <a:lnTo>
                  <a:pt x="18659" y="16765"/>
                </a:lnTo>
                <a:lnTo>
                  <a:pt x="18790" y="17027"/>
                </a:lnTo>
                <a:lnTo>
                  <a:pt x="18921" y="17290"/>
                </a:lnTo>
                <a:lnTo>
                  <a:pt x="19071" y="17534"/>
                </a:lnTo>
                <a:lnTo>
                  <a:pt x="19221" y="17777"/>
                </a:lnTo>
                <a:lnTo>
                  <a:pt x="19390" y="18021"/>
                </a:lnTo>
                <a:lnTo>
                  <a:pt x="19559" y="18246"/>
                </a:lnTo>
                <a:lnTo>
                  <a:pt x="19746" y="18471"/>
                </a:lnTo>
                <a:lnTo>
                  <a:pt x="19934" y="18678"/>
                </a:lnTo>
                <a:lnTo>
                  <a:pt x="20122" y="18884"/>
                </a:lnTo>
                <a:lnTo>
                  <a:pt x="20347" y="19071"/>
                </a:lnTo>
                <a:lnTo>
                  <a:pt x="20553" y="19259"/>
                </a:lnTo>
                <a:lnTo>
                  <a:pt x="20778" y="19446"/>
                </a:lnTo>
                <a:lnTo>
                  <a:pt x="21003" y="19615"/>
                </a:lnTo>
                <a:lnTo>
                  <a:pt x="21247" y="19765"/>
                </a:lnTo>
                <a:lnTo>
                  <a:pt x="21490" y="19915"/>
                </a:lnTo>
                <a:lnTo>
                  <a:pt x="21734" y="20046"/>
                </a:lnTo>
                <a:lnTo>
                  <a:pt x="22090" y="20215"/>
                </a:lnTo>
                <a:lnTo>
                  <a:pt x="22447" y="20346"/>
                </a:lnTo>
                <a:lnTo>
                  <a:pt x="22803" y="20478"/>
                </a:lnTo>
                <a:lnTo>
                  <a:pt x="23178" y="20571"/>
                </a:lnTo>
                <a:lnTo>
                  <a:pt x="23572" y="20646"/>
                </a:lnTo>
                <a:lnTo>
                  <a:pt x="23947" y="20703"/>
                </a:lnTo>
                <a:lnTo>
                  <a:pt x="24359" y="20740"/>
                </a:lnTo>
                <a:lnTo>
                  <a:pt x="24753" y="20740"/>
                </a:lnTo>
                <a:lnTo>
                  <a:pt x="25297" y="20721"/>
                </a:lnTo>
                <a:lnTo>
                  <a:pt x="25860" y="20665"/>
                </a:lnTo>
                <a:lnTo>
                  <a:pt x="26422" y="20553"/>
                </a:lnTo>
                <a:lnTo>
                  <a:pt x="26985" y="20421"/>
                </a:lnTo>
                <a:lnTo>
                  <a:pt x="27566" y="20253"/>
                </a:lnTo>
                <a:lnTo>
                  <a:pt x="28128" y="20028"/>
                </a:lnTo>
                <a:lnTo>
                  <a:pt x="28672" y="19765"/>
                </a:lnTo>
                <a:lnTo>
                  <a:pt x="29235" y="19465"/>
                </a:lnTo>
                <a:lnTo>
                  <a:pt x="29047" y="19146"/>
                </a:lnTo>
                <a:lnTo>
                  <a:pt x="28597" y="19390"/>
                </a:lnTo>
                <a:lnTo>
                  <a:pt x="28128" y="19615"/>
                </a:lnTo>
                <a:lnTo>
                  <a:pt x="27660" y="19803"/>
                </a:lnTo>
                <a:lnTo>
                  <a:pt x="27191" y="19971"/>
                </a:lnTo>
                <a:lnTo>
                  <a:pt x="26722" y="20103"/>
                </a:lnTo>
                <a:lnTo>
                  <a:pt x="26253" y="20215"/>
                </a:lnTo>
                <a:lnTo>
                  <a:pt x="25803" y="20290"/>
                </a:lnTo>
                <a:lnTo>
                  <a:pt x="25334" y="20346"/>
                </a:lnTo>
                <a:lnTo>
                  <a:pt x="24884" y="20365"/>
                </a:lnTo>
                <a:lnTo>
                  <a:pt x="24416" y="20365"/>
                </a:lnTo>
                <a:lnTo>
                  <a:pt x="23984" y="20328"/>
                </a:lnTo>
                <a:lnTo>
                  <a:pt x="23553" y="20253"/>
                </a:lnTo>
                <a:lnTo>
                  <a:pt x="23122" y="20159"/>
                </a:lnTo>
                <a:lnTo>
                  <a:pt x="22709" y="20046"/>
                </a:lnTo>
                <a:lnTo>
                  <a:pt x="22297" y="19896"/>
                </a:lnTo>
                <a:lnTo>
                  <a:pt x="21922" y="19709"/>
                </a:lnTo>
                <a:lnTo>
                  <a:pt x="21678" y="19578"/>
                </a:lnTo>
                <a:lnTo>
                  <a:pt x="21453" y="19446"/>
                </a:lnTo>
                <a:lnTo>
                  <a:pt x="21228" y="19296"/>
                </a:lnTo>
                <a:lnTo>
                  <a:pt x="21003" y="19146"/>
                </a:lnTo>
                <a:lnTo>
                  <a:pt x="20797" y="18978"/>
                </a:lnTo>
                <a:lnTo>
                  <a:pt x="20590" y="18790"/>
                </a:lnTo>
                <a:lnTo>
                  <a:pt x="20384" y="18621"/>
                </a:lnTo>
                <a:lnTo>
                  <a:pt x="20197" y="18415"/>
                </a:lnTo>
                <a:lnTo>
                  <a:pt x="20028" y="18228"/>
                </a:lnTo>
                <a:lnTo>
                  <a:pt x="19859" y="18002"/>
                </a:lnTo>
                <a:lnTo>
                  <a:pt x="19690" y="17796"/>
                </a:lnTo>
                <a:lnTo>
                  <a:pt x="19540" y="17571"/>
                </a:lnTo>
                <a:lnTo>
                  <a:pt x="19390" y="17346"/>
                </a:lnTo>
                <a:lnTo>
                  <a:pt x="19259" y="17102"/>
                </a:lnTo>
                <a:lnTo>
                  <a:pt x="19128" y="16859"/>
                </a:lnTo>
                <a:lnTo>
                  <a:pt x="19015" y="16615"/>
                </a:lnTo>
                <a:lnTo>
                  <a:pt x="18528" y="15546"/>
                </a:lnTo>
                <a:lnTo>
                  <a:pt x="18284" y="15021"/>
                </a:lnTo>
                <a:lnTo>
                  <a:pt x="18003" y="14496"/>
                </a:lnTo>
                <a:lnTo>
                  <a:pt x="17703" y="13990"/>
                </a:lnTo>
                <a:lnTo>
                  <a:pt x="17384" y="13483"/>
                </a:lnTo>
                <a:lnTo>
                  <a:pt x="17009" y="12977"/>
                </a:lnTo>
                <a:lnTo>
                  <a:pt x="16577" y="12489"/>
                </a:lnTo>
                <a:lnTo>
                  <a:pt x="16352" y="12227"/>
                </a:lnTo>
                <a:lnTo>
                  <a:pt x="16090" y="11983"/>
                </a:lnTo>
                <a:lnTo>
                  <a:pt x="15846" y="11739"/>
                </a:lnTo>
                <a:lnTo>
                  <a:pt x="15584" y="11514"/>
                </a:lnTo>
                <a:lnTo>
                  <a:pt x="15321" y="11308"/>
                </a:lnTo>
                <a:lnTo>
                  <a:pt x="15040" y="11102"/>
                </a:lnTo>
                <a:lnTo>
                  <a:pt x="14777" y="10914"/>
                </a:lnTo>
                <a:lnTo>
                  <a:pt x="14496" y="10727"/>
                </a:lnTo>
                <a:lnTo>
                  <a:pt x="14196" y="10558"/>
                </a:lnTo>
                <a:lnTo>
                  <a:pt x="13915" y="10408"/>
                </a:lnTo>
                <a:lnTo>
                  <a:pt x="13633" y="10277"/>
                </a:lnTo>
                <a:lnTo>
                  <a:pt x="13333" y="10146"/>
                </a:lnTo>
                <a:lnTo>
                  <a:pt x="13033" y="10014"/>
                </a:lnTo>
                <a:lnTo>
                  <a:pt x="12733" y="9921"/>
                </a:lnTo>
                <a:lnTo>
                  <a:pt x="12433" y="9827"/>
                </a:lnTo>
                <a:lnTo>
                  <a:pt x="12133" y="9752"/>
                </a:lnTo>
                <a:lnTo>
                  <a:pt x="11702" y="9677"/>
                </a:lnTo>
                <a:lnTo>
                  <a:pt x="11271" y="9602"/>
                </a:lnTo>
                <a:lnTo>
                  <a:pt x="10839" y="9564"/>
                </a:lnTo>
                <a:lnTo>
                  <a:pt x="10408" y="9527"/>
                </a:lnTo>
                <a:lnTo>
                  <a:pt x="9527" y="9470"/>
                </a:lnTo>
                <a:lnTo>
                  <a:pt x="8646" y="9452"/>
                </a:lnTo>
                <a:lnTo>
                  <a:pt x="7858" y="9433"/>
                </a:lnTo>
                <a:lnTo>
                  <a:pt x="7070" y="9395"/>
                </a:lnTo>
                <a:lnTo>
                  <a:pt x="6545" y="9358"/>
                </a:lnTo>
                <a:lnTo>
                  <a:pt x="6002" y="9302"/>
                </a:lnTo>
                <a:lnTo>
                  <a:pt x="5439" y="9227"/>
                </a:lnTo>
                <a:lnTo>
                  <a:pt x="4876" y="9114"/>
                </a:lnTo>
                <a:lnTo>
                  <a:pt x="4295" y="8964"/>
                </a:lnTo>
                <a:lnTo>
                  <a:pt x="3995" y="8870"/>
                </a:lnTo>
                <a:lnTo>
                  <a:pt x="3714" y="8777"/>
                </a:lnTo>
                <a:lnTo>
                  <a:pt x="3433" y="8664"/>
                </a:lnTo>
                <a:lnTo>
                  <a:pt x="3151" y="8533"/>
                </a:lnTo>
                <a:lnTo>
                  <a:pt x="2870" y="8383"/>
                </a:lnTo>
                <a:lnTo>
                  <a:pt x="2589" y="8233"/>
                </a:lnTo>
                <a:lnTo>
                  <a:pt x="2326" y="8064"/>
                </a:lnTo>
                <a:lnTo>
                  <a:pt x="2082" y="7877"/>
                </a:lnTo>
                <a:lnTo>
                  <a:pt x="1857" y="7670"/>
                </a:lnTo>
                <a:lnTo>
                  <a:pt x="1632" y="7445"/>
                </a:lnTo>
                <a:lnTo>
                  <a:pt x="1426" y="7220"/>
                </a:lnTo>
                <a:lnTo>
                  <a:pt x="1239" y="6958"/>
                </a:lnTo>
                <a:lnTo>
                  <a:pt x="1070" y="6714"/>
                </a:lnTo>
                <a:lnTo>
                  <a:pt x="920" y="6433"/>
                </a:lnTo>
                <a:lnTo>
                  <a:pt x="789" y="6151"/>
                </a:lnTo>
                <a:lnTo>
                  <a:pt x="676" y="5870"/>
                </a:lnTo>
                <a:lnTo>
                  <a:pt x="564" y="5570"/>
                </a:lnTo>
                <a:lnTo>
                  <a:pt x="489" y="5270"/>
                </a:lnTo>
                <a:lnTo>
                  <a:pt x="432" y="4951"/>
                </a:lnTo>
                <a:lnTo>
                  <a:pt x="395" y="4633"/>
                </a:lnTo>
                <a:lnTo>
                  <a:pt x="376" y="4314"/>
                </a:lnTo>
                <a:lnTo>
                  <a:pt x="376" y="3995"/>
                </a:lnTo>
                <a:lnTo>
                  <a:pt x="395" y="3695"/>
                </a:lnTo>
                <a:lnTo>
                  <a:pt x="432" y="3395"/>
                </a:lnTo>
                <a:lnTo>
                  <a:pt x="489" y="3114"/>
                </a:lnTo>
                <a:lnTo>
                  <a:pt x="545" y="2832"/>
                </a:lnTo>
                <a:lnTo>
                  <a:pt x="639" y="2570"/>
                </a:lnTo>
                <a:lnTo>
                  <a:pt x="751" y="2307"/>
                </a:lnTo>
                <a:lnTo>
                  <a:pt x="864" y="2064"/>
                </a:lnTo>
                <a:lnTo>
                  <a:pt x="1014" y="1820"/>
                </a:lnTo>
                <a:lnTo>
                  <a:pt x="1164" y="1595"/>
                </a:lnTo>
                <a:lnTo>
                  <a:pt x="1332" y="1370"/>
                </a:lnTo>
                <a:lnTo>
                  <a:pt x="1501" y="1163"/>
                </a:lnTo>
                <a:lnTo>
                  <a:pt x="1707" y="976"/>
                </a:lnTo>
                <a:lnTo>
                  <a:pt x="1914" y="788"/>
                </a:lnTo>
                <a:lnTo>
                  <a:pt x="2139" y="620"/>
                </a:lnTo>
                <a:lnTo>
                  <a:pt x="2382" y="470"/>
                </a:lnTo>
                <a:lnTo>
                  <a:pt x="2645" y="338"/>
                </a:lnTo>
                <a:lnTo>
                  <a:pt x="24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2283804">
            <a:off x="-745080" y="2260130"/>
            <a:ext cx="3415847" cy="2041868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294481">
            <a:off x="978352" y="4610144"/>
            <a:ext cx="261852" cy="260529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8244848" y="161876"/>
            <a:ext cx="692640" cy="657279"/>
            <a:chOff x="-3009275" y="-1482550"/>
            <a:chExt cx="1248225" cy="1184500"/>
          </a:xfrm>
        </p:grpSpPr>
        <p:sp>
          <p:nvSpPr>
            <p:cNvPr id="48" name="Google Shape;48;p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254176" y="4363251"/>
            <a:ext cx="283183" cy="609607"/>
            <a:chOff x="-4310950" y="-1390575"/>
            <a:chExt cx="481850" cy="1037275"/>
          </a:xfrm>
        </p:grpSpPr>
        <p:sp>
          <p:nvSpPr>
            <p:cNvPr id="65" name="Google Shape;65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-1447610" flipH="1">
            <a:off x="571652" y="4056498"/>
            <a:ext cx="283151" cy="609538"/>
            <a:chOff x="-4310950" y="-1390575"/>
            <a:chExt cx="481850" cy="1037275"/>
          </a:xfrm>
        </p:grpSpPr>
        <p:sp>
          <p:nvSpPr>
            <p:cNvPr id="73" name="Google Shape;73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8848754" y="881599"/>
            <a:ext cx="126193" cy="189100"/>
            <a:chOff x="-682500" y="-141275"/>
            <a:chExt cx="166350" cy="249275"/>
          </a:xfrm>
        </p:grpSpPr>
        <p:sp>
          <p:nvSpPr>
            <p:cNvPr id="81" name="Google Shape;81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flipH="1">
            <a:off x="8772554" y="1186399"/>
            <a:ext cx="126193" cy="189100"/>
            <a:chOff x="-682500" y="-141275"/>
            <a:chExt cx="166350" cy="249275"/>
          </a:xfrm>
        </p:grpSpPr>
        <p:sp>
          <p:nvSpPr>
            <p:cNvPr id="84" name="Google Shape;84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176668" y="3878847"/>
            <a:ext cx="265776" cy="229685"/>
            <a:chOff x="-711450" y="730125"/>
            <a:chExt cx="350350" cy="302775"/>
          </a:xfrm>
        </p:grpSpPr>
        <p:sp>
          <p:nvSpPr>
            <p:cNvPr id="87" name="Google Shape;87;p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477679" y="3508249"/>
            <a:ext cx="126193" cy="189100"/>
            <a:chOff x="-682500" y="-141275"/>
            <a:chExt cx="166350" cy="249275"/>
          </a:xfrm>
        </p:grpSpPr>
        <p:sp>
          <p:nvSpPr>
            <p:cNvPr id="90" name="Google Shape;90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213363" y="3537328"/>
            <a:ext cx="174212" cy="195814"/>
            <a:chOff x="-1062750" y="-633900"/>
            <a:chExt cx="229650" cy="258125"/>
          </a:xfrm>
        </p:grpSpPr>
        <p:sp>
          <p:nvSpPr>
            <p:cNvPr id="93" name="Google Shape;93;p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2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5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50" y="4719548"/>
            <a:ext cx="9143923" cy="4238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709948" y="3043291"/>
            <a:ext cx="11018894" cy="1108812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150" y="4152091"/>
            <a:ext cx="9144111" cy="601083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621800" y="1689675"/>
            <a:ext cx="3513600" cy="2340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4621800" y="539100"/>
            <a:ext cx="3513600" cy="1015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860623" y="356932"/>
            <a:ext cx="7965375" cy="1647247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383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75" y="4566251"/>
            <a:ext cx="9143898" cy="57718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50" y="4566251"/>
            <a:ext cx="9143898" cy="57718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 flipH="1">
            <a:off x="6128873" y="538344"/>
            <a:ext cx="1370768" cy="364322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482530" y="272070"/>
            <a:ext cx="816337" cy="26628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4421030" y="459143"/>
            <a:ext cx="790181" cy="2621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2132573" y="356944"/>
            <a:ext cx="1370768" cy="364322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9"/>
          <p:cNvGrpSpPr/>
          <p:nvPr/>
        </p:nvGrpSpPr>
        <p:grpSpPr>
          <a:xfrm>
            <a:off x="150" y="1000125"/>
            <a:ext cx="9144111" cy="2637309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150" y="3637475"/>
            <a:ext cx="9144111" cy="95211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9"/>
          <p:cNvGrpSpPr/>
          <p:nvPr/>
        </p:nvGrpSpPr>
        <p:grpSpPr>
          <a:xfrm>
            <a:off x="31859" y="3637483"/>
            <a:ext cx="9057943" cy="954958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7983380" y="197018"/>
            <a:ext cx="790181" cy="2621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737450" y="1757750"/>
            <a:ext cx="3034500" cy="1589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3909000" y="1777200"/>
            <a:ext cx="3145800" cy="1589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72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4572213" y="4446250"/>
            <a:ext cx="4571657" cy="69718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4572201" y="4446250"/>
            <a:ext cx="4571657" cy="69718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157968" y="431164"/>
            <a:ext cx="3115287" cy="4030627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00" y="3564575"/>
            <a:ext cx="4571788" cy="1282899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2416925" y="370495"/>
            <a:ext cx="5846497" cy="2562307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4808275" y="1467438"/>
            <a:ext cx="3498900" cy="1711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5122825" y="3178938"/>
            <a:ext cx="2869800" cy="497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150" y="4445834"/>
            <a:ext cx="4571910" cy="697677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44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5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697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06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"/>
          <p:cNvSpPr/>
          <p:nvPr/>
        </p:nvSpPr>
        <p:spPr>
          <a:xfrm>
            <a:off x="350" y="3807350"/>
            <a:ext cx="9143915" cy="796993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19"/>
          <p:cNvGrpSpPr/>
          <p:nvPr/>
        </p:nvGrpSpPr>
        <p:grpSpPr>
          <a:xfrm>
            <a:off x="-75" y="4604377"/>
            <a:ext cx="9144111" cy="539220"/>
            <a:chOff x="-75" y="3996089"/>
            <a:chExt cx="9144111" cy="818986"/>
          </a:xfrm>
        </p:grpSpPr>
        <p:sp>
          <p:nvSpPr>
            <p:cNvPr id="544" name="Google Shape;544;p19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19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546" name="Google Shape;546;p19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9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9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2" name="Google Shape;552;p19"/>
          <p:cNvGrpSpPr/>
          <p:nvPr/>
        </p:nvGrpSpPr>
        <p:grpSpPr>
          <a:xfrm>
            <a:off x="560079" y="379448"/>
            <a:ext cx="8064294" cy="2870091"/>
            <a:chOff x="560079" y="379448"/>
            <a:chExt cx="8064294" cy="2870091"/>
          </a:xfrm>
        </p:grpSpPr>
        <p:sp>
          <p:nvSpPr>
            <p:cNvPr id="553" name="Google Shape;553;p19"/>
            <p:cNvSpPr/>
            <p:nvPr/>
          </p:nvSpPr>
          <p:spPr>
            <a:xfrm>
              <a:off x="560079" y="1595823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1693857" y="439389"/>
              <a:ext cx="791817" cy="2626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 flipH="1">
              <a:off x="7184949" y="379448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7030674" y="1624125"/>
              <a:ext cx="791817" cy="2626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774175" y="3033487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5743325" y="2793425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19"/>
          <p:cNvSpPr txBox="1">
            <a:spLocks noGrp="1"/>
          </p:cNvSpPr>
          <p:nvPr>
            <p:ph type="title"/>
          </p:nvPr>
        </p:nvSpPr>
        <p:spPr>
          <a:xfrm>
            <a:off x="1848025" y="539100"/>
            <a:ext cx="5448000" cy="473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03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210700" y="1055237"/>
            <a:ext cx="851900" cy="27682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493925" y="384688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1"/>
          <p:cNvSpPr/>
          <p:nvPr/>
        </p:nvSpPr>
        <p:spPr>
          <a:xfrm flipH="1">
            <a:off x="5193775" y="291288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1"/>
          <p:cNvSpPr/>
          <p:nvPr/>
        </p:nvSpPr>
        <p:spPr>
          <a:xfrm flipH="1">
            <a:off x="4726750" y="1752062"/>
            <a:ext cx="851900" cy="27682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1"/>
          <p:cNvSpPr/>
          <p:nvPr/>
        </p:nvSpPr>
        <p:spPr>
          <a:xfrm>
            <a:off x="6852900" y="1505538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1"/>
          <p:cNvSpPr/>
          <p:nvPr/>
        </p:nvSpPr>
        <p:spPr>
          <a:xfrm>
            <a:off x="-50" y="2056475"/>
            <a:ext cx="9144111" cy="2306076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1"/>
          <p:cNvSpPr/>
          <p:nvPr/>
        </p:nvSpPr>
        <p:spPr>
          <a:xfrm>
            <a:off x="0" y="3321200"/>
            <a:ext cx="9144111" cy="1283362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237124" y="3321294"/>
            <a:ext cx="744900" cy="12834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1802393" y="3321294"/>
            <a:ext cx="594300" cy="12771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5756876" y="-180025"/>
            <a:ext cx="3570479" cy="1581174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6714124" y="3321294"/>
            <a:ext cx="2159569" cy="12834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2624000" y="3562500"/>
            <a:ext cx="4479900" cy="801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2624000" y="539100"/>
            <a:ext cx="4479900" cy="2782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435306" y="2782244"/>
            <a:ext cx="994476" cy="538823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6936534" y="2917565"/>
            <a:ext cx="744873" cy="403611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75" y="4538024"/>
            <a:ext cx="9143898" cy="60543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1"/>
          <p:cNvSpPr/>
          <p:nvPr/>
        </p:nvSpPr>
        <p:spPr>
          <a:xfrm>
            <a:off x="50" y="4538024"/>
            <a:ext cx="9143898" cy="60543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2405925" y="30816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6477639" y="1751735"/>
            <a:ext cx="900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2405925" y="3901088"/>
            <a:ext cx="5067600" cy="37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-1122620">
            <a:off x="8033683" y="4015683"/>
            <a:ext cx="775904" cy="775385"/>
            <a:chOff x="2591738" y="4137603"/>
            <a:chExt cx="775865" cy="775346"/>
          </a:xfrm>
        </p:grpSpPr>
        <p:sp>
          <p:nvSpPr>
            <p:cNvPr id="59" name="Google Shape;59;p3"/>
            <p:cNvSpPr/>
            <p:nvPr/>
          </p:nvSpPr>
          <p:spPr>
            <a:xfrm rot="-2862761">
              <a:off x="2730160" y="4286608"/>
              <a:ext cx="527595" cy="477335"/>
            </a:xfrm>
            <a:custGeom>
              <a:avLst/>
              <a:gdLst/>
              <a:ahLst/>
              <a:cxnLst/>
              <a:rect l="l" t="t" r="r" b="b"/>
              <a:pathLst>
                <a:path w="15221" h="13771" extrusionOk="0">
                  <a:moveTo>
                    <a:pt x="10062" y="1"/>
                  </a:moveTo>
                  <a:cubicBezTo>
                    <a:pt x="6263" y="1"/>
                    <a:pt x="705" y="5067"/>
                    <a:pt x="141" y="6147"/>
                  </a:cubicBezTo>
                  <a:cubicBezTo>
                    <a:pt x="0" y="6429"/>
                    <a:pt x="0" y="6738"/>
                    <a:pt x="113" y="7047"/>
                  </a:cubicBezTo>
                  <a:cubicBezTo>
                    <a:pt x="338" y="8004"/>
                    <a:pt x="1604" y="9354"/>
                    <a:pt x="3460" y="10620"/>
                  </a:cubicBezTo>
                  <a:cubicBezTo>
                    <a:pt x="3517" y="10649"/>
                    <a:pt x="3573" y="10705"/>
                    <a:pt x="3629" y="10733"/>
                  </a:cubicBezTo>
                  <a:lnTo>
                    <a:pt x="3826" y="10874"/>
                  </a:lnTo>
                  <a:cubicBezTo>
                    <a:pt x="4333" y="11211"/>
                    <a:pt x="4895" y="11521"/>
                    <a:pt x="5486" y="11858"/>
                  </a:cubicBezTo>
                  <a:lnTo>
                    <a:pt x="5514" y="11858"/>
                  </a:lnTo>
                  <a:cubicBezTo>
                    <a:pt x="7869" y="13091"/>
                    <a:pt x="10139" y="13770"/>
                    <a:pt x="11602" y="13770"/>
                  </a:cubicBezTo>
                  <a:cubicBezTo>
                    <a:pt x="12376" y="13770"/>
                    <a:pt x="12924" y="13580"/>
                    <a:pt x="13138" y="13181"/>
                  </a:cubicBezTo>
                  <a:cubicBezTo>
                    <a:pt x="13138" y="13152"/>
                    <a:pt x="13138" y="13152"/>
                    <a:pt x="13138" y="13124"/>
                  </a:cubicBezTo>
                  <a:cubicBezTo>
                    <a:pt x="13166" y="13096"/>
                    <a:pt x="13166" y="13068"/>
                    <a:pt x="13195" y="13068"/>
                  </a:cubicBezTo>
                  <a:cubicBezTo>
                    <a:pt x="13870" y="11858"/>
                    <a:pt x="15220" y="2265"/>
                    <a:pt x="11591" y="352"/>
                  </a:cubicBezTo>
                  <a:cubicBezTo>
                    <a:pt x="11133" y="108"/>
                    <a:pt x="10616" y="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3"/>
            <p:cNvGrpSpPr/>
            <p:nvPr/>
          </p:nvGrpSpPr>
          <p:grpSpPr>
            <a:xfrm rot="-2862761">
              <a:off x="2707086" y="4248809"/>
              <a:ext cx="545169" cy="552933"/>
              <a:chOff x="2948750" y="2167175"/>
              <a:chExt cx="393200" cy="398800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2948750" y="2167175"/>
                <a:ext cx="393200" cy="396700"/>
              </a:xfrm>
              <a:custGeom>
                <a:avLst/>
                <a:gdLst/>
                <a:ahLst/>
                <a:cxnLst/>
                <a:rect l="l" t="t" r="r" b="b"/>
                <a:pathLst>
                  <a:path w="15728" h="15868" extrusionOk="0">
                    <a:moveTo>
                      <a:pt x="676" y="7737"/>
                    </a:moveTo>
                    <a:cubicBezTo>
                      <a:pt x="1" y="8947"/>
                      <a:pt x="2420" y="11507"/>
                      <a:pt x="6021" y="13420"/>
                    </a:cubicBezTo>
                    <a:cubicBezTo>
                      <a:pt x="9622" y="15333"/>
                      <a:pt x="13083" y="15867"/>
                      <a:pt x="13730" y="14658"/>
                    </a:cubicBezTo>
                    <a:cubicBezTo>
                      <a:pt x="14377" y="13420"/>
                      <a:pt x="15727" y="3826"/>
                      <a:pt x="12126" y="1913"/>
                    </a:cubicBezTo>
                    <a:cubicBezTo>
                      <a:pt x="8497" y="0"/>
                      <a:pt x="1323" y="6499"/>
                      <a:pt x="676" y="7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2950175" y="2335275"/>
                <a:ext cx="355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14236" h="9228" extrusionOk="0">
                    <a:moveTo>
                      <a:pt x="5992" y="6724"/>
                    </a:moveTo>
                    <a:cubicBezTo>
                      <a:pt x="9593" y="8609"/>
                      <a:pt x="12998" y="9228"/>
                      <a:pt x="13617" y="8046"/>
                    </a:cubicBezTo>
                    <a:cubicBezTo>
                      <a:pt x="14235" y="6893"/>
                      <a:pt x="11816" y="4417"/>
                      <a:pt x="8243" y="2504"/>
                    </a:cubicBezTo>
                    <a:cubicBezTo>
                      <a:pt x="4642" y="591"/>
                      <a:pt x="1238" y="0"/>
                      <a:pt x="619" y="1154"/>
                    </a:cubicBezTo>
                    <a:cubicBezTo>
                      <a:pt x="0" y="2335"/>
                      <a:pt x="2420" y="4811"/>
                      <a:pt x="5992" y="6724"/>
                    </a:cubicBezTo>
                    <a:close/>
                  </a:path>
                </a:pathLst>
              </a:custGeom>
              <a:solidFill>
                <a:srgbClr val="EC385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963525" y="2349400"/>
                <a:ext cx="3355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7285" extrusionOk="0">
                    <a:moveTo>
                      <a:pt x="1614" y="0"/>
                    </a:moveTo>
                    <a:cubicBezTo>
                      <a:pt x="844" y="0"/>
                      <a:pt x="299" y="191"/>
                      <a:pt x="85" y="589"/>
                    </a:cubicBezTo>
                    <a:cubicBezTo>
                      <a:pt x="57" y="701"/>
                      <a:pt x="1" y="785"/>
                      <a:pt x="1" y="898"/>
                    </a:cubicBezTo>
                    <a:cubicBezTo>
                      <a:pt x="555" y="559"/>
                      <a:pt x="1179" y="424"/>
                      <a:pt x="1830" y="424"/>
                    </a:cubicBezTo>
                    <a:cubicBezTo>
                      <a:pt x="3393" y="424"/>
                      <a:pt x="5107" y="1202"/>
                      <a:pt x="6359" y="1798"/>
                    </a:cubicBezTo>
                    <a:cubicBezTo>
                      <a:pt x="8891" y="2980"/>
                      <a:pt x="11901" y="4612"/>
                      <a:pt x="13139" y="7284"/>
                    </a:cubicBezTo>
                    <a:cubicBezTo>
                      <a:pt x="13420" y="6046"/>
                      <a:pt x="11085" y="3739"/>
                      <a:pt x="7709" y="1939"/>
                    </a:cubicBezTo>
                    <a:cubicBezTo>
                      <a:pt x="5351" y="686"/>
                      <a:pt x="3077" y="0"/>
                      <a:pt x="161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2974775" y="2217400"/>
                <a:ext cx="261675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189" extrusionOk="0">
                    <a:moveTo>
                      <a:pt x="9467" y="0"/>
                    </a:moveTo>
                    <a:cubicBezTo>
                      <a:pt x="6964" y="0"/>
                      <a:pt x="4613" y="1841"/>
                      <a:pt x="2898" y="3505"/>
                    </a:cubicBezTo>
                    <a:cubicBezTo>
                      <a:pt x="1886" y="4518"/>
                      <a:pt x="901" y="5587"/>
                      <a:pt x="1" y="6684"/>
                    </a:cubicBezTo>
                    <a:cubicBezTo>
                      <a:pt x="507" y="7669"/>
                      <a:pt x="1210" y="8513"/>
                      <a:pt x="2054" y="9188"/>
                    </a:cubicBezTo>
                    <a:cubicBezTo>
                      <a:pt x="4502" y="4771"/>
                      <a:pt x="7147" y="1874"/>
                      <a:pt x="10466" y="101"/>
                    </a:cubicBezTo>
                    <a:cubicBezTo>
                      <a:pt x="10131" y="32"/>
                      <a:pt x="9798" y="0"/>
                      <a:pt x="9467" y="0"/>
                    </a:cubicBezTo>
                    <a:close/>
                  </a:path>
                </a:pathLst>
              </a:custGeom>
              <a:solidFill>
                <a:srgbClr val="FFFFFF">
                  <a:alpha val="7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149900" y="2233275"/>
                <a:ext cx="156875" cy="30692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12277" extrusionOk="0">
                    <a:moveTo>
                      <a:pt x="4530" y="1"/>
                    </a:moveTo>
                    <a:cubicBezTo>
                      <a:pt x="4812" y="1632"/>
                      <a:pt x="4333" y="5627"/>
                      <a:pt x="929" y="10016"/>
                    </a:cubicBezTo>
                    <a:cubicBezTo>
                      <a:pt x="676" y="10326"/>
                      <a:pt x="367" y="10804"/>
                      <a:pt x="1" y="11282"/>
                    </a:cubicBezTo>
                    <a:cubicBezTo>
                      <a:pt x="1173" y="11803"/>
                      <a:pt x="2563" y="12276"/>
                      <a:pt x="4013" y="12276"/>
                    </a:cubicBezTo>
                    <a:cubicBezTo>
                      <a:pt x="4129" y="12276"/>
                      <a:pt x="4245" y="12273"/>
                      <a:pt x="4362" y="12267"/>
                    </a:cubicBezTo>
                    <a:cubicBezTo>
                      <a:pt x="4924" y="10916"/>
                      <a:pt x="5346" y="9482"/>
                      <a:pt x="5571" y="8047"/>
                    </a:cubicBezTo>
                    <a:cubicBezTo>
                      <a:pt x="6021" y="5374"/>
                      <a:pt x="6275" y="2251"/>
                      <a:pt x="4530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3002925" y="2223425"/>
                <a:ext cx="2046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6540" extrusionOk="0">
                    <a:moveTo>
                      <a:pt x="8018" y="1"/>
                    </a:moveTo>
                    <a:cubicBezTo>
                      <a:pt x="3882" y="507"/>
                      <a:pt x="675" y="4868"/>
                      <a:pt x="0" y="6331"/>
                    </a:cubicBezTo>
                    <a:cubicBezTo>
                      <a:pt x="44" y="6476"/>
                      <a:pt x="132" y="6540"/>
                      <a:pt x="251" y="6540"/>
                    </a:cubicBezTo>
                    <a:cubicBezTo>
                      <a:pt x="896" y="6540"/>
                      <a:pt x="2472" y="4703"/>
                      <a:pt x="3207" y="3968"/>
                    </a:cubicBezTo>
                    <a:cubicBezTo>
                      <a:pt x="3742" y="3433"/>
                      <a:pt x="5205" y="1998"/>
                      <a:pt x="5852" y="1492"/>
                    </a:cubicBezTo>
                    <a:cubicBezTo>
                      <a:pt x="6808" y="732"/>
                      <a:pt x="8187" y="113"/>
                      <a:pt x="801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3197725" y="2260475"/>
                <a:ext cx="115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0668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2953" y="0"/>
                      <a:pt x="2953" y="3"/>
                      <a:pt x="2955" y="10"/>
                    </a:cubicBezTo>
                    <a:cubicBezTo>
                      <a:pt x="3968" y="4005"/>
                      <a:pt x="1" y="10307"/>
                      <a:pt x="1" y="10307"/>
                    </a:cubicBezTo>
                    <a:cubicBezTo>
                      <a:pt x="620" y="10576"/>
                      <a:pt x="1059" y="10668"/>
                      <a:pt x="1370" y="10668"/>
                    </a:cubicBezTo>
                    <a:cubicBezTo>
                      <a:pt x="2033" y="10668"/>
                      <a:pt x="2111" y="10250"/>
                      <a:pt x="2111" y="10250"/>
                    </a:cubicBezTo>
                    <a:cubicBezTo>
                      <a:pt x="4624" y="3640"/>
                      <a:pt x="3000" y="0"/>
                      <a:pt x="295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3"/>
          <p:cNvGrpSpPr/>
          <p:nvPr/>
        </p:nvGrpSpPr>
        <p:grpSpPr>
          <a:xfrm rot="1717465">
            <a:off x="534130" y="4333381"/>
            <a:ext cx="521810" cy="349527"/>
            <a:chOff x="55613" y="5243013"/>
            <a:chExt cx="300350" cy="201175"/>
          </a:xfrm>
        </p:grpSpPr>
        <p:sp>
          <p:nvSpPr>
            <p:cNvPr id="69" name="Google Shape;69;p3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78;p3"/>
          <p:cNvGrpSpPr/>
          <p:nvPr/>
        </p:nvGrpSpPr>
        <p:grpSpPr>
          <a:xfrm>
            <a:off x="-727400" y="0"/>
            <a:ext cx="10810035" cy="2642393"/>
            <a:chOff x="-727400" y="0"/>
            <a:chExt cx="10810035" cy="2642393"/>
          </a:xfrm>
        </p:grpSpPr>
        <p:sp>
          <p:nvSpPr>
            <p:cNvPr id="79" name="Google Shape;79;p3"/>
            <p:cNvSpPr/>
            <p:nvPr/>
          </p:nvSpPr>
          <p:spPr>
            <a:xfrm>
              <a:off x="-727400" y="0"/>
              <a:ext cx="10810035" cy="2638411"/>
            </a:xfrm>
            <a:custGeom>
              <a:avLst/>
              <a:gdLst/>
              <a:ahLst/>
              <a:cxnLst/>
              <a:rect l="l" t="t" r="r" b="b"/>
              <a:pathLst>
                <a:path w="119109" h="29071" extrusionOk="0">
                  <a:moveTo>
                    <a:pt x="47240" y="0"/>
                  </a:moveTo>
                  <a:lnTo>
                    <a:pt x="0" y="0"/>
                  </a:lnTo>
                  <a:cubicBezTo>
                    <a:pt x="0" y="0"/>
                    <a:pt x="2423" y="9287"/>
                    <a:pt x="8479" y="9287"/>
                  </a:cubicBezTo>
                  <a:cubicBezTo>
                    <a:pt x="11305" y="8479"/>
                    <a:pt x="14939" y="8075"/>
                    <a:pt x="18169" y="8479"/>
                  </a:cubicBezTo>
                  <a:cubicBezTo>
                    <a:pt x="22207" y="9690"/>
                    <a:pt x="26244" y="20996"/>
                    <a:pt x="31897" y="20996"/>
                  </a:cubicBezTo>
                  <a:cubicBezTo>
                    <a:pt x="38761" y="20996"/>
                    <a:pt x="41991" y="5653"/>
                    <a:pt x="50470" y="9690"/>
                  </a:cubicBezTo>
                  <a:cubicBezTo>
                    <a:pt x="55315" y="12113"/>
                    <a:pt x="57334" y="4845"/>
                    <a:pt x="63390" y="4845"/>
                  </a:cubicBezTo>
                  <a:cubicBezTo>
                    <a:pt x="68639" y="4845"/>
                    <a:pt x="70254" y="12517"/>
                    <a:pt x="76310" y="12517"/>
                  </a:cubicBezTo>
                  <a:cubicBezTo>
                    <a:pt x="82770" y="12517"/>
                    <a:pt x="83174" y="6864"/>
                    <a:pt x="88827" y="6864"/>
                  </a:cubicBezTo>
                  <a:cubicBezTo>
                    <a:pt x="94883" y="6864"/>
                    <a:pt x="94075" y="29071"/>
                    <a:pt x="98921" y="29071"/>
                  </a:cubicBezTo>
                  <a:cubicBezTo>
                    <a:pt x="104169" y="29071"/>
                    <a:pt x="103766" y="6864"/>
                    <a:pt x="109014" y="6864"/>
                  </a:cubicBezTo>
                  <a:cubicBezTo>
                    <a:pt x="113456" y="6864"/>
                    <a:pt x="117897" y="4038"/>
                    <a:pt x="119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284156" y="578068"/>
              <a:ext cx="1136000" cy="2064325"/>
            </a:xfrm>
            <a:custGeom>
              <a:avLst/>
              <a:gdLst/>
              <a:ahLst/>
              <a:cxnLst/>
              <a:rect l="l" t="t" r="r" b="b"/>
              <a:pathLst>
                <a:path w="45440" h="82573" extrusionOk="0">
                  <a:moveTo>
                    <a:pt x="290" y="1833"/>
                  </a:moveTo>
                  <a:cubicBezTo>
                    <a:pt x="-789" y="2087"/>
                    <a:pt x="2131" y="1578"/>
                    <a:pt x="3147" y="1737"/>
                  </a:cubicBezTo>
                  <a:cubicBezTo>
                    <a:pt x="4163" y="1896"/>
                    <a:pt x="5227" y="2087"/>
                    <a:pt x="6386" y="2785"/>
                  </a:cubicBezTo>
                  <a:cubicBezTo>
                    <a:pt x="7545" y="3484"/>
                    <a:pt x="9164" y="4912"/>
                    <a:pt x="10100" y="5928"/>
                  </a:cubicBezTo>
                  <a:cubicBezTo>
                    <a:pt x="11037" y="6944"/>
                    <a:pt x="11354" y="7738"/>
                    <a:pt x="12005" y="8881"/>
                  </a:cubicBezTo>
                  <a:cubicBezTo>
                    <a:pt x="12656" y="10024"/>
                    <a:pt x="13196" y="10833"/>
                    <a:pt x="14006" y="12786"/>
                  </a:cubicBezTo>
                  <a:cubicBezTo>
                    <a:pt x="14816" y="14739"/>
                    <a:pt x="15990" y="17835"/>
                    <a:pt x="16863" y="20597"/>
                  </a:cubicBezTo>
                  <a:cubicBezTo>
                    <a:pt x="17736" y="23359"/>
                    <a:pt x="18561" y="26614"/>
                    <a:pt x="19244" y="29360"/>
                  </a:cubicBezTo>
                  <a:cubicBezTo>
                    <a:pt x="19927" y="32106"/>
                    <a:pt x="20372" y="34376"/>
                    <a:pt x="20959" y="37075"/>
                  </a:cubicBezTo>
                  <a:cubicBezTo>
                    <a:pt x="21547" y="39774"/>
                    <a:pt x="22245" y="43060"/>
                    <a:pt x="22769" y="45552"/>
                  </a:cubicBezTo>
                  <a:cubicBezTo>
                    <a:pt x="23293" y="48044"/>
                    <a:pt x="23388" y="48854"/>
                    <a:pt x="24102" y="52029"/>
                  </a:cubicBezTo>
                  <a:cubicBezTo>
                    <a:pt x="24816" y="55204"/>
                    <a:pt x="26118" y="61125"/>
                    <a:pt x="27055" y="64602"/>
                  </a:cubicBezTo>
                  <a:cubicBezTo>
                    <a:pt x="27992" y="68079"/>
                    <a:pt x="28801" y="70587"/>
                    <a:pt x="29722" y="72889"/>
                  </a:cubicBezTo>
                  <a:cubicBezTo>
                    <a:pt x="30643" y="75191"/>
                    <a:pt x="31722" y="77033"/>
                    <a:pt x="32579" y="78414"/>
                  </a:cubicBezTo>
                  <a:cubicBezTo>
                    <a:pt x="33436" y="79795"/>
                    <a:pt x="34008" y="80494"/>
                    <a:pt x="34865" y="81176"/>
                  </a:cubicBezTo>
                  <a:cubicBezTo>
                    <a:pt x="35722" y="81859"/>
                    <a:pt x="36675" y="82382"/>
                    <a:pt x="37723" y="82509"/>
                  </a:cubicBezTo>
                  <a:cubicBezTo>
                    <a:pt x="38771" y="82636"/>
                    <a:pt x="39977" y="82478"/>
                    <a:pt x="41152" y="81938"/>
                  </a:cubicBezTo>
                  <a:cubicBezTo>
                    <a:pt x="42327" y="81398"/>
                    <a:pt x="44104" y="80097"/>
                    <a:pt x="44771" y="79271"/>
                  </a:cubicBezTo>
                  <a:cubicBezTo>
                    <a:pt x="45438" y="78446"/>
                    <a:pt x="45660" y="76953"/>
                    <a:pt x="45152" y="76985"/>
                  </a:cubicBezTo>
                  <a:cubicBezTo>
                    <a:pt x="44644" y="77017"/>
                    <a:pt x="43025" y="79064"/>
                    <a:pt x="41723" y="79461"/>
                  </a:cubicBezTo>
                  <a:cubicBezTo>
                    <a:pt x="40421" y="79858"/>
                    <a:pt x="38850" y="80446"/>
                    <a:pt x="37342" y="79366"/>
                  </a:cubicBezTo>
                  <a:cubicBezTo>
                    <a:pt x="35834" y="78287"/>
                    <a:pt x="34580" y="78270"/>
                    <a:pt x="32675" y="72984"/>
                  </a:cubicBezTo>
                  <a:cubicBezTo>
                    <a:pt x="30770" y="67698"/>
                    <a:pt x="27960" y="56094"/>
                    <a:pt x="25912" y="47648"/>
                  </a:cubicBezTo>
                  <a:cubicBezTo>
                    <a:pt x="23864" y="39203"/>
                    <a:pt x="22149" y="29074"/>
                    <a:pt x="20387" y="22311"/>
                  </a:cubicBezTo>
                  <a:cubicBezTo>
                    <a:pt x="18625" y="15548"/>
                    <a:pt x="17133" y="10754"/>
                    <a:pt x="15339" y="7071"/>
                  </a:cubicBezTo>
                  <a:cubicBezTo>
                    <a:pt x="13545" y="3388"/>
                    <a:pt x="12132" y="1086"/>
                    <a:pt x="9624" y="213"/>
                  </a:cubicBezTo>
                  <a:cubicBezTo>
                    <a:pt x="7116" y="-660"/>
                    <a:pt x="1370" y="1579"/>
                    <a:pt x="290" y="1833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81" name="Google Shape;81;p3"/>
            <p:cNvSpPr/>
            <p:nvPr/>
          </p:nvSpPr>
          <p:spPr>
            <a:xfrm>
              <a:off x="4966376" y="396497"/>
              <a:ext cx="1443325" cy="740750"/>
            </a:xfrm>
            <a:custGeom>
              <a:avLst/>
              <a:gdLst/>
              <a:ahLst/>
              <a:cxnLst/>
              <a:rect l="l" t="t" r="r" b="b"/>
              <a:pathLst>
                <a:path w="57733" h="29630" extrusionOk="0">
                  <a:moveTo>
                    <a:pt x="132" y="1761"/>
                  </a:moveTo>
                  <a:cubicBezTo>
                    <a:pt x="-678" y="2047"/>
                    <a:pt x="3021" y="1618"/>
                    <a:pt x="4418" y="1761"/>
                  </a:cubicBezTo>
                  <a:cubicBezTo>
                    <a:pt x="5815" y="1904"/>
                    <a:pt x="7244" y="2175"/>
                    <a:pt x="8514" y="2619"/>
                  </a:cubicBezTo>
                  <a:cubicBezTo>
                    <a:pt x="9784" y="3064"/>
                    <a:pt x="10641" y="3587"/>
                    <a:pt x="12038" y="4428"/>
                  </a:cubicBezTo>
                  <a:cubicBezTo>
                    <a:pt x="13435" y="5269"/>
                    <a:pt x="14975" y="6000"/>
                    <a:pt x="16896" y="7667"/>
                  </a:cubicBezTo>
                  <a:cubicBezTo>
                    <a:pt x="18817" y="9334"/>
                    <a:pt x="21579" y="12398"/>
                    <a:pt x="23563" y="14430"/>
                  </a:cubicBezTo>
                  <a:cubicBezTo>
                    <a:pt x="25547" y="16462"/>
                    <a:pt x="27056" y="18208"/>
                    <a:pt x="28802" y="19859"/>
                  </a:cubicBezTo>
                  <a:cubicBezTo>
                    <a:pt x="30548" y="21510"/>
                    <a:pt x="32295" y="23066"/>
                    <a:pt x="34041" y="24336"/>
                  </a:cubicBezTo>
                  <a:cubicBezTo>
                    <a:pt x="35787" y="25606"/>
                    <a:pt x="37566" y="26670"/>
                    <a:pt x="39280" y="27479"/>
                  </a:cubicBezTo>
                  <a:cubicBezTo>
                    <a:pt x="40995" y="28289"/>
                    <a:pt x="42280" y="28844"/>
                    <a:pt x="44328" y="29193"/>
                  </a:cubicBezTo>
                  <a:cubicBezTo>
                    <a:pt x="46376" y="29542"/>
                    <a:pt x="49360" y="29685"/>
                    <a:pt x="51567" y="29574"/>
                  </a:cubicBezTo>
                  <a:cubicBezTo>
                    <a:pt x="53774" y="29463"/>
                    <a:pt x="57012" y="28829"/>
                    <a:pt x="57568" y="28527"/>
                  </a:cubicBezTo>
                  <a:cubicBezTo>
                    <a:pt x="58124" y="28226"/>
                    <a:pt x="56870" y="28067"/>
                    <a:pt x="54901" y="27765"/>
                  </a:cubicBezTo>
                  <a:cubicBezTo>
                    <a:pt x="52933" y="27463"/>
                    <a:pt x="48758" y="27416"/>
                    <a:pt x="45757" y="26717"/>
                  </a:cubicBezTo>
                  <a:cubicBezTo>
                    <a:pt x="42757" y="26019"/>
                    <a:pt x="39835" y="25447"/>
                    <a:pt x="36898" y="23574"/>
                  </a:cubicBezTo>
                  <a:cubicBezTo>
                    <a:pt x="33961" y="21701"/>
                    <a:pt x="31469" y="18795"/>
                    <a:pt x="28135" y="15477"/>
                  </a:cubicBezTo>
                  <a:cubicBezTo>
                    <a:pt x="24801" y="12159"/>
                    <a:pt x="20039" y="6238"/>
                    <a:pt x="16896" y="3666"/>
                  </a:cubicBezTo>
                  <a:cubicBezTo>
                    <a:pt x="13753" y="1094"/>
                    <a:pt x="12070" y="365"/>
                    <a:pt x="9276" y="47"/>
                  </a:cubicBezTo>
                  <a:cubicBezTo>
                    <a:pt x="6482" y="-270"/>
                    <a:pt x="942" y="1475"/>
                    <a:pt x="132" y="1761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3502423" y="778328"/>
              <a:ext cx="841275" cy="150350"/>
            </a:xfrm>
            <a:custGeom>
              <a:avLst/>
              <a:gdLst/>
              <a:ahLst/>
              <a:cxnLst/>
              <a:rect l="l" t="t" r="r" b="b"/>
              <a:pathLst>
                <a:path w="33651" h="6014" extrusionOk="0">
                  <a:moveTo>
                    <a:pt x="111" y="2109"/>
                  </a:moveTo>
                  <a:cubicBezTo>
                    <a:pt x="333" y="1950"/>
                    <a:pt x="2111" y="855"/>
                    <a:pt x="3921" y="585"/>
                  </a:cubicBezTo>
                  <a:cubicBezTo>
                    <a:pt x="5731" y="315"/>
                    <a:pt x="8382" y="14"/>
                    <a:pt x="10970" y="490"/>
                  </a:cubicBezTo>
                  <a:cubicBezTo>
                    <a:pt x="13558" y="966"/>
                    <a:pt x="17018" y="3030"/>
                    <a:pt x="19447" y="3443"/>
                  </a:cubicBezTo>
                  <a:cubicBezTo>
                    <a:pt x="21876" y="3856"/>
                    <a:pt x="23209" y="3539"/>
                    <a:pt x="25543" y="2967"/>
                  </a:cubicBezTo>
                  <a:cubicBezTo>
                    <a:pt x="27877" y="2396"/>
                    <a:pt x="32560" y="125"/>
                    <a:pt x="33449" y="14"/>
                  </a:cubicBezTo>
                  <a:cubicBezTo>
                    <a:pt x="34338" y="-97"/>
                    <a:pt x="31877" y="1570"/>
                    <a:pt x="30877" y="2300"/>
                  </a:cubicBezTo>
                  <a:cubicBezTo>
                    <a:pt x="29877" y="3030"/>
                    <a:pt x="28623" y="3839"/>
                    <a:pt x="27448" y="4395"/>
                  </a:cubicBezTo>
                  <a:cubicBezTo>
                    <a:pt x="26273" y="4951"/>
                    <a:pt x="25066" y="5380"/>
                    <a:pt x="23828" y="5634"/>
                  </a:cubicBezTo>
                  <a:cubicBezTo>
                    <a:pt x="22590" y="5888"/>
                    <a:pt x="21510" y="6110"/>
                    <a:pt x="20018" y="5919"/>
                  </a:cubicBezTo>
                  <a:cubicBezTo>
                    <a:pt x="18526" y="5729"/>
                    <a:pt x="16399" y="5031"/>
                    <a:pt x="14875" y="4491"/>
                  </a:cubicBezTo>
                  <a:cubicBezTo>
                    <a:pt x="13351" y="3951"/>
                    <a:pt x="12319" y="3157"/>
                    <a:pt x="10874" y="2681"/>
                  </a:cubicBezTo>
                  <a:cubicBezTo>
                    <a:pt x="9429" y="2205"/>
                    <a:pt x="7588" y="1824"/>
                    <a:pt x="6207" y="1633"/>
                  </a:cubicBezTo>
                  <a:cubicBezTo>
                    <a:pt x="4826" y="1443"/>
                    <a:pt x="3604" y="1459"/>
                    <a:pt x="2588" y="1538"/>
                  </a:cubicBezTo>
                  <a:cubicBezTo>
                    <a:pt x="1572" y="1617"/>
                    <a:pt x="-111" y="2268"/>
                    <a:pt x="111" y="2109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648884" y="716905"/>
              <a:ext cx="1968350" cy="1191650"/>
            </a:xfrm>
            <a:custGeom>
              <a:avLst/>
              <a:gdLst/>
              <a:ahLst/>
              <a:cxnLst/>
              <a:rect l="l" t="t" r="r" b="b"/>
              <a:pathLst>
                <a:path w="78734" h="47666" extrusionOk="0">
                  <a:moveTo>
                    <a:pt x="48" y="1518"/>
                  </a:moveTo>
                  <a:cubicBezTo>
                    <a:pt x="-142" y="1264"/>
                    <a:pt x="5477" y="486"/>
                    <a:pt x="8049" y="280"/>
                  </a:cubicBezTo>
                  <a:cubicBezTo>
                    <a:pt x="10621" y="74"/>
                    <a:pt x="13193" y="-212"/>
                    <a:pt x="15479" y="280"/>
                  </a:cubicBezTo>
                  <a:cubicBezTo>
                    <a:pt x="17765" y="772"/>
                    <a:pt x="18971" y="677"/>
                    <a:pt x="21765" y="3233"/>
                  </a:cubicBezTo>
                  <a:cubicBezTo>
                    <a:pt x="24559" y="5789"/>
                    <a:pt x="28417" y="10837"/>
                    <a:pt x="32243" y="15615"/>
                  </a:cubicBezTo>
                  <a:cubicBezTo>
                    <a:pt x="36069" y="20393"/>
                    <a:pt x="41038" y="27712"/>
                    <a:pt x="44721" y="31903"/>
                  </a:cubicBezTo>
                  <a:cubicBezTo>
                    <a:pt x="48404" y="36094"/>
                    <a:pt x="51293" y="38999"/>
                    <a:pt x="54341" y="40761"/>
                  </a:cubicBezTo>
                  <a:cubicBezTo>
                    <a:pt x="57389" y="42523"/>
                    <a:pt x="59961" y="42524"/>
                    <a:pt x="63009" y="42476"/>
                  </a:cubicBezTo>
                  <a:cubicBezTo>
                    <a:pt x="66057" y="42429"/>
                    <a:pt x="70026" y="41286"/>
                    <a:pt x="72629" y="40476"/>
                  </a:cubicBezTo>
                  <a:cubicBezTo>
                    <a:pt x="75233" y="39666"/>
                    <a:pt x="78043" y="37682"/>
                    <a:pt x="78630" y="37618"/>
                  </a:cubicBezTo>
                  <a:cubicBezTo>
                    <a:pt x="79217" y="37555"/>
                    <a:pt x="77090" y="39238"/>
                    <a:pt x="76153" y="40095"/>
                  </a:cubicBezTo>
                  <a:cubicBezTo>
                    <a:pt x="75216" y="40952"/>
                    <a:pt x="74058" y="41984"/>
                    <a:pt x="73010" y="42762"/>
                  </a:cubicBezTo>
                  <a:cubicBezTo>
                    <a:pt x="71962" y="43540"/>
                    <a:pt x="70883" y="44191"/>
                    <a:pt x="69867" y="44762"/>
                  </a:cubicBezTo>
                  <a:cubicBezTo>
                    <a:pt x="68851" y="45334"/>
                    <a:pt x="67914" y="45794"/>
                    <a:pt x="66914" y="46191"/>
                  </a:cubicBezTo>
                  <a:cubicBezTo>
                    <a:pt x="65914" y="46588"/>
                    <a:pt x="64961" y="46905"/>
                    <a:pt x="63866" y="47143"/>
                  </a:cubicBezTo>
                  <a:cubicBezTo>
                    <a:pt x="62771" y="47381"/>
                    <a:pt x="61755" y="47714"/>
                    <a:pt x="60342" y="47619"/>
                  </a:cubicBezTo>
                  <a:cubicBezTo>
                    <a:pt x="58929" y="47524"/>
                    <a:pt x="56881" y="47064"/>
                    <a:pt x="55389" y="46572"/>
                  </a:cubicBezTo>
                  <a:cubicBezTo>
                    <a:pt x="53897" y="46080"/>
                    <a:pt x="52849" y="45540"/>
                    <a:pt x="51388" y="44667"/>
                  </a:cubicBezTo>
                  <a:cubicBezTo>
                    <a:pt x="49928" y="43794"/>
                    <a:pt x="48658" y="43159"/>
                    <a:pt x="46626" y="41333"/>
                  </a:cubicBezTo>
                  <a:cubicBezTo>
                    <a:pt x="44594" y="39507"/>
                    <a:pt x="41863" y="36856"/>
                    <a:pt x="39196" y="33713"/>
                  </a:cubicBezTo>
                  <a:cubicBezTo>
                    <a:pt x="36529" y="30570"/>
                    <a:pt x="33116" y="25823"/>
                    <a:pt x="30624" y="22473"/>
                  </a:cubicBezTo>
                  <a:cubicBezTo>
                    <a:pt x="28132" y="19123"/>
                    <a:pt x="26084" y="15980"/>
                    <a:pt x="24242" y="13615"/>
                  </a:cubicBezTo>
                  <a:cubicBezTo>
                    <a:pt x="22401" y="11250"/>
                    <a:pt x="20861" y="9646"/>
                    <a:pt x="19575" y="8281"/>
                  </a:cubicBezTo>
                  <a:cubicBezTo>
                    <a:pt x="18289" y="6916"/>
                    <a:pt x="17686" y="6377"/>
                    <a:pt x="16527" y="5424"/>
                  </a:cubicBezTo>
                  <a:cubicBezTo>
                    <a:pt x="15368" y="4472"/>
                    <a:pt x="13844" y="3169"/>
                    <a:pt x="12621" y="2566"/>
                  </a:cubicBezTo>
                  <a:cubicBezTo>
                    <a:pt x="11399" y="1963"/>
                    <a:pt x="11288" y="1979"/>
                    <a:pt x="9192" y="1804"/>
                  </a:cubicBezTo>
                  <a:cubicBezTo>
                    <a:pt x="7097" y="1629"/>
                    <a:pt x="239" y="1772"/>
                    <a:pt x="48" y="1518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6964691" y="451516"/>
              <a:ext cx="770800" cy="291825"/>
            </a:xfrm>
            <a:custGeom>
              <a:avLst/>
              <a:gdLst/>
              <a:ahLst/>
              <a:cxnLst/>
              <a:rect l="l" t="t" r="r" b="b"/>
              <a:pathLst>
                <a:path w="30832" h="11673" extrusionOk="0">
                  <a:moveTo>
                    <a:pt x="399" y="5085"/>
                  </a:moveTo>
                  <a:cubicBezTo>
                    <a:pt x="1209" y="5022"/>
                    <a:pt x="3463" y="3196"/>
                    <a:pt x="6400" y="2704"/>
                  </a:cubicBezTo>
                  <a:cubicBezTo>
                    <a:pt x="9337" y="2212"/>
                    <a:pt x="14656" y="1624"/>
                    <a:pt x="18021" y="2132"/>
                  </a:cubicBezTo>
                  <a:cubicBezTo>
                    <a:pt x="21387" y="2640"/>
                    <a:pt x="24466" y="4165"/>
                    <a:pt x="26593" y="5752"/>
                  </a:cubicBezTo>
                  <a:cubicBezTo>
                    <a:pt x="28720" y="7340"/>
                    <a:pt x="30594" y="11689"/>
                    <a:pt x="30784" y="11657"/>
                  </a:cubicBezTo>
                  <a:cubicBezTo>
                    <a:pt x="30975" y="11625"/>
                    <a:pt x="29800" y="7450"/>
                    <a:pt x="27736" y="5561"/>
                  </a:cubicBezTo>
                  <a:cubicBezTo>
                    <a:pt x="25672" y="3672"/>
                    <a:pt x="21561" y="1100"/>
                    <a:pt x="18402" y="322"/>
                  </a:cubicBezTo>
                  <a:cubicBezTo>
                    <a:pt x="15243" y="-456"/>
                    <a:pt x="11591" y="434"/>
                    <a:pt x="8781" y="894"/>
                  </a:cubicBezTo>
                  <a:cubicBezTo>
                    <a:pt x="5971" y="1355"/>
                    <a:pt x="2939" y="2387"/>
                    <a:pt x="1542" y="3085"/>
                  </a:cubicBezTo>
                  <a:cubicBezTo>
                    <a:pt x="145" y="3784"/>
                    <a:pt x="-411" y="5149"/>
                    <a:pt x="399" y="508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85" name="Google Shape;85;p3"/>
            <p:cNvSpPr/>
            <p:nvPr/>
          </p:nvSpPr>
          <p:spPr>
            <a:xfrm>
              <a:off x="7748402" y="787439"/>
              <a:ext cx="362050" cy="1527675"/>
            </a:xfrm>
            <a:custGeom>
              <a:avLst/>
              <a:gdLst/>
              <a:ahLst/>
              <a:cxnLst/>
              <a:rect l="l" t="t" r="r" b="b"/>
              <a:pathLst>
                <a:path w="14482" h="61107" extrusionOk="0">
                  <a:moveTo>
                    <a:pt x="8" y="125"/>
                  </a:moveTo>
                  <a:cubicBezTo>
                    <a:pt x="135" y="1554"/>
                    <a:pt x="4406" y="19001"/>
                    <a:pt x="6104" y="26224"/>
                  </a:cubicBezTo>
                  <a:cubicBezTo>
                    <a:pt x="7803" y="33447"/>
                    <a:pt x="8834" y="37749"/>
                    <a:pt x="10199" y="43464"/>
                  </a:cubicBezTo>
                  <a:cubicBezTo>
                    <a:pt x="11564" y="49179"/>
                    <a:pt x="13755" y="58577"/>
                    <a:pt x="14295" y="60514"/>
                  </a:cubicBezTo>
                  <a:cubicBezTo>
                    <a:pt x="14835" y="62451"/>
                    <a:pt x="14041" y="58370"/>
                    <a:pt x="13438" y="55084"/>
                  </a:cubicBezTo>
                  <a:cubicBezTo>
                    <a:pt x="12835" y="51798"/>
                    <a:pt x="12025" y="47036"/>
                    <a:pt x="10676" y="40797"/>
                  </a:cubicBezTo>
                  <a:cubicBezTo>
                    <a:pt x="9327" y="34558"/>
                    <a:pt x="7120" y="24430"/>
                    <a:pt x="5342" y="17651"/>
                  </a:cubicBezTo>
                  <a:cubicBezTo>
                    <a:pt x="3564" y="10872"/>
                    <a:pt x="-119" y="-1304"/>
                    <a:pt x="8" y="12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8119877" y="2356074"/>
              <a:ext cx="102975" cy="157250"/>
            </a:xfrm>
            <a:custGeom>
              <a:avLst/>
              <a:gdLst/>
              <a:ahLst/>
              <a:cxnLst/>
              <a:rect l="l" t="t" r="r" b="b"/>
              <a:pathLst>
                <a:path w="4119" h="6290" extrusionOk="0">
                  <a:moveTo>
                    <a:pt x="8" y="245"/>
                  </a:moveTo>
                  <a:cubicBezTo>
                    <a:pt x="40" y="753"/>
                    <a:pt x="801" y="2960"/>
                    <a:pt x="1341" y="3960"/>
                  </a:cubicBezTo>
                  <a:cubicBezTo>
                    <a:pt x="1881" y="4960"/>
                    <a:pt x="2802" y="6071"/>
                    <a:pt x="3246" y="6246"/>
                  </a:cubicBezTo>
                  <a:cubicBezTo>
                    <a:pt x="3691" y="6421"/>
                    <a:pt x="4357" y="5897"/>
                    <a:pt x="4008" y="5008"/>
                  </a:cubicBezTo>
                  <a:cubicBezTo>
                    <a:pt x="3659" y="4119"/>
                    <a:pt x="1818" y="1706"/>
                    <a:pt x="1151" y="912"/>
                  </a:cubicBezTo>
                  <a:cubicBezTo>
                    <a:pt x="484" y="118"/>
                    <a:pt x="-24" y="-263"/>
                    <a:pt x="8" y="24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87" name="Google Shape;87;p3"/>
            <p:cNvSpPr/>
            <p:nvPr/>
          </p:nvSpPr>
          <p:spPr>
            <a:xfrm>
              <a:off x="8353425" y="1353535"/>
              <a:ext cx="339750" cy="1117525"/>
            </a:xfrm>
            <a:custGeom>
              <a:avLst/>
              <a:gdLst/>
              <a:ahLst/>
              <a:cxnLst/>
              <a:rect l="l" t="t" r="r" b="b"/>
              <a:pathLst>
                <a:path w="13590" h="44701" extrusionOk="0">
                  <a:moveTo>
                    <a:pt x="0" y="44538"/>
                  </a:moveTo>
                  <a:cubicBezTo>
                    <a:pt x="0" y="45014"/>
                    <a:pt x="1127" y="44491"/>
                    <a:pt x="2381" y="41776"/>
                  </a:cubicBezTo>
                  <a:cubicBezTo>
                    <a:pt x="3635" y="39061"/>
                    <a:pt x="5874" y="33981"/>
                    <a:pt x="7525" y="28250"/>
                  </a:cubicBezTo>
                  <a:cubicBezTo>
                    <a:pt x="9176" y="22519"/>
                    <a:pt x="11287" y="12090"/>
                    <a:pt x="12287" y="7391"/>
                  </a:cubicBezTo>
                  <a:cubicBezTo>
                    <a:pt x="13287" y="2692"/>
                    <a:pt x="13653" y="167"/>
                    <a:pt x="13526" y="56"/>
                  </a:cubicBezTo>
                  <a:cubicBezTo>
                    <a:pt x="13399" y="-55"/>
                    <a:pt x="12557" y="2755"/>
                    <a:pt x="11525" y="6724"/>
                  </a:cubicBezTo>
                  <a:cubicBezTo>
                    <a:pt x="10493" y="10693"/>
                    <a:pt x="8858" y="18503"/>
                    <a:pt x="7334" y="23869"/>
                  </a:cubicBezTo>
                  <a:cubicBezTo>
                    <a:pt x="5810" y="29235"/>
                    <a:pt x="3603" y="35473"/>
                    <a:pt x="2381" y="38918"/>
                  </a:cubicBezTo>
                  <a:cubicBezTo>
                    <a:pt x="1159" y="42363"/>
                    <a:pt x="0" y="44062"/>
                    <a:pt x="0" y="4453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88" name="Google Shape;88;p3"/>
            <p:cNvSpPr/>
            <p:nvPr/>
          </p:nvSpPr>
          <p:spPr>
            <a:xfrm>
              <a:off x="8720389" y="592230"/>
              <a:ext cx="405075" cy="633750"/>
            </a:xfrm>
            <a:custGeom>
              <a:avLst/>
              <a:gdLst/>
              <a:ahLst/>
              <a:cxnLst/>
              <a:rect l="l" t="t" r="r" b="b"/>
              <a:pathLst>
                <a:path w="16203" h="25350" extrusionOk="0">
                  <a:moveTo>
                    <a:pt x="16087" y="28"/>
                  </a:moveTo>
                  <a:cubicBezTo>
                    <a:pt x="16548" y="-83"/>
                    <a:pt x="10912" y="838"/>
                    <a:pt x="8753" y="3457"/>
                  </a:cubicBezTo>
                  <a:cubicBezTo>
                    <a:pt x="6594" y="6077"/>
                    <a:pt x="4483" y="12157"/>
                    <a:pt x="3133" y="15745"/>
                  </a:cubicBezTo>
                  <a:cubicBezTo>
                    <a:pt x="1784" y="19333"/>
                    <a:pt x="1101" y="24016"/>
                    <a:pt x="656" y="24984"/>
                  </a:cubicBezTo>
                  <a:cubicBezTo>
                    <a:pt x="212" y="25952"/>
                    <a:pt x="-423" y="25032"/>
                    <a:pt x="466" y="21555"/>
                  </a:cubicBezTo>
                  <a:cubicBezTo>
                    <a:pt x="1355" y="18078"/>
                    <a:pt x="3387" y="7712"/>
                    <a:pt x="5990" y="4124"/>
                  </a:cubicBezTo>
                  <a:cubicBezTo>
                    <a:pt x="8594" y="536"/>
                    <a:pt x="15627" y="139"/>
                    <a:pt x="16087" y="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89" name="Google Shape;89;p3"/>
            <p:cNvSpPr/>
            <p:nvPr/>
          </p:nvSpPr>
          <p:spPr>
            <a:xfrm>
              <a:off x="6293034" y="619516"/>
              <a:ext cx="648325" cy="410575"/>
            </a:xfrm>
            <a:custGeom>
              <a:avLst/>
              <a:gdLst/>
              <a:ahLst/>
              <a:cxnLst/>
              <a:rect l="l" t="t" r="r" b="b"/>
              <a:pathLst>
                <a:path w="25933" h="16423" extrusionOk="0">
                  <a:moveTo>
                    <a:pt x="25933" y="79"/>
                  </a:moveTo>
                  <a:cubicBezTo>
                    <a:pt x="25933" y="397"/>
                    <a:pt x="18821" y="6271"/>
                    <a:pt x="15932" y="8557"/>
                  </a:cubicBezTo>
                  <a:cubicBezTo>
                    <a:pt x="13043" y="10843"/>
                    <a:pt x="11169" y="12493"/>
                    <a:pt x="8597" y="13795"/>
                  </a:cubicBezTo>
                  <a:cubicBezTo>
                    <a:pt x="6025" y="15097"/>
                    <a:pt x="1644" y="16145"/>
                    <a:pt x="501" y="16367"/>
                  </a:cubicBezTo>
                  <a:cubicBezTo>
                    <a:pt x="-642" y="16589"/>
                    <a:pt x="485" y="15764"/>
                    <a:pt x="1739" y="15129"/>
                  </a:cubicBezTo>
                  <a:cubicBezTo>
                    <a:pt x="2993" y="14494"/>
                    <a:pt x="5661" y="13970"/>
                    <a:pt x="8026" y="12557"/>
                  </a:cubicBezTo>
                  <a:cubicBezTo>
                    <a:pt x="10392" y="11144"/>
                    <a:pt x="12948" y="8732"/>
                    <a:pt x="15932" y="6652"/>
                  </a:cubicBezTo>
                  <a:cubicBezTo>
                    <a:pt x="18917" y="4572"/>
                    <a:pt x="25933" y="-238"/>
                    <a:pt x="25933" y="7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90" name="Google Shape;90;p3"/>
            <p:cNvSpPr/>
            <p:nvPr/>
          </p:nvSpPr>
          <p:spPr>
            <a:xfrm>
              <a:off x="6017425" y="999428"/>
              <a:ext cx="180975" cy="44625"/>
            </a:xfrm>
            <a:custGeom>
              <a:avLst/>
              <a:gdLst/>
              <a:ahLst/>
              <a:cxnLst/>
              <a:rect l="l" t="t" r="r" b="b"/>
              <a:pathLst>
                <a:path w="7239" h="1785" extrusionOk="0">
                  <a:moveTo>
                    <a:pt x="7239" y="1647"/>
                  </a:moveTo>
                  <a:cubicBezTo>
                    <a:pt x="7239" y="1885"/>
                    <a:pt x="3969" y="1774"/>
                    <a:pt x="2762" y="1552"/>
                  </a:cubicBezTo>
                  <a:cubicBezTo>
                    <a:pt x="1556" y="1330"/>
                    <a:pt x="0" y="552"/>
                    <a:pt x="0" y="314"/>
                  </a:cubicBezTo>
                  <a:cubicBezTo>
                    <a:pt x="0" y="76"/>
                    <a:pt x="1556" y="-99"/>
                    <a:pt x="2762" y="123"/>
                  </a:cubicBezTo>
                  <a:cubicBezTo>
                    <a:pt x="3969" y="345"/>
                    <a:pt x="7239" y="1409"/>
                    <a:pt x="7239" y="164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91" name="Google Shape;91;p3"/>
            <p:cNvSpPr/>
            <p:nvPr/>
          </p:nvSpPr>
          <p:spPr>
            <a:xfrm>
              <a:off x="5021297" y="311851"/>
              <a:ext cx="921600" cy="667200"/>
            </a:xfrm>
            <a:custGeom>
              <a:avLst/>
              <a:gdLst/>
              <a:ahLst/>
              <a:cxnLst/>
              <a:rect l="l" t="t" r="r" b="b"/>
              <a:pathLst>
                <a:path w="36864" h="26688" extrusionOk="0">
                  <a:moveTo>
                    <a:pt x="221" y="1528"/>
                  </a:moveTo>
                  <a:cubicBezTo>
                    <a:pt x="920" y="1782"/>
                    <a:pt x="4603" y="1147"/>
                    <a:pt x="6984" y="1528"/>
                  </a:cubicBezTo>
                  <a:cubicBezTo>
                    <a:pt x="9365" y="1909"/>
                    <a:pt x="11968" y="2115"/>
                    <a:pt x="14508" y="3814"/>
                  </a:cubicBezTo>
                  <a:cubicBezTo>
                    <a:pt x="17048" y="5513"/>
                    <a:pt x="19160" y="8434"/>
                    <a:pt x="22224" y="11720"/>
                  </a:cubicBezTo>
                  <a:cubicBezTo>
                    <a:pt x="25288" y="15006"/>
                    <a:pt x="30463" y="21071"/>
                    <a:pt x="32892" y="23531"/>
                  </a:cubicBezTo>
                  <a:cubicBezTo>
                    <a:pt x="35321" y="25992"/>
                    <a:pt x="37210" y="27182"/>
                    <a:pt x="36797" y="26483"/>
                  </a:cubicBezTo>
                  <a:cubicBezTo>
                    <a:pt x="36384" y="25785"/>
                    <a:pt x="33336" y="22642"/>
                    <a:pt x="30415" y="19340"/>
                  </a:cubicBezTo>
                  <a:cubicBezTo>
                    <a:pt x="27494" y="16038"/>
                    <a:pt x="22097" y="9656"/>
                    <a:pt x="19271" y="6671"/>
                  </a:cubicBezTo>
                  <a:cubicBezTo>
                    <a:pt x="16445" y="3687"/>
                    <a:pt x="16207" y="2544"/>
                    <a:pt x="13461" y="1433"/>
                  </a:cubicBezTo>
                  <a:cubicBezTo>
                    <a:pt x="10715" y="322"/>
                    <a:pt x="5000" y="-12"/>
                    <a:pt x="2793" y="4"/>
                  </a:cubicBezTo>
                  <a:cubicBezTo>
                    <a:pt x="586" y="20"/>
                    <a:pt x="-477" y="1274"/>
                    <a:pt x="221" y="15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92" name="Google Shape;92;p3"/>
            <p:cNvSpPr/>
            <p:nvPr/>
          </p:nvSpPr>
          <p:spPr>
            <a:xfrm>
              <a:off x="4182164" y="369896"/>
              <a:ext cx="758675" cy="425850"/>
            </a:xfrm>
            <a:custGeom>
              <a:avLst/>
              <a:gdLst/>
              <a:ahLst/>
              <a:cxnLst/>
              <a:rect l="l" t="t" r="r" b="b"/>
              <a:pathLst>
                <a:path w="30347" h="17034" extrusionOk="0">
                  <a:moveTo>
                    <a:pt x="29976" y="444"/>
                  </a:moveTo>
                  <a:cubicBezTo>
                    <a:pt x="28881" y="952"/>
                    <a:pt x="24071" y="1953"/>
                    <a:pt x="21118" y="3302"/>
                  </a:cubicBezTo>
                  <a:cubicBezTo>
                    <a:pt x="18165" y="4651"/>
                    <a:pt x="14974" y="6651"/>
                    <a:pt x="12259" y="8540"/>
                  </a:cubicBezTo>
                  <a:cubicBezTo>
                    <a:pt x="9544" y="10429"/>
                    <a:pt x="6862" y="13223"/>
                    <a:pt x="4830" y="14636"/>
                  </a:cubicBezTo>
                  <a:cubicBezTo>
                    <a:pt x="2798" y="16049"/>
                    <a:pt x="337" y="17050"/>
                    <a:pt x="67" y="17018"/>
                  </a:cubicBezTo>
                  <a:cubicBezTo>
                    <a:pt x="-203" y="16986"/>
                    <a:pt x="1354" y="15986"/>
                    <a:pt x="3211" y="14446"/>
                  </a:cubicBezTo>
                  <a:cubicBezTo>
                    <a:pt x="5069" y="12906"/>
                    <a:pt x="8386" y="9762"/>
                    <a:pt x="11212" y="7778"/>
                  </a:cubicBezTo>
                  <a:cubicBezTo>
                    <a:pt x="14038" y="5794"/>
                    <a:pt x="17419" y="3794"/>
                    <a:pt x="20165" y="2540"/>
                  </a:cubicBezTo>
                  <a:cubicBezTo>
                    <a:pt x="22911" y="1286"/>
                    <a:pt x="26055" y="603"/>
                    <a:pt x="27690" y="254"/>
                  </a:cubicBezTo>
                  <a:cubicBezTo>
                    <a:pt x="29325" y="-95"/>
                    <a:pt x="31071" y="-64"/>
                    <a:pt x="29976" y="44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93" name="Google Shape;93;p3"/>
            <p:cNvSpPr/>
            <p:nvPr/>
          </p:nvSpPr>
          <p:spPr>
            <a:xfrm>
              <a:off x="2711406" y="698114"/>
              <a:ext cx="1325125" cy="753800"/>
            </a:xfrm>
            <a:custGeom>
              <a:avLst/>
              <a:gdLst/>
              <a:ahLst/>
              <a:cxnLst/>
              <a:rect l="l" t="t" r="r" b="b"/>
              <a:pathLst>
                <a:path w="53005" h="30152" extrusionOk="0">
                  <a:moveTo>
                    <a:pt x="52993" y="5413"/>
                  </a:moveTo>
                  <a:cubicBezTo>
                    <a:pt x="53041" y="5651"/>
                    <a:pt x="47246" y="3143"/>
                    <a:pt x="44706" y="2460"/>
                  </a:cubicBezTo>
                  <a:cubicBezTo>
                    <a:pt x="42166" y="1777"/>
                    <a:pt x="40722" y="1142"/>
                    <a:pt x="37753" y="1317"/>
                  </a:cubicBezTo>
                  <a:cubicBezTo>
                    <a:pt x="34784" y="1492"/>
                    <a:pt x="29942" y="2333"/>
                    <a:pt x="26894" y="3508"/>
                  </a:cubicBezTo>
                  <a:cubicBezTo>
                    <a:pt x="23846" y="4683"/>
                    <a:pt x="21862" y="6460"/>
                    <a:pt x="19465" y="8365"/>
                  </a:cubicBezTo>
                  <a:cubicBezTo>
                    <a:pt x="17068" y="10270"/>
                    <a:pt x="15719" y="11334"/>
                    <a:pt x="12512" y="14938"/>
                  </a:cubicBezTo>
                  <a:cubicBezTo>
                    <a:pt x="9305" y="18542"/>
                    <a:pt x="1367" y="28892"/>
                    <a:pt x="224" y="29987"/>
                  </a:cubicBezTo>
                  <a:cubicBezTo>
                    <a:pt x="-919" y="31082"/>
                    <a:pt x="2654" y="25209"/>
                    <a:pt x="5654" y="21510"/>
                  </a:cubicBezTo>
                  <a:cubicBezTo>
                    <a:pt x="8655" y="17811"/>
                    <a:pt x="14782" y="10985"/>
                    <a:pt x="18227" y="7794"/>
                  </a:cubicBezTo>
                  <a:cubicBezTo>
                    <a:pt x="21672" y="4603"/>
                    <a:pt x="23243" y="3651"/>
                    <a:pt x="26323" y="2365"/>
                  </a:cubicBezTo>
                  <a:cubicBezTo>
                    <a:pt x="29403" y="1079"/>
                    <a:pt x="33689" y="301"/>
                    <a:pt x="36705" y="79"/>
                  </a:cubicBezTo>
                  <a:cubicBezTo>
                    <a:pt x="39721" y="-143"/>
                    <a:pt x="41705" y="142"/>
                    <a:pt x="44420" y="1031"/>
                  </a:cubicBezTo>
                  <a:cubicBezTo>
                    <a:pt x="47135" y="1920"/>
                    <a:pt x="52945" y="5175"/>
                    <a:pt x="52993" y="5413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94" name="Google Shape;94;p3"/>
            <p:cNvSpPr/>
            <p:nvPr/>
          </p:nvSpPr>
          <p:spPr>
            <a:xfrm>
              <a:off x="2331870" y="1505639"/>
              <a:ext cx="337450" cy="202925"/>
            </a:xfrm>
            <a:custGeom>
              <a:avLst/>
              <a:gdLst/>
              <a:ahLst/>
              <a:cxnLst/>
              <a:rect l="l" t="t" r="r" b="b"/>
              <a:pathLst>
                <a:path w="13498" h="8117" extrusionOk="0">
                  <a:moveTo>
                    <a:pt x="13405" y="67"/>
                  </a:moveTo>
                  <a:cubicBezTo>
                    <a:pt x="13929" y="337"/>
                    <a:pt x="11993" y="2607"/>
                    <a:pt x="10548" y="3877"/>
                  </a:cubicBezTo>
                  <a:cubicBezTo>
                    <a:pt x="9103" y="5147"/>
                    <a:pt x="6483" y="7036"/>
                    <a:pt x="4737" y="7687"/>
                  </a:cubicBezTo>
                  <a:cubicBezTo>
                    <a:pt x="2991" y="8338"/>
                    <a:pt x="467" y="8132"/>
                    <a:pt x="70" y="7783"/>
                  </a:cubicBezTo>
                  <a:cubicBezTo>
                    <a:pt x="-327" y="7434"/>
                    <a:pt x="1134" y="6513"/>
                    <a:pt x="2356" y="5592"/>
                  </a:cubicBezTo>
                  <a:cubicBezTo>
                    <a:pt x="3578" y="4671"/>
                    <a:pt x="5563" y="3179"/>
                    <a:pt x="7404" y="2258"/>
                  </a:cubicBezTo>
                  <a:cubicBezTo>
                    <a:pt x="9246" y="1337"/>
                    <a:pt x="12881" y="-203"/>
                    <a:pt x="13405" y="6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1784532" y="1434813"/>
              <a:ext cx="402450" cy="295050"/>
            </a:xfrm>
            <a:custGeom>
              <a:avLst/>
              <a:gdLst/>
              <a:ahLst/>
              <a:cxnLst/>
              <a:rect l="l" t="t" r="r" b="b"/>
              <a:pathLst>
                <a:path w="16098" h="11802" extrusionOk="0">
                  <a:moveTo>
                    <a:pt x="16059" y="11187"/>
                  </a:moveTo>
                  <a:cubicBezTo>
                    <a:pt x="16138" y="10997"/>
                    <a:pt x="13614" y="11870"/>
                    <a:pt x="11010" y="10044"/>
                  </a:cubicBezTo>
                  <a:cubicBezTo>
                    <a:pt x="8407" y="8218"/>
                    <a:pt x="1787" y="1265"/>
                    <a:pt x="438" y="233"/>
                  </a:cubicBezTo>
                  <a:cubicBezTo>
                    <a:pt x="-911" y="-799"/>
                    <a:pt x="1231" y="2027"/>
                    <a:pt x="2914" y="3853"/>
                  </a:cubicBezTo>
                  <a:cubicBezTo>
                    <a:pt x="4597" y="5679"/>
                    <a:pt x="8343" y="9965"/>
                    <a:pt x="10534" y="11187"/>
                  </a:cubicBezTo>
                  <a:cubicBezTo>
                    <a:pt x="12725" y="12409"/>
                    <a:pt x="15980" y="11378"/>
                    <a:pt x="16059" y="1118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96" name="Google Shape;96;p3"/>
            <p:cNvSpPr/>
            <p:nvPr/>
          </p:nvSpPr>
          <p:spPr>
            <a:xfrm>
              <a:off x="496088" y="612106"/>
              <a:ext cx="1164050" cy="688650"/>
            </a:xfrm>
            <a:custGeom>
              <a:avLst/>
              <a:gdLst/>
              <a:ahLst/>
              <a:cxnLst/>
              <a:rect l="l" t="t" r="r" b="b"/>
              <a:pathLst>
                <a:path w="46562" h="27546" extrusionOk="0">
                  <a:moveTo>
                    <a:pt x="45880" y="27046"/>
                  </a:moveTo>
                  <a:cubicBezTo>
                    <a:pt x="43943" y="24887"/>
                    <a:pt x="35784" y="12425"/>
                    <a:pt x="32164" y="8282"/>
                  </a:cubicBezTo>
                  <a:cubicBezTo>
                    <a:pt x="28545" y="4139"/>
                    <a:pt x="27354" y="3345"/>
                    <a:pt x="24163" y="2186"/>
                  </a:cubicBezTo>
                  <a:cubicBezTo>
                    <a:pt x="20972" y="1027"/>
                    <a:pt x="16273" y="1281"/>
                    <a:pt x="13018" y="1329"/>
                  </a:cubicBezTo>
                  <a:cubicBezTo>
                    <a:pt x="9764" y="1377"/>
                    <a:pt x="6795" y="2123"/>
                    <a:pt x="4636" y="2472"/>
                  </a:cubicBezTo>
                  <a:cubicBezTo>
                    <a:pt x="2477" y="2821"/>
                    <a:pt x="318" y="3535"/>
                    <a:pt x="64" y="3424"/>
                  </a:cubicBezTo>
                  <a:cubicBezTo>
                    <a:pt x="-190" y="3313"/>
                    <a:pt x="953" y="2329"/>
                    <a:pt x="3112" y="1805"/>
                  </a:cubicBezTo>
                  <a:cubicBezTo>
                    <a:pt x="5271" y="1281"/>
                    <a:pt x="9907" y="535"/>
                    <a:pt x="13018" y="281"/>
                  </a:cubicBezTo>
                  <a:cubicBezTo>
                    <a:pt x="16130" y="27"/>
                    <a:pt x="19051" y="-179"/>
                    <a:pt x="21781" y="281"/>
                  </a:cubicBezTo>
                  <a:cubicBezTo>
                    <a:pt x="24512" y="741"/>
                    <a:pt x="26750" y="1075"/>
                    <a:pt x="29401" y="3043"/>
                  </a:cubicBezTo>
                  <a:cubicBezTo>
                    <a:pt x="32052" y="5012"/>
                    <a:pt x="35291" y="9060"/>
                    <a:pt x="37688" y="12092"/>
                  </a:cubicBezTo>
                  <a:cubicBezTo>
                    <a:pt x="40085" y="15124"/>
                    <a:pt x="42419" y="18744"/>
                    <a:pt x="43784" y="21236"/>
                  </a:cubicBezTo>
                  <a:cubicBezTo>
                    <a:pt x="45149" y="23728"/>
                    <a:pt x="47817" y="29205"/>
                    <a:pt x="45880" y="2704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46095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50" y="2684875"/>
            <a:ext cx="9144111" cy="2029966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75" y="4401134"/>
            <a:ext cx="9144111" cy="753303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713100" y="1030025"/>
            <a:ext cx="2717100" cy="2211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713100" y="3398625"/>
            <a:ext cx="2376900" cy="874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856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72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626323" y="276980"/>
            <a:ext cx="7890513" cy="1257515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188856" y="2396403"/>
            <a:ext cx="2492974" cy="2206418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43175" y="4590182"/>
            <a:ext cx="9057943" cy="553112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8314900" y="1539638"/>
            <a:ext cx="992094" cy="32911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9"/>
          <p:cNvSpPr/>
          <p:nvPr/>
        </p:nvSpPr>
        <p:spPr>
          <a:xfrm flipH="1">
            <a:off x="-293375" y="1658563"/>
            <a:ext cx="992094" cy="32911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272600" y="539100"/>
            <a:ext cx="65991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937700" y="1341050"/>
            <a:ext cx="2175300" cy="5277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937700" y="1924725"/>
            <a:ext cx="2175300" cy="5208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3426975" y="1789113"/>
            <a:ext cx="2174400" cy="527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3426975" y="2374450"/>
            <a:ext cx="2174400" cy="5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6031148" y="1341050"/>
            <a:ext cx="2175300" cy="5277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6032050" y="1924725"/>
            <a:ext cx="2174400" cy="5208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505084" y="4188515"/>
            <a:ext cx="744873" cy="403611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4527628" y="4267901"/>
            <a:ext cx="598365" cy="324225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7349510" y="4083488"/>
            <a:ext cx="938535" cy="508512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442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803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75" y="4781354"/>
            <a:ext cx="9143898" cy="3621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2"/>
          <p:cNvSpPr/>
          <p:nvPr/>
        </p:nvSpPr>
        <p:spPr>
          <a:xfrm>
            <a:off x="50" y="4781354"/>
            <a:ext cx="9143898" cy="3621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2"/>
          <p:cNvSpPr/>
          <p:nvPr/>
        </p:nvSpPr>
        <p:spPr>
          <a:xfrm>
            <a:off x="-75" y="2835899"/>
            <a:ext cx="9144000" cy="143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2"/>
          <p:cNvSpPr/>
          <p:nvPr/>
        </p:nvSpPr>
        <p:spPr>
          <a:xfrm>
            <a:off x="-75" y="3996089"/>
            <a:ext cx="9144111" cy="818865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43175" y="3995742"/>
            <a:ext cx="9236385" cy="847716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03683" y="313597"/>
            <a:ext cx="8928795" cy="1781591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1677150" y="532925"/>
            <a:ext cx="5789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2418825" y="1141125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4608075" y="1127475"/>
            <a:ext cx="21171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2418825" y="1727613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4608075" y="1713975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2418825" y="2900588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4608075" y="2886950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2418825" y="3487075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4608075" y="3473438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2418825" y="2314100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4608075" y="2300463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2418825" y="4073563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4608075" y="4059925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340672" y="3351690"/>
            <a:ext cx="744873" cy="403611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499175" y="2738130"/>
            <a:ext cx="545047" cy="295335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7158462" y="2738130"/>
            <a:ext cx="545047" cy="295335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266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75" y="4570748"/>
            <a:ext cx="9143898" cy="57269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4"/>
          <p:cNvSpPr/>
          <p:nvPr/>
        </p:nvSpPr>
        <p:spPr>
          <a:xfrm>
            <a:off x="50" y="4570748"/>
            <a:ext cx="9143898" cy="57269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92" y="2569038"/>
            <a:ext cx="9144128" cy="2035688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720000" y="535625"/>
            <a:ext cx="7704000" cy="482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916063" y="3243750"/>
            <a:ext cx="1911900" cy="615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953675" y="3953088"/>
            <a:ext cx="1838100" cy="482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3616050" y="3243750"/>
            <a:ext cx="1911900" cy="615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3652950" y="3953088"/>
            <a:ext cx="1838100" cy="482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6316025" y="3243750"/>
            <a:ext cx="1911900" cy="615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6352225" y="3953088"/>
            <a:ext cx="1838100" cy="482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3998550" y="2569050"/>
            <a:ext cx="11469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299278" y="2569050"/>
            <a:ext cx="11469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6697825" y="2569050"/>
            <a:ext cx="11469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176225" y="367079"/>
            <a:ext cx="8469783" cy="1415635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4768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91194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0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142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5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6491064" cy="857250"/>
          </a:xfrm>
        </p:spPr>
        <p:txBody>
          <a:bodyPr>
            <a:noAutofit/>
          </a:bodyPr>
          <a:lstStyle>
            <a:lvl1pPr algn="l"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329612"/>
            <a:ext cx="8208912" cy="3240360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66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6D-6CFD-4AFA-94FC-BF05666C200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CBA0-CE42-45A8-8A35-A7E45CE5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923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60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75" y="3984750"/>
            <a:ext cx="9144000" cy="115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77150" y="384688"/>
            <a:ext cx="8948150" cy="251975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3650" y="2895600"/>
            <a:ext cx="9143915" cy="1096514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785375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2586050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3649313" y="1301100"/>
            <a:ext cx="3667500" cy="14073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998938" y="1514400"/>
            <a:ext cx="1192800" cy="98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3649313" y="2895600"/>
            <a:ext cx="3667500" cy="291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5762625" y="-104775"/>
            <a:ext cx="4076700" cy="2147450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4386725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6187400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7988075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434146" y="3273107"/>
            <a:ext cx="5306823" cy="719023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0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iny"/>
              <a:buNone/>
              <a:defRPr sz="280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50" y="1152475"/>
            <a:ext cx="76809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17" r:id="rId2"/>
    <p:sldLayoutId id="2147483744" r:id="rId3"/>
    <p:sldLayoutId id="2147483745" r:id="rId4"/>
    <p:sldLayoutId id="2147483769" r:id="rId5"/>
    <p:sldLayoutId id="2147483770" r:id="rId6"/>
    <p:sldLayoutId id="21474837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20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35"/>
          <p:cNvSpPr/>
          <p:nvPr/>
        </p:nvSpPr>
        <p:spPr>
          <a:xfrm>
            <a:off x="1036950" y="882320"/>
            <a:ext cx="7070100" cy="296390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5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8" name="Google Shape;3068;p35"/>
          <p:cNvSpPr txBox="1">
            <a:spLocks noGrp="1"/>
          </p:cNvSpPr>
          <p:nvPr>
            <p:ph type="ctrTitle"/>
          </p:nvPr>
        </p:nvSpPr>
        <p:spPr>
          <a:xfrm>
            <a:off x="1475406" y="1557968"/>
            <a:ext cx="6346539" cy="1078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n-US" sz="6000" b="1" dirty="0"/>
            </a:br>
            <a:r>
              <a:rPr lang="en-US" sz="4400" b="1" dirty="0">
                <a:solidFill>
                  <a:srgbClr val="FF0000"/>
                </a:solidFill>
              </a:rPr>
              <a:t>Unit 6: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Our school  facilities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sz="4400" dirty="0">
              <a:solidFill>
                <a:schemeClr val="accent4"/>
              </a:solidFill>
            </a:endParaRPr>
          </a:p>
        </p:txBody>
      </p:sp>
      <p:sp>
        <p:nvSpPr>
          <p:cNvPr id="3070" name="Google Shape;3070;p35"/>
          <p:cNvSpPr/>
          <p:nvPr/>
        </p:nvSpPr>
        <p:spPr>
          <a:xfrm rot="294481">
            <a:off x="1517065" y="2624059"/>
            <a:ext cx="261852" cy="260529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1" name="Google Shape;3071;p35"/>
          <p:cNvSpPr/>
          <p:nvPr/>
        </p:nvSpPr>
        <p:spPr>
          <a:xfrm rot="294481">
            <a:off x="6962938" y="2784679"/>
            <a:ext cx="261852" cy="260529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2" name="Google Shape;3072;p35"/>
          <p:cNvGrpSpPr/>
          <p:nvPr/>
        </p:nvGrpSpPr>
        <p:grpSpPr>
          <a:xfrm>
            <a:off x="4144520" y="552374"/>
            <a:ext cx="1083859" cy="386437"/>
            <a:chOff x="4030071" y="192575"/>
            <a:chExt cx="1083859" cy="386437"/>
          </a:xfrm>
        </p:grpSpPr>
        <p:sp>
          <p:nvSpPr>
            <p:cNvPr id="3073" name="Google Shape;3073;p35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5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5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5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5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5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5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5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5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5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5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5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5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5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5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5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9" name="Google Shape;3089;p35"/>
          <p:cNvGrpSpPr/>
          <p:nvPr/>
        </p:nvGrpSpPr>
        <p:grpSpPr>
          <a:xfrm rot="-591988">
            <a:off x="186045" y="98969"/>
            <a:ext cx="1242260" cy="1345219"/>
            <a:chOff x="1797375" y="1567950"/>
            <a:chExt cx="1112725" cy="1203425"/>
          </a:xfrm>
        </p:grpSpPr>
        <p:sp>
          <p:nvSpPr>
            <p:cNvPr id="3090" name="Google Shape;3090;p35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extrusionOk="0">
                  <a:moveTo>
                    <a:pt x="20479" y="0"/>
                  </a:moveTo>
                  <a:lnTo>
                    <a:pt x="19939" y="20"/>
                  </a:lnTo>
                  <a:lnTo>
                    <a:pt x="19418" y="58"/>
                  </a:lnTo>
                  <a:lnTo>
                    <a:pt x="18877" y="97"/>
                  </a:lnTo>
                  <a:lnTo>
                    <a:pt x="18356" y="155"/>
                  </a:lnTo>
                  <a:lnTo>
                    <a:pt x="17835" y="232"/>
                  </a:lnTo>
                  <a:lnTo>
                    <a:pt x="17314" y="309"/>
                  </a:lnTo>
                  <a:lnTo>
                    <a:pt x="16793" y="406"/>
                  </a:lnTo>
                  <a:lnTo>
                    <a:pt x="16272" y="502"/>
                  </a:lnTo>
                  <a:lnTo>
                    <a:pt x="15770" y="618"/>
                  </a:lnTo>
                  <a:lnTo>
                    <a:pt x="15268" y="753"/>
                  </a:lnTo>
                  <a:lnTo>
                    <a:pt x="14785" y="888"/>
                  </a:lnTo>
                  <a:lnTo>
                    <a:pt x="14284" y="1043"/>
                  </a:lnTo>
                  <a:lnTo>
                    <a:pt x="13801" y="1216"/>
                  </a:lnTo>
                  <a:lnTo>
                    <a:pt x="13319" y="1390"/>
                  </a:lnTo>
                  <a:lnTo>
                    <a:pt x="12855" y="1564"/>
                  </a:lnTo>
                  <a:lnTo>
                    <a:pt x="12373" y="1757"/>
                  </a:lnTo>
                  <a:lnTo>
                    <a:pt x="11910" y="1969"/>
                  </a:lnTo>
                  <a:lnTo>
                    <a:pt x="11466" y="2181"/>
                  </a:lnTo>
                  <a:lnTo>
                    <a:pt x="11002" y="2394"/>
                  </a:lnTo>
                  <a:lnTo>
                    <a:pt x="10559" y="2645"/>
                  </a:lnTo>
                  <a:lnTo>
                    <a:pt x="10134" y="2876"/>
                  </a:lnTo>
                  <a:lnTo>
                    <a:pt x="9709" y="3127"/>
                  </a:lnTo>
                  <a:lnTo>
                    <a:pt x="9285" y="3397"/>
                  </a:lnTo>
                  <a:lnTo>
                    <a:pt x="8860" y="3667"/>
                  </a:lnTo>
                  <a:lnTo>
                    <a:pt x="8455" y="3957"/>
                  </a:lnTo>
                  <a:lnTo>
                    <a:pt x="8049" y="4247"/>
                  </a:lnTo>
                  <a:lnTo>
                    <a:pt x="7663" y="4536"/>
                  </a:lnTo>
                  <a:lnTo>
                    <a:pt x="7277" y="4845"/>
                  </a:lnTo>
                  <a:lnTo>
                    <a:pt x="6891" y="5173"/>
                  </a:lnTo>
                  <a:lnTo>
                    <a:pt x="6525" y="5501"/>
                  </a:lnTo>
                  <a:lnTo>
                    <a:pt x="6158" y="5829"/>
                  </a:lnTo>
                  <a:lnTo>
                    <a:pt x="5810" y="6177"/>
                  </a:lnTo>
                  <a:lnTo>
                    <a:pt x="5463" y="6524"/>
                  </a:lnTo>
                  <a:lnTo>
                    <a:pt x="5135" y="6871"/>
                  </a:lnTo>
                  <a:lnTo>
                    <a:pt x="4807" y="7238"/>
                  </a:lnTo>
                  <a:lnTo>
                    <a:pt x="4498" y="7605"/>
                  </a:lnTo>
                  <a:lnTo>
                    <a:pt x="4189" y="7991"/>
                  </a:lnTo>
                  <a:lnTo>
                    <a:pt x="3880" y="8377"/>
                  </a:lnTo>
                  <a:lnTo>
                    <a:pt x="3591" y="8763"/>
                  </a:lnTo>
                  <a:lnTo>
                    <a:pt x="3321" y="9168"/>
                  </a:lnTo>
                  <a:lnTo>
                    <a:pt x="3050" y="9574"/>
                  </a:lnTo>
                  <a:lnTo>
                    <a:pt x="2780" y="9979"/>
                  </a:lnTo>
                  <a:lnTo>
                    <a:pt x="2549" y="10404"/>
                  </a:lnTo>
                  <a:lnTo>
                    <a:pt x="2298" y="10828"/>
                  </a:lnTo>
                  <a:lnTo>
                    <a:pt x="2085" y="11272"/>
                  </a:lnTo>
                  <a:lnTo>
                    <a:pt x="1854" y="11697"/>
                  </a:lnTo>
                  <a:lnTo>
                    <a:pt x="1661" y="12141"/>
                  </a:lnTo>
                  <a:lnTo>
                    <a:pt x="1468" y="12585"/>
                  </a:lnTo>
                  <a:lnTo>
                    <a:pt x="1275" y="13048"/>
                  </a:lnTo>
                  <a:lnTo>
                    <a:pt x="1101" y="13511"/>
                  </a:lnTo>
                  <a:lnTo>
                    <a:pt x="947" y="13974"/>
                  </a:lnTo>
                  <a:lnTo>
                    <a:pt x="792" y="14437"/>
                  </a:lnTo>
                  <a:lnTo>
                    <a:pt x="657" y="14920"/>
                  </a:lnTo>
                  <a:lnTo>
                    <a:pt x="541" y="15383"/>
                  </a:lnTo>
                  <a:lnTo>
                    <a:pt x="426" y="15866"/>
                  </a:lnTo>
                  <a:lnTo>
                    <a:pt x="329" y="16367"/>
                  </a:lnTo>
                  <a:lnTo>
                    <a:pt x="252" y="16850"/>
                  </a:lnTo>
                  <a:lnTo>
                    <a:pt x="175" y="17352"/>
                  </a:lnTo>
                  <a:lnTo>
                    <a:pt x="117" y="17834"/>
                  </a:lnTo>
                  <a:lnTo>
                    <a:pt x="59" y="18336"/>
                  </a:lnTo>
                  <a:lnTo>
                    <a:pt x="20" y="18857"/>
                  </a:lnTo>
                  <a:lnTo>
                    <a:pt x="1" y="19359"/>
                  </a:lnTo>
                  <a:lnTo>
                    <a:pt x="1" y="19880"/>
                  </a:lnTo>
                  <a:lnTo>
                    <a:pt x="1" y="46709"/>
                  </a:lnTo>
                  <a:lnTo>
                    <a:pt x="1" y="46844"/>
                  </a:lnTo>
                  <a:lnTo>
                    <a:pt x="40" y="46998"/>
                  </a:lnTo>
                  <a:lnTo>
                    <a:pt x="59" y="47133"/>
                  </a:lnTo>
                  <a:lnTo>
                    <a:pt x="117" y="47268"/>
                  </a:lnTo>
                  <a:lnTo>
                    <a:pt x="175" y="47384"/>
                  </a:lnTo>
                  <a:lnTo>
                    <a:pt x="252" y="47500"/>
                  </a:lnTo>
                  <a:lnTo>
                    <a:pt x="329" y="47616"/>
                  </a:lnTo>
                  <a:lnTo>
                    <a:pt x="426" y="47712"/>
                  </a:lnTo>
                  <a:lnTo>
                    <a:pt x="522" y="47809"/>
                  </a:lnTo>
                  <a:lnTo>
                    <a:pt x="638" y="47886"/>
                  </a:lnTo>
                  <a:lnTo>
                    <a:pt x="754" y="47963"/>
                  </a:lnTo>
                  <a:lnTo>
                    <a:pt x="889" y="48021"/>
                  </a:lnTo>
                  <a:lnTo>
                    <a:pt x="1005" y="48079"/>
                  </a:lnTo>
                  <a:lnTo>
                    <a:pt x="1159" y="48117"/>
                  </a:lnTo>
                  <a:lnTo>
                    <a:pt x="1294" y="48137"/>
                  </a:lnTo>
                  <a:lnTo>
                    <a:pt x="40745" y="48137"/>
                  </a:lnTo>
                  <a:lnTo>
                    <a:pt x="40900" y="48117"/>
                  </a:lnTo>
                  <a:lnTo>
                    <a:pt x="41035" y="48079"/>
                  </a:lnTo>
                  <a:lnTo>
                    <a:pt x="41170" y="48021"/>
                  </a:lnTo>
                  <a:lnTo>
                    <a:pt x="41286" y="47963"/>
                  </a:lnTo>
                  <a:lnTo>
                    <a:pt x="41401" y="47886"/>
                  </a:lnTo>
                  <a:lnTo>
                    <a:pt x="41517" y="47809"/>
                  </a:lnTo>
                  <a:lnTo>
                    <a:pt x="41614" y="47712"/>
                  </a:lnTo>
                  <a:lnTo>
                    <a:pt x="41710" y="47616"/>
                  </a:lnTo>
                  <a:lnTo>
                    <a:pt x="41807" y="47500"/>
                  </a:lnTo>
                  <a:lnTo>
                    <a:pt x="41865" y="47384"/>
                  </a:lnTo>
                  <a:lnTo>
                    <a:pt x="41922" y="47268"/>
                  </a:lnTo>
                  <a:lnTo>
                    <a:pt x="41980" y="47133"/>
                  </a:lnTo>
                  <a:lnTo>
                    <a:pt x="42019" y="46998"/>
                  </a:lnTo>
                  <a:lnTo>
                    <a:pt x="42038" y="46844"/>
                  </a:lnTo>
                  <a:lnTo>
                    <a:pt x="42038" y="46709"/>
                  </a:lnTo>
                  <a:lnTo>
                    <a:pt x="42038" y="22216"/>
                  </a:lnTo>
                  <a:lnTo>
                    <a:pt x="42405" y="21231"/>
                  </a:lnTo>
                  <a:lnTo>
                    <a:pt x="42772" y="20170"/>
                  </a:lnTo>
                  <a:lnTo>
                    <a:pt x="43138" y="19031"/>
                  </a:lnTo>
                  <a:lnTo>
                    <a:pt x="43505" y="17815"/>
                  </a:lnTo>
                  <a:lnTo>
                    <a:pt x="43563" y="17564"/>
                  </a:lnTo>
                  <a:lnTo>
                    <a:pt x="43602" y="17448"/>
                  </a:lnTo>
                  <a:lnTo>
                    <a:pt x="43640" y="17294"/>
                  </a:lnTo>
                  <a:lnTo>
                    <a:pt x="43737" y="16947"/>
                  </a:lnTo>
                  <a:lnTo>
                    <a:pt x="44046" y="15750"/>
                  </a:lnTo>
                  <a:lnTo>
                    <a:pt x="44277" y="14804"/>
                  </a:lnTo>
                  <a:lnTo>
                    <a:pt x="44490" y="13916"/>
                  </a:lnTo>
                  <a:lnTo>
                    <a:pt x="44509" y="13685"/>
                  </a:lnTo>
                  <a:lnTo>
                    <a:pt x="44509" y="13434"/>
                  </a:lnTo>
                  <a:lnTo>
                    <a:pt x="44509" y="13337"/>
                  </a:lnTo>
                  <a:lnTo>
                    <a:pt x="44490" y="13164"/>
                  </a:lnTo>
                  <a:lnTo>
                    <a:pt x="44490" y="12990"/>
                  </a:lnTo>
                  <a:lnTo>
                    <a:pt x="44451" y="12835"/>
                  </a:lnTo>
                  <a:lnTo>
                    <a:pt x="44412" y="12662"/>
                  </a:lnTo>
                  <a:lnTo>
                    <a:pt x="44354" y="12488"/>
                  </a:lnTo>
                  <a:lnTo>
                    <a:pt x="44296" y="12334"/>
                  </a:lnTo>
                  <a:lnTo>
                    <a:pt x="44142" y="12025"/>
                  </a:lnTo>
                  <a:lnTo>
                    <a:pt x="43930" y="11716"/>
                  </a:lnTo>
                  <a:lnTo>
                    <a:pt x="43679" y="11426"/>
                  </a:lnTo>
                  <a:lnTo>
                    <a:pt x="43389" y="11137"/>
                  </a:lnTo>
                  <a:lnTo>
                    <a:pt x="43042" y="10867"/>
                  </a:lnTo>
                  <a:lnTo>
                    <a:pt x="42656" y="10616"/>
                  </a:lnTo>
                  <a:lnTo>
                    <a:pt x="42231" y="10365"/>
                  </a:lnTo>
                  <a:lnTo>
                    <a:pt x="41749" y="10133"/>
                  </a:lnTo>
                  <a:lnTo>
                    <a:pt x="41228" y="9902"/>
                  </a:lnTo>
                  <a:lnTo>
                    <a:pt x="40668" y="9689"/>
                  </a:lnTo>
                  <a:lnTo>
                    <a:pt x="40050" y="9477"/>
                  </a:lnTo>
                  <a:lnTo>
                    <a:pt x="39394" y="9284"/>
                  </a:lnTo>
                  <a:lnTo>
                    <a:pt x="38699" y="9110"/>
                  </a:lnTo>
                  <a:lnTo>
                    <a:pt x="38371" y="8647"/>
                  </a:lnTo>
                  <a:lnTo>
                    <a:pt x="37792" y="7894"/>
                  </a:lnTo>
                  <a:lnTo>
                    <a:pt x="37174" y="7161"/>
                  </a:lnTo>
                  <a:lnTo>
                    <a:pt x="36538" y="6466"/>
                  </a:lnTo>
                  <a:lnTo>
                    <a:pt x="35862" y="5791"/>
                  </a:lnTo>
                  <a:lnTo>
                    <a:pt x="35302" y="5269"/>
                  </a:lnTo>
                  <a:lnTo>
                    <a:pt x="34550" y="4652"/>
                  </a:lnTo>
                  <a:lnTo>
                    <a:pt x="33777" y="4073"/>
                  </a:lnTo>
                  <a:lnTo>
                    <a:pt x="32986" y="3532"/>
                  </a:lnTo>
                  <a:lnTo>
                    <a:pt x="32176" y="3011"/>
                  </a:lnTo>
                  <a:lnTo>
                    <a:pt x="31326" y="2548"/>
                  </a:lnTo>
                  <a:lnTo>
                    <a:pt x="30477" y="2104"/>
                  </a:lnTo>
                  <a:lnTo>
                    <a:pt x="29589" y="1718"/>
                  </a:lnTo>
                  <a:lnTo>
                    <a:pt x="28682" y="1371"/>
                  </a:lnTo>
                  <a:lnTo>
                    <a:pt x="27775" y="1043"/>
                  </a:lnTo>
                  <a:lnTo>
                    <a:pt x="26848" y="772"/>
                  </a:lnTo>
                  <a:lnTo>
                    <a:pt x="25903" y="541"/>
                  </a:lnTo>
                  <a:lnTo>
                    <a:pt x="24938" y="348"/>
                  </a:lnTo>
                  <a:lnTo>
                    <a:pt x="23973" y="193"/>
                  </a:lnTo>
                  <a:lnTo>
                    <a:pt x="23008" y="97"/>
                  </a:lnTo>
                  <a:lnTo>
                    <a:pt x="22023" y="20"/>
                  </a:lnTo>
                  <a:lnTo>
                    <a:pt x="21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5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extrusionOk="0">
                  <a:moveTo>
                    <a:pt x="19070" y="1"/>
                  </a:moveTo>
                  <a:lnTo>
                    <a:pt x="18568" y="20"/>
                  </a:lnTo>
                  <a:lnTo>
                    <a:pt x="18066" y="59"/>
                  </a:lnTo>
                  <a:lnTo>
                    <a:pt x="17564" y="97"/>
                  </a:lnTo>
                  <a:lnTo>
                    <a:pt x="17082" y="136"/>
                  </a:lnTo>
                  <a:lnTo>
                    <a:pt x="16599" y="213"/>
                  </a:lnTo>
                  <a:lnTo>
                    <a:pt x="16117" y="290"/>
                  </a:lnTo>
                  <a:lnTo>
                    <a:pt x="15634" y="368"/>
                  </a:lnTo>
                  <a:lnTo>
                    <a:pt x="14688" y="580"/>
                  </a:lnTo>
                  <a:lnTo>
                    <a:pt x="13762" y="831"/>
                  </a:lnTo>
                  <a:lnTo>
                    <a:pt x="12836" y="1120"/>
                  </a:lnTo>
                  <a:lnTo>
                    <a:pt x="11948" y="1448"/>
                  </a:lnTo>
                  <a:lnTo>
                    <a:pt x="11079" y="1815"/>
                  </a:lnTo>
                  <a:lnTo>
                    <a:pt x="10249" y="2220"/>
                  </a:lnTo>
                  <a:lnTo>
                    <a:pt x="9419" y="2664"/>
                  </a:lnTo>
                  <a:lnTo>
                    <a:pt x="8628" y="3147"/>
                  </a:lnTo>
                  <a:lnTo>
                    <a:pt x="7856" y="3649"/>
                  </a:lnTo>
                  <a:lnTo>
                    <a:pt x="7123" y="4208"/>
                  </a:lnTo>
                  <a:lnTo>
                    <a:pt x="6408" y="4788"/>
                  </a:lnTo>
                  <a:lnTo>
                    <a:pt x="5733" y="5386"/>
                  </a:lnTo>
                  <a:lnTo>
                    <a:pt x="5077" y="6042"/>
                  </a:lnTo>
                  <a:lnTo>
                    <a:pt x="4459" y="6698"/>
                  </a:lnTo>
                  <a:lnTo>
                    <a:pt x="3880" y="7393"/>
                  </a:lnTo>
                  <a:lnTo>
                    <a:pt x="3340" y="8127"/>
                  </a:lnTo>
                  <a:lnTo>
                    <a:pt x="2838" y="8860"/>
                  </a:lnTo>
                  <a:lnTo>
                    <a:pt x="2355" y="9632"/>
                  </a:lnTo>
                  <a:lnTo>
                    <a:pt x="1931" y="10443"/>
                  </a:lnTo>
                  <a:lnTo>
                    <a:pt x="1525" y="11253"/>
                  </a:lnTo>
                  <a:lnTo>
                    <a:pt x="1352" y="11659"/>
                  </a:lnTo>
                  <a:lnTo>
                    <a:pt x="1178" y="12083"/>
                  </a:lnTo>
                  <a:lnTo>
                    <a:pt x="1023" y="12508"/>
                  </a:lnTo>
                  <a:lnTo>
                    <a:pt x="869" y="12952"/>
                  </a:lnTo>
                  <a:lnTo>
                    <a:pt x="734" y="13376"/>
                  </a:lnTo>
                  <a:lnTo>
                    <a:pt x="618" y="13820"/>
                  </a:lnTo>
                  <a:lnTo>
                    <a:pt x="502" y="14264"/>
                  </a:lnTo>
                  <a:lnTo>
                    <a:pt x="386" y="14708"/>
                  </a:lnTo>
                  <a:lnTo>
                    <a:pt x="309" y="15171"/>
                  </a:lnTo>
                  <a:lnTo>
                    <a:pt x="213" y="15615"/>
                  </a:lnTo>
                  <a:lnTo>
                    <a:pt x="155" y="16079"/>
                  </a:lnTo>
                  <a:lnTo>
                    <a:pt x="97" y="16542"/>
                  </a:lnTo>
                  <a:lnTo>
                    <a:pt x="58" y="17005"/>
                  </a:lnTo>
                  <a:lnTo>
                    <a:pt x="20" y="17468"/>
                  </a:lnTo>
                  <a:lnTo>
                    <a:pt x="0" y="17951"/>
                  </a:lnTo>
                  <a:lnTo>
                    <a:pt x="0" y="18433"/>
                  </a:lnTo>
                  <a:lnTo>
                    <a:pt x="0" y="45262"/>
                  </a:lnTo>
                  <a:lnTo>
                    <a:pt x="39162" y="45262"/>
                  </a:lnTo>
                  <a:lnTo>
                    <a:pt x="39162" y="18433"/>
                  </a:lnTo>
                  <a:lnTo>
                    <a:pt x="39143" y="17912"/>
                  </a:lnTo>
                  <a:lnTo>
                    <a:pt x="39123" y="17410"/>
                  </a:lnTo>
                  <a:lnTo>
                    <a:pt x="39085" y="16908"/>
                  </a:lnTo>
                  <a:lnTo>
                    <a:pt x="39027" y="16407"/>
                  </a:lnTo>
                  <a:lnTo>
                    <a:pt x="38930" y="15654"/>
                  </a:lnTo>
                  <a:lnTo>
                    <a:pt x="38795" y="14920"/>
                  </a:lnTo>
                  <a:lnTo>
                    <a:pt x="38679" y="14341"/>
                  </a:lnTo>
                  <a:lnTo>
                    <a:pt x="38525" y="13801"/>
                  </a:lnTo>
                  <a:lnTo>
                    <a:pt x="38293" y="13029"/>
                  </a:lnTo>
                  <a:lnTo>
                    <a:pt x="38043" y="12257"/>
                  </a:lnTo>
                  <a:lnTo>
                    <a:pt x="37734" y="11524"/>
                  </a:lnTo>
                  <a:lnTo>
                    <a:pt x="37406" y="10790"/>
                  </a:lnTo>
                  <a:lnTo>
                    <a:pt x="37039" y="10076"/>
                  </a:lnTo>
                  <a:lnTo>
                    <a:pt x="36634" y="9381"/>
                  </a:lnTo>
                  <a:lnTo>
                    <a:pt x="36209" y="8706"/>
                  </a:lnTo>
                  <a:lnTo>
                    <a:pt x="35765" y="8049"/>
                  </a:lnTo>
                  <a:lnTo>
                    <a:pt x="35225" y="7355"/>
                  </a:lnTo>
                  <a:lnTo>
                    <a:pt x="34646" y="6660"/>
                  </a:lnTo>
                  <a:lnTo>
                    <a:pt x="34047" y="6023"/>
                  </a:lnTo>
                  <a:lnTo>
                    <a:pt x="33430" y="5386"/>
                  </a:lnTo>
                  <a:lnTo>
                    <a:pt x="32889" y="4923"/>
                  </a:lnTo>
                  <a:lnTo>
                    <a:pt x="32233" y="4363"/>
                  </a:lnTo>
                  <a:lnTo>
                    <a:pt x="31538" y="3822"/>
                  </a:lnTo>
                  <a:lnTo>
                    <a:pt x="30805" y="3321"/>
                  </a:lnTo>
                  <a:lnTo>
                    <a:pt x="30071" y="2857"/>
                  </a:lnTo>
                  <a:lnTo>
                    <a:pt x="29299" y="2413"/>
                  </a:lnTo>
                  <a:lnTo>
                    <a:pt x="28508" y="2027"/>
                  </a:lnTo>
                  <a:lnTo>
                    <a:pt x="27697" y="1641"/>
                  </a:lnTo>
                  <a:lnTo>
                    <a:pt x="26848" y="1313"/>
                  </a:lnTo>
                  <a:lnTo>
                    <a:pt x="25999" y="1005"/>
                  </a:lnTo>
                  <a:lnTo>
                    <a:pt x="25130" y="754"/>
                  </a:lnTo>
                  <a:lnTo>
                    <a:pt x="24242" y="522"/>
                  </a:lnTo>
                  <a:lnTo>
                    <a:pt x="23335" y="329"/>
                  </a:lnTo>
                  <a:lnTo>
                    <a:pt x="22409" y="194"/>
                  </a:lnTo>
                  <a:lnTo>
                    <a:pt x="21482" y="78"/>
                  </a:lnTo>
                  <a:lnTo>
                    <a:pt x="20537" y="20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5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fill="none" extrusionOk="0">
                  <a:moveTo>
                    <a:pt x="39162" y="18433"/>
                  </a:moveTo>
                  <a:lnTo>
                    <a:pt x="39162" y="45262"/>
                  </a:lnTo>
                  <a:lnTo>
                    <a:pt x="0" y="45262"/>
                  </a:lnTo>
                  <a:lnTo>
                    <a:pt x="0" y="18433"/>
                  </a:lnTo>
                  <a:lnTo>
                    <a:pt x="0" y="18433"/>
                  </a:lnTo>
                  <a:lnTo>
                    <a:pt x="0" y="17951"/>
                  </a:lnTo>
                  <a:lnTo>
                    <a:pt x="20" y="17468"/>
                  </a:lnTo>
                  <a:lnTo>
                    <a:pt x="58" y="17005"/>
                  </a:lnTo>
                  <a:lnTo>
                    <a:pt x="97" y="16542"/>
                  </a:lnTo>
                  <a:lnTo>
                    <a:pt x="155" y="16079"/>
                  </a:lnTo>
                  <a:lnTo>
                    <a:pt x="213" y="15615"/>
                  </a:lnTo>
                  <a:lnTo>
                    <a:pt x="309" y="15171"/>
                  </a:lnTo>
                  <a:lnTo>
                    <a:pt x="386" y="14708"/>
                  </a:lnTo>
                  <a:lnTo>
                    <a:pt x="502" y="14264"/>
                  </a:lnTo>
                  <a:lnTo>
                    <a:pt x="618" y="13820"/>
                  </a:lnTo>
                  <a:lnTo>
                    <a:pt x="734" y="13376"/>
                  </a:lnTo>
                  <a:lnTo>
                    <a:pt x="869" y="12952"/>
                  </a:lnTo>
                  <a:lnTo>
                    <a:pt x="1023" y="12508"/>
                  </a:lnTo>
                  <a:lnTo>
                    <a:pt x="1178" y="12083"/>
                  </a:lnTo>
                  <a:lnTo>
                    <a:pt x="1352" y="11659"/>
                  </a:lnTo>
                  <a:lnTo>
                    <a:pt x="1525" y="11253"/>
                  </a:lnTo>
                  <a:lnTo>
                    <a:pt x="1931" y="10443"/>
                  </a:lnTo>
                  <a:lnTo>
                    <a:pt x="2355" y="9632"/>
                  </a:lnTo>
                  <a:lnTo>
                    <a:pt x="2838" y="8860"/>
                  </a:lnTo>
                  <a:lnTo>
                    <a:pt x="3340" y="8127"/>
                  </a:lnTo>
                  <a:lnTo>
                    <a:pt x="3880" y="7393"/>
                  </a:lnTo>
                  <a:lnTo>
                    <a:pt x="4459" y="6698"/>
                  </a:lnTo>
                  <a:lnTo>
                    <a:pt x="5077" y="6042"/>
                  </a:lnTo>
                  <a:lnTo>
                    <a:pt x="5733" y="5386"/>
                  </a:lnTo>
                  <a:lnTo>
                    <a:pt x="6408" y="4788"/>
                  </a:lnTo>
                  <a:lnTo>
                    <a:pt x="7123" y="4208"/>
                  </a:lnTo>
                  <a:lnTo>
                    <a:pt x="7856" y="3649"/>
                  </a:lnTo>
                  <a:lnTo>
                    <a:pt x="8628" y="3147"/>
                  </a:lnTo>
                  <a:lnTo>
                    <a:pt x="9419" y="2664"/>
                  </a:lnTo>
                  <a:lnTo>
                    <a:pt x="10249" y="2220"/>
                  </a:lnTo>
                  <a:lnTo>
                    <a:pt x="11079" y="1815"/>
                  </a:lnTo>
                  <a:lnTo>
                    <a:pt x="11948" y="1448"/>
                  </a:lnTo>
                  <a:lnTo>
                    <a:pt x="12836" y="1120"/>
                  </a:lnTo>
                  <a:lnTo>
                    <a:pt x="13762" y="831"/>
                  </a:lnTo>
                  <a:lnTo>
                    <a:pt x="14688" y="580"/>
                  </a:lnTo>
                  <a:lnTo>
                    <a:pt x="15634" y="368"/>
                  </a:lnTo>
                  <a:lnTo>
                    <a:pt x="16117" y="290"/>
                  </a:lnTo>
                  <a:lnTo>
                    <a:pt x="16599" y="213"/>
                  </a:lnTo>
                  <a:lnTo>
                    <a:pt x="17082" y="136"/>
                  </a:lnTo>
                  <a:lnTo>
                    <a:pt x="17564" y="97"/>
                  </a:lnTo>
                  <a:lnTo>
                    <a:pt x="18066" y="59"/>
                  </a:lnTo>
                  <a:lnTo>
                    <a:pt x="18568" y="20"/>
                  </a:lnTo>
                  <a:lnTo>
                    <a:pt x="19070" y="1"/>
                  </a:lnTo>
                  <a:lnTo>
                    <a:pt x="19572" y="1"/>
                  </a:lnTo>
                  <a:lnTo>
                    <a:pt x="19572" y="1"/>
                  </a:lnTo>
                  <a:lnTo>
                    <a:pt x="20537" y="20"/>
                  </a:lnTo>
                  <a:lnTo>
                    <a:pt x="21482" y="78"/>
                  </a:lnTo>
                  <a:lnTo>
                    <a:pt x="22409" y="194"/>
                  </a:lnTo>
                  <a:lnTo>
                    <a:pt x="23335" y="329"/>
                  </a:lnTo>
                  <a:lnTo>
                    <a:pt x="24242" y="522"/>
                  </a:lnTo>
                  <a:lnTo>
                    <a:pt x="25130" y="754"/>
                  </a:lnTo>
                  <a:lnTo>
                    <a:pt x="25999" y="1005"/>
                  </a:lnTo>
                  <a:lnTo>
                    <a:pt x="26848" y="1313"/>
                  </a:lnTo>
                  <a:lnTo>
                    <a:pt x="27697" y="1641"/>
                  </a:lnTo>
                  <a:lnTo>
                    <a:pt x="28508" y="2027"/>
                  </a:lnTo>
                  <a:lnTo>
                    <a:pt x="29299" y="2413"/>
                  </a:lnTo>
                  <a:lnTo>
                    <a:pt x="30071" y="2857"/>
                  </a:lnTo>
                  <a:lnTo>
                    <a:pt x="30805" y="3321"/>
                  </a:lnTo>
                  <a:lnTo>
                    <a:pt x="31538" y="3822"/>
                  </a:lnTo>
                  <a:lnTo>
                    <a:pt x="32233" y="4363"/>
                  </a:lnTo>
                  <a:lnTo>
                    <a:pt x="32889" y="4923"/>
                  </a:lnTo>
                  <a:lnTo>
                    <a:pt x="32889" y="4923"/>
                  </a:lnTo>
                  <a:lnTo>
                    <a:pt x="33430" y="5386"/>
                  </a:lnTo>
                  <a:lnTo>
                    <a:pt x="33430" y="5386"/>
                  </a:lnTo>
                  <a:lnTo>
                    <a:pt x="34047" y="6023"/>
                  </a:lnTo>
                  <a:lnTo>
                    <a:pt x="34646" y="6660"/>
                  </a:lnTo>
                  <a:lnTo>
                    <a:pt x="35225" y="7355"/>
                  </a:lnTo>
                  <a:lnTo>
                    <a:pt x="35765" y="8049"/>
                  </a:lnTo>
                  <a:lnTo>
                    <a:pt x="35765" y="8049"/>
                  </a:lnTo>
                  <a:lnTo>
                    <a:pt x="36209" y="8706"/>
                  </a:lnTo>
                  <a:lnTo>
                    <a:pt x="36634" y="9381"/>
                  </a:lnTo>
                  <a:lnTo>
                    <a:pt x="37039" y="10076"/>
                  </a:lnTo>
                  <a:lnTo>
                    <a:pt x="37406" y="10790"/>
                  </a:lnTo>
                  <a:lnTo>
                    <a:pt x="37734" y="11524"/>
                  </a:lnTo>
                  <a:lnTo>
                    <a:pt x="38043" y="12257"/>
                  </a:lnTo>
                  <a:lnTo>
                    <a:pt x="38293" y="13029"/>
                  </a:lnTo>
                  <a:lnTo>
                    <a:pt x="38525" y="13801"/>
                  </a:lnTo>
                  <a:lnTo>
                    <a:pt x="38525" y="13801"/>
                  </a:lnTo>
                  <a:lnTo>
                    <a:pt x="38679" y="14341"/>
                  </a:lnTo>
                  <a:lnTo>
                    <a:pt x="38795" y="14920"/>
                  </a:lnTo>
                  <a:lnTo>
                    <a:pt x="38795" y="14920"/>
                  </a:lnTo>
                  <a:lnTo>
                    <a:pt x="38930" y="15654"/>
                  </a:lnTo>
                  <a:lnTo>
                    <a:pt x="39027" y="16407"/>
                  </a:lnTo>
                  <a:lnTo>
                    <a:pt x="39027" y="16407"/>
                  </a:lnTo>
                  <a:lnTo>
                    <a:pt x="39085" y="16908"/>
                  </a:lnTo>
                  <a:lnTo>
                    <a:pt x="39123" y="17410"/>
                  </a:lnTo>
                  <a:lnTo>
                    <a:pt x="39143" y="17912"/>
                  </a:lnTo>
                  <a:lnTo>
                    <a:pt x="39162" y="184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5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extrusionOk="0">
                  <a:moveTo>
                    <a:pt x="3648" y="618"/>
                  </a:moveTo>
                  <a:lnTo>
                    <a:pt x="3899" y="637"/>
                  </a:lnTo>
                  <a:lnTo>
                    <a:pt x="4131" y="656"/>
                  </a:lnTo>
                  <a:lnTo>
                    <a:pt x="4362" y="695"/>
                  </a:lnTo>
                  <a:lnTo>
                    <a:pt x="4594" y="734"/>
                  </a:lnTo>
                  <a:lnTo>
                    <a:pt x="4806" y="792"/>
                  </a:lnTo>
                  <a:lnTo>
                    <a:pt x="5019" y="869"/>
                  </a:lnTo>
                  <a:lnTo>
                    <a:pt x="5424" y="1023"/>
                  </a:lnTo>
                  <a:lnTo>
                    <a:pt x="5810" y="1216"/>
                  </a:lnTo>
                  <a:lnTo>
                    <a:pt x="6196" y="1448"/>
                  </a:lnTo>
                  <a:lnTo>
                    <a:pt x="6563" y="1718"/>
                  </a:lnTo>
                  <a:lnTo>
                    <a:pt x="6929" y="1988"/>
                  </a:lnTo>
                  <a:lnTo>
                    <a:pt x="7277" y="2278"/>
                  </a:lnTo>
                  <a:lnTo>
                    <a:pt x="7644" y="2587"/>
                  </a:lnTo>
                  <a:lnTo>
                    <a:pt x="7875" y="2780"/>
                  </a:lnTo>
                  <a:lnTo>
                    <a:pt x="8126" y="2953"/>
                  </a:lnTo>
                  <a:lnTo>
                    <a:pt x="8473" y="3204"/>
                  </a:lnTo>
                  <a:lnTo>
                    <a:pt x="8628" y="3339"/>
                  </a:lnTo>
                  <a:lnTo>
                    <a:pt x="8763" y="3474"/>
                  </a:lnTo>
                  <a:lnTo>
                    <a:pt x="8898" y="3667"/>
                  </a:lnTo>
                  <a:lnTo>
                    <a:pt x="9014" y="3880"/>
                  </a:lnTo>
                  <a:lnTo>
                    <a:pt x="9130" y="4111"/>
                  </a:lnTo>
                  <a:lnTo>
                    <a:pt x="9207" y="4362"/>
                  </a:lnTo>
                  <a:lnTo>
                    <a:pt x="9284" y="4613"/>
                  </a:lnTo>
                  <a:lnTo>
                    <a:pt x="9323" y="4883"/>
                  </a:lnTo>
                  <a:lnTo>
                    <a:pt x="9361" y="5154"/>
                  </a:lnTo>
                  <a:lnTo>
                    <a:pt x="9361" y="5424"/>
                  </a:lnTo>
                  <a:lnTo>
                    <a:pt x="9342" y="5771"/>
                  </a:lnTo>
                  <a:lnTo>
                    <a:pt x="9265" y="6099"/>
                  </a:lnTo>
                  <a:lnTo>
                    <a:pt x="9168" y="6427"/>
                  </a:lnTo>
                  <a:lnTo>
                    <a:pt x="9014" y="6717"/>
                  </a:lnTo>
                  <a:lnTo>
                    <a:pt x="8840" y="6987"/>
                  </a:lnTo>
                  <a:lnTo>
                    <a:pt x="8628" y="7238"/>
                  </a:lnTo>
                  <a:lnTo>
                    <a:pt x="8396" y="7450"/>
                  </a:lnTo>
                  <a:lnTo>
                    <a:pt x="8261" y="7547"/>
                  </a:lnTo>
                  <a:lnTo>
                    <a:pt x="8126" y="7643"/>
                  </a:lnTo>
                  <a:lnTo>
                    <a:pt x="7837" y="7778"/>
                  </a:lnTo>
                  <a:lnTo>
                    <a:pt x="7566" y="7875"/>
                  </a:lnTo>
                  <a:lnTo>
                    <a:pt x="7238" y="7952"/>
                  </a:lnTo>
                  <a:lnTo>
                    <a:pt x="6891" y="8010"/>
                  </a:lnTo>
                  <a:lnTo>
                    <a:pt x="6505" y="8029"/>
                  </a:lnTo>
                  <a:lnTo>
                    <a:pt x="6061" y="8029"/>
                  </a:lnTo>
                  <a:lnTo>
                    <a:pt x="5617" y="8010"/>
                  </a:lnTo>
                  <a:lnTo>
                    <a:pt x="5192" y="7971"/>
                  </a:lnTo>
                  <a:lnTo>
                    <a:pt x="4768" y="7894"/>
                  </a:lnTo>
                  <a:lnTo>
                    <a:pt x="4362" y="7778"/>
                  </a:lnTo>
                  <a:lnTo>
                    <a:pt x="3957" y="7663"/>
                  </a:lnTo>
                  <a:lnTo>
                    <a:pt x="3571" y="7489"/>
                  </a:lnTo>
                  <a:lnTo>
                    <a:pt x="3204" y="7315"/>
                  </a:lnTo>
                  <a:lnTo>
                    <a:pt x="2818" y="7103"/>
                  </a:lnTo>
                  <a:lnTo>
                    <a:pt x="2471" y="6852"/>
                  </a:lnTo>
                  <a:lnTo>
                    <a:pt x="2143" y="6582"/>
                  </a:lnTo>
                  <a:lnTo>
                    <a:pt x="1834" y="6273"/>
                  </a:lnTo>
                  <a:lnTo>
                    <a:pt x="1564" y="5964"/>
                  </a:lnTo>
                  <a:lnTo>
                    <a:pt x="1313" y="5636"/>
                  </a:lnTo>
                  <a:lnTo>
                    <a:pt x="1101" y="5269"/>
                  </a:lnTo>
                  <a:lnTo>
                    <a:pt x="927" y="4903"/>
                  </a:lnTo>
                  <a:lnTo>
                    <a:pt x="792" y="4536"/>
                  </a:lnTo>
                  <a:lnTo>
                    <a:pt x="695" y="4169"/>
                  </a:lnTo>
                  <a:lnTo>
                    <a:pt x="637" y="3802"/>
                  </a:lnTo>
                  <a:lnTo>
                    <a:pt x="599" y="3455"/>
                  </a:lnTo>
                  <a:lnTo>
                    <a:pt x="618" y="3088"/>
                  </a:lnTo>
                  <a:lnTo>
                    <a:pt x="676" y="2760"/>
                  </a:lnTo>
                  <a:lnTo>
                    <a:pt x="772" y="2432"/>
                  </a:lnTo>
                  <a:lnTo>
                    <a:pt x="908" y="2143"/>
                  </a:lnTo>
                  <a:lnTo>
                    <a:pt x="1004" y="1969"/>
                  </a:lnTo>
                  <a:lnTo>
                    <a:pt x="1101" y="1814"/>
                  </a:lnTo>
                  <a:lnTo>
                    <a:pt x="1236" y="1660"/>
                  </a:lnTo>
                  <a:lnTo>
                    <a:pt x="1371" y="1525"/>
                  </a:lnTo>
                  <a:lnTo>
                    <a:pt x="1506" y="1390"/>
                  </a:lnTo>
                  <a:lnTo>
                    <a:pt x="1660" y="1274"/>
                  </a:lnTo>
                  <a:lnTo>
                    <a:pt x="1815" y="1158"/>
                  </a:lnTo>
                  <a:lnTo>
                    <a:pt x="1988" y="1042"/>
                  </a:lnTo>
                  <a:lnTo>
                    <a:pt x="2181" y="946"/>
                  </a:lnTo>
                  <a:lnTo>
                    <a:pt x="2374" y="869"/>
                  </a:lnTo>
                  <a:lnTo>
                    <a:pt x="2567" y="792"/>
                  </a:lnTo>
                  <a:lnTo>
                    <a:pt x="2760" y="734"/>
                  </a:lnTo>
                  <a:lnTo>
                    <a:pt x="2973" y="695"/>
                  </a:lnTo>
                  <a:lnTo>
                    <a:pt x="3166" y="656"/>
                  </a:lnTo>
                  <a:lnTo>
                    <a:pt x="3378" y="637"/>
                  </a:lnTo>
                  <a:lnTo>
                    <a:pt x="3590" y="618"/>
                  </a:lnTo>
                  <a:close/>
                  <a:moveTo>
                    <a:pt x="3590" y="0"/>
                  </a:move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5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fill="none" extrusionOk="0">
                  <a:moveTo>
                    <a:pt x="348" y="5154"/>
                  </a:move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196" y="8647"/>
                  </a:lnTo>
                  <a:lnTo>
                    <a:pt x="6196" y="8647"/>
                  </a:lnTo>
                  <a:lnTo>
                    <a:pt x="6543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lnTo>
                    <a:pt x="3590" y="0"/>
                  </a:ln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5"/>
            <p:cNvSpPr/>
            <p:nvPr/>
          </p:nvSpPr>
          <p:spPr>
            <a:xfrm>
              <a:off x="2072900" y="1987250"/>
              <a:ext cx="219100" cy="185325"/>
            </a:xfrm>
            <a:custGeom>
              <a:avLst/>
              <a:gdLst/>
              <a:ahLst/>
              <a:cxnLst/>
              <a:rect l="l" t="t" r="r" b="b"/>
              <a:pathLst>
                <a:path w="8764" h="7413" fill="none" extrusionOk="0">
                  <a:moveTo>
                    <a:pt x="310" y="1526"/>
                  </a:moveTo>
                  <a:lnTo>
                    <a:pt x="310" y="1526"/>
                  </a:lnTo>
                  <a:lnTo>
                    <a:pt x="406" y="1352"/>
                  </a:lnTo>
                  <a:lnTo>
                    <a:pt x="503" y="1197"/>
                  </a:lnTo>
                  <a:lnTo>
                    <a:pt x="638" y="1043"/>
                  </a:lnTo>
                  <a:lnTo>
                    <a:pt x="773" y="908"/>
                  </a:lnTo>
                  <a:lnTo>
                    <a:pt x="908" y="773"/>
                  </a:lnTo>
                  <a:lnTo>
                    <a:pt x="1062" y="657"/>
                  </a:lnTo>
                  <a:lnTo>
                    <a:pt x="1217" y="541"/>
                  </a:lnTo>
                  <a:lnTo>
                    <a:pt x="1390" y="425"/>
                  </a:lnTo>
                  <a:lnTo>
                    <a:pt x="1583" y="329"/>
                  </a:lnTo>
                  <a:lnTo>
                    <a:pt x="1776" y="252"/>
                  </a:lnTo>
                  <a:lnTo>
                    <a:pt x="1969" y="175"/>
                  </a:lnTo>
                  <a:lnTo>
                    <a:pt x="2162" y="117"/>
                  </a:lnTo>
                  <a:lnTo>
                    <a:pt x="2375" y="78"/>
                  </a:lnTo>
                  <a:lnTo>
                    <a:pt x="2568" y="39"/>
                  </a:lnTo>
                  <a:lnTo>
                    <a:pt x="2780" y="20"/>
                  </a:lnTo>
                  <a:lnTo>
                    <a:pt x="2992" y="1"/>
                  </a:lnTo>
                  <a:lnTo>
                    <a:pt x="3050" y="1"/>
                  </a:lnTo>
                  <a:lnTo>
                    <a:pt x="3050" y="1"/>
                  </a:lnTo>
                  <a:lnTo>
                    <a:pt x="3301" y="20"/>
                  </a:lnTo>
                  <a:lnTo>
                    <a:pt x="3533" y="39"/>
                  </a:lnTo>
                  <a:lnTo>
                    <a:pt x="3764" y="78"/>
                  </a:lnTo>
                  <a:lnTo>
                    <a:pt x="3996" y="117"/>
                  </a:lnTo>
                  <a:lnTo>
                    <a:pt x="3996" y="117"/>
                  </a:lnTo>
                  <a:lnTo>
                    <a:pt x="4208" y="175"/>
                  </a:lnTo>
                  <a:lnTo>
                    <a:pt x="4421" y="252"/>
                  </a:lnTo>
                  <a:lnTo>
                    <a:pt x="4826" y="406"/>
                  </a:lnTo>
                  <a:lnTo>
                    <a:pt x="5212" y="599"/>
                  </a:lnTo>
                  <a:lnTo>
                    <a:pt x="5598" y="831"/>
                  </a:lnTo>
                  <a:lnTo>
                    <a:pt x="5965" y="1101"/>
                  </a:lnTo>
                  <a:lnTo>
                    <a:pt x="6331" y="1371"/>
                  </a:lnTo>
                  <a:lnTo>
                    <a:pt x="6679" y="1661"/>
                  </a:lnTo>
                  <a:lnTo>
                    <a:pt x="7046" y="1970"/>
                  </a:lnTo>
                  <a:lnTo>
                    <a:pt x="7046" y="1970"/>
                  </a:lnTo>
                  <a:lnTo>
                    <a:pt x="7277" y="2163"/>
                  </a:lnTo>
                  <a:lnTo>
                    <a:pt x="7528" y="2336"/>
                  </a:lnTo>
                  <a:lnTo>
                    <a:pt x="7528" y="2336"/>
                  </a:lnTo>
                  <a:lnTo>
                    <a:pt x="7875" y="2587"/>
                  </a:lnTo>
                  <a:lnTo>
                    <a:pt x="8030" y="2722"/>
                  </a:lnTo>
                  <a:lnTo>
                    <a:pt x="8165" y="2857"/>
                  </a:lnTo>
                  <a:lnTo>
                    <a:pt x="8165" y="2857"/>
                  </a:lnTo>
                  <a:lnTo>
                    <a:pt x="8300" y="3050"/>
                  </a:lnTo>
                  <a:lnTo>
                    <a:pt x="8416" y="3263"/>
                  </a:lnTo>
                  <a:lnTo>
                    <a:pt x="8532" y="3494"/>
                  </a:lnTo>
                  <a:lnTo>
                    <a:pt x="8609" y="3745"/>
                  </a:lnTo>
                  <a:lnTo>
                    <a:pt x="8686" y="3996"/>
                  </a:lnTo>
                  <a:lnTo>
                    <a:pt x="8725" y="4266"/>
                  </a:lnTo>
                  <a:lnTo>
                    <a:pt x="8763" y="4537"/>
                  </a:lnTo>
                  <a:lnTo>
                    <a:pt x="8763" y="4807"/>
                  </a:lnTo>
                  <a:lnTo>
                    <a:pt x="8763" y="4807"/>
                  </a:lnTo>
                  <a:lnTo>
                    <a:pt x="8744" y="5154"/>
                  </a:lnTo>
                  <a:lnTo>
                    <a:pt x="8667" y="5482"/>
                  </a:lnTo>
                  <a:lnTo>
                    <a:pt x="8570" y="5810"/>
                  </a:lnTo>
                  <a:lnTo>
                    <a:pt x="8416" y="6100"/>
                  </a:lnTo>
                  <a:lnTo>
                    <a:pt x="8242" y="6370"/>
                  </a:lnTo>
                  <a:lnTo>
                    <a:pt x="8030" y="6621"/>
                  </a:lnTo>
                  <a:lnTo>
                    <a:pt x="7798" y="6833"/>
                  </a:lnTo>
                  <a:lnTo>
                    <a:pt x="7663" y="6930"/>
                  </a:lnTo>
                  <a:lnTo>
                    <a:pt x="7528" y="7026"/>
                  </a:lnTo>
                  <a:lnTo>
                    <a:pt x="7528" y="7026"/>
                  </a:lnTo>
                  <a:lnTo>
                    <a:pt x="7239" y="7161"/>
                  </a:lnTo>
                  <a:lnTo>
                    <a:pt x="7239" y="7161"/>
                  </a:lnTo>
                  <a:lnTo>
                    <a:pt x="6968" y="7258"/>
                  </a:lnTo>
                  <a:lnTo>
                    <a:pt x="6640" y="7335"/>
                  </a:lnTo>
                  <a:lnTo>
                    <a:pt x="6293" y="7393"/>
                  </a:lnTo>
                  <a:lnTo>
                    <a:pt x="5907" y="7412"/>
                  </a:lnTo>
                  <a:lnTo>
                    <a:pt x="5907" y="7412"/>
                  </a:lnTo>
                  <a:lnTo>
                    <a:pt x="5463" y="7412"/>
                  </a:lnTo>
                  <a:lnTo>
                    <a:pt x="5019" y="7393"/>
                  </a:lnTo>
                  <a:lnTo>
                    <a:pt x="4594" y="7354"/>
                  </a:lnTo>
                  <a:lnTo>
                    <a:pt x="4170" y="7277"/>
                  </a:lnTo>
                  <a:lnTo>
                    <a:pt x="3764" y="7161"/>
                  </a:lnTo>
                  <a:lnTo>
                    <a:pt x="3359" y="7046"/>
                  </a:lnTo>
                  <a:lnTo>
                    <a:pt x="2973" y="6872"/>
                  </a:lnTo>
                  <a:lnTo>
                    <a:pt x="2606" y="6698"/>
                  </a:lnTo>
                  <a:lnTo>
                    <a:pt x="2606" y="6698"/>
                  </a:lnTo>
                  <a:lnTo>
                    <a:pt x="2220" y="6486"/>
                  </a:lnTo>
                  <a:lnTo>
                    <a:pt x="1873" y="6235"/>
                  </a:lnTo>
                  <a:lnTo>
                    <a:pt x="1545" y="5965"/>
                  </a:lnTo>
                  <a:lnTo>
                    <a:pt x="1236" y="5656"/>
                  </a:lnTo>
                  <a:lnTo>
                    <a:pt x="966" y="5347"/>
                  </a:lnTo>
                  <a:lnTo>
                    <a:pt x="715" y="5019"/>
                  </a:lnTo>
                  <a:lnTo>
                    <a:pt x="503" y="4652"/>
                  </a:lnTo>
                  <a:lnTo>
                    <a:pt x="329" y="4286"/>
                  </a:lnTo>
                  <a:lnTo>
                    <a:pt x="329" y="4286"/>
                  </a:lnTo>
                  <a:lnTo>
                    <a:pt x="194" y="3919"/>
                  </a:lnTo>
                  <a:lnTo>
                    <a:pt x="97" y="3552"/>
                  </a:lnTo>
                  <a:lnTo>
                    <a:pt x="39" y="3185"/>
                  </a:lnTo>
                  <a:lnTo>
                    <a:pt x="1" y="2838"/>
                  </a:lnTo>
                  <a:lnTo>
                    <a:pt x="20" y="2471"/>
                  </a:lnTo>
                  <a:lnTo>
                    <a:pt x="78" y="2143"/>
                  </a:lnTo>
                  <a:lnTo>
                    <a:pt x="174" y="1815"/>
                  </a:lnTo>
                  <a:lnTo>
                    <a:pt x="310" y="1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5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extrusionOk="0">
                  <a:moveTo>
                    <a:pt x="1" y="0"/>
                  </a:moveTo>
                  <a:lnTo>
                    <a:pt x="20" y="193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5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193"/>
                  </a:lnTo>
                  <a:lnTo>
                    <a:pt x="59" y="367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5"/>
            <p:cNvSpPr/>
            <p:nvPr/>
          </p:nvSpPr>
          <p:spPr>
            <a:xfrm>
              <a:off x="2438175" y="2243000"/>
              <a:ext cx="202675" cy="62750"/>
            </a:xfrm>
            <a:custGeom>
              <a:avLst/>
              <a:gdLst/>
              <a:ahLst/>
              <a:cxnLst/>
              <a:rect l="l" t="t" r="r" b="b"/>
              <a:pathLst>
                <a:path w="8107" h="2510" extrusionOk="0">
                  <a:moveTo>
                    <a:pt x="6215" y="0"/>
                  </a:moveTo>
                  <a:lnTo>
                    <a:pt x="1660" y="77"/>
                  </a:lnTo>
                  <a:lnTo>
                    <a:pt x="1120" y="637"/>
                  </a:lnTo>
                  <a:lnTo>
                    <a:pt x="1" y="1815"/>
                  </a:lnTo>
                  <a:lnTo>
                    <a:pt x="309" y="1950"/>
                  </a:lnTo>
                  <a:lnTo>
                    <a:pt x="618" y="2065"/>
                  </a:lnTo>
                  <a:lnTo>
                    <a:pt x="927" y="2162"/>
                  </a:lnTo>
                  <a:lnTo>
                    <a:pt x="1255" y="2239"/>
                  </a:lnTo>
                  <a:lnTo>
                    <a:pt x="1602" y="2316"/>
                  </a:lnTo>
                  <a:lnTo>
                    <a:pt x="1931" y="2374"/>
                  </a:lnTo>
                  <a:lnTo>
                    <a:pt x="2606" y="2452"/>
                  </a:lnTo>
                  <a:lnTo>
                    <a:pt x="3301" y="2490"/>
                  </a:lnTo>
                  <a:lnTo>
                    <a:pt x="3957" y="2509"/>
                  </a:lnTo>
                  <a:lnTo>
                    <a:pt x="4613" y="2490"/>
                  </a:lnTo>
                  <a:lnTo>
                    <a:pt x="5250" y="2452"/>
                  </a:lnTo>
                  <a:lnTo>
                    <a:pt x="5849" y="2374"/>
                  </a:lnTo>
                  <a:lnTo>
                    <a:pt x="6389" y="2316"/>
                  </a:lnTo>
                  <a:lnTo>
                    <a:pt x="6872" y="2239"/>
                  </a:lnTo>
                  <a:lnTo>
                    <a:pt x="7296" y="2162"/>
                  </a:lnTo>
                  <a:lnTo>
                    <a:pt x="7895" y="2027"/>
                  </a:lnTo>
                  <a:lnTo>
                    <a:pt x="8107" y="1969"/>
                  </a:lnTo>
                  <a:lnTo>
                    <a:pt x="7373" y="121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5"/>
            <p:cNvSpPr/>
            <p:nvPr/>
          </p:nvSpPr>
          <p:spPr>
            <a:xfrm>
              <a:off x="2466150" y="2243000"/>
              <a:ext cx="156375" cy="38625"/>
            </a:xfrm>
            <a:custGeom>
              <a:avLst/>
              <a:gdLst/>
              <a:ahLst/>
              <a:cxnLst/>
              <a:rect l="l" t="t" r="r" b="b"/>
              <a:pathLst>
                <a:path w="6255" h="1545" extrusionOk="0">
                  <a:moveTo>
                    <a:pt x="5096" y="0"/>
                  </a:moveTo>
                  <a:lnTo>
                    <a:pt x="541" y="77"/>
                  </a:lnTo>
                  <a:lnTo>
                    <a:pt x="1" y="637"/>
                  </a:lnTo>
                  <a:lnTo>
                    <a:pt x="368" y="792"/>
                  </a:lnTo>
                  <a:lnTo>
                    <a:pt x="754" y="927"/>
                  </a:lnTo>
                  <a:lnTo>
                    <a:pt x="1120" y="1062"/>
                  </a:lnTo>
                  <a:lnTo>
                    <a:pt x="1526" y="1178"/>
                  </a:lnTo>
                  <a:lnTo>
                    <a:pt x="1912" y="1274"/>
                  </a:lnTo>
                  <a:lnTo>
                    <a:pt x="2317" y="1371"/>
                  </a:lnTo>
                  <a:lnTo>
                    <a:pt x="2722" y="1448"/>
                  </a:lnTo>
                  <a:lnTo>
                    <a:pt x="3128" y="1506"/>
                  </a:lnTo>
                  <a:lnTo>
                    <a:pt x="3552" y="1525"/>
                  </a:lnTo>
                  <a:lnTo>
                    <a:pt x="3958" y="1544"/>
                  </a:lnTo>
                  <a:lnTo>
                    <a:pt x="4344" y="1544"/>
                  </a:lnTo>
                  <a:lnTo>
                    <a:pt x="4749" y="1525"/>
                  </a:lnTo>
                  <a:lnTo>
                    <a:pt x="5135" y="1486"/>
                  </a:lnTo>
                  <a:lnTo>
                    <a:pt x="5521" y="1429"/>
                  </a:lnTo>
                  <a:lnTo>
                    <a:pt x="5907" y="1332"/>
                  </a:lnTo>
                  <a:lnTo>
                    <a:pt x="6254" y="1216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5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75" y="3629"/>
                  </a:lnTo>
                  <a:lnTo>
                    <a:pt x="1429" y="4034"/>
                  </a:lnTo>
                  <a:lnTo>
                    <a:pt x="1815" y="5057"/>
                  </a:lnTo>
                  <a:lnTo>
                    <a:pt x="2240" y="6119"/>
                  </a:lnTo>
                  <a:lnTo>
                    <a:pt x="2684" y="7199"/>
                  </a:lnTo>
                  <a:lnTo>
                    <a:pt x="3147" y="8261"/>
                  </a:lnTo>
                  <a:lnTo>
                    <a:pt x="3610" y="9284"/>
                  </a:lnTo>
                  <a:lnTo>
                    <a:pt x="4093" y="10230"/>
                  </a:lnTo>
                  <a:lnTo>
                    <a:pt x="4556" y="11098"/>
                  </a:lnTo>
                  <a:lnTo>
                    <a:pt x="4787" y="11504"/>
                  </a:lnTo>
                  <a:lnTo>
                    <a:pt x="5000" y="11851"/>
                  </a:lnTo>
                  <a:lnTo>
                    <a:pt x="5115" y="12025"/>
                  </a:lnTo>
                  <a:lnTo>
                    <a:pt x="5251" y="12160"/>
                  </a:lnTo>
                  <a:lnTo>
                    <a:pt x="5386" y="12314"/>
                  </a:lnTo>
                  <a:lnTo>
                    <a:pt x="5540" y="12449"/>
                  </a:lnTo>
                  <a:lnTo>
                    <a:pt x="5694" y="12584"/>
                  </a:lnTo>
                  <a:lnTo>
                    <a:pt x="5868" y="12720"/>
                  </a:lnTo>
                  <a:lnTo>
                    <a:pt x="6254" y="12951"/>
                  </a:lnTo>
                  <a:lnTo>
                    <a:pt x="6698" y="13183"/>
                  </a:lnTo>
                  <a:lnTo>
                    <a:pt x="7161" y="13395"/>
                  </a:lnTo>
                  <a:lnTo>
                    <a:pt x="7682" y="13569"/>
                  </a:lnTo>
                  <a:lnTo>
                    <a:pt x="8223" y="13742"/>
                  </a:lnTo>
                  <a:lnTo>
                    <a:pt x="8802" y="13897"/>
                  </a:lnTo>
                  <a:lnTo>
                    <a:pt x="9400" y="14032"/>
                  </a:lnTo>
                  <a:lnTo>
                    <a:pt x="10018" y="14129"/>
                  </a:lnTo>
                  <a:lnTo>
                    <a:pt x="10655" y="14225"/>
                  </a:lnTo>
                  <a:lnTo>
                    <a:pt x="11330" y="14322"/>
                  </a:lnTo>
                  <a:lnTo>
                    <a:pt x="11987" y="14379"/>
                  </a:lnTo>
                  <a:lnTo>
                    <a:pt x="12681" y="14437"/>
                  </a:lnTo>
                  <a:lnTo>
                    <a:pt x="13357" y="14457"/>
                  </a:lnTo>
                  <a:lnTo>
                    <a:pt x="14052" y="14476"/>
                  </a:lnTo>
                  <a:lnTo>
                    <a:pt x="14747" y="14495"/>
                  </a:lnTo>
                  <a:lnTo>
                    <a:pt x="15441" y="14476"/>
                  </a:lnTo>
                  <a:lnTo>
                    <a:pt x="16117" y="14457"/>
                  </a:lnTo>
                  <a:lnTo>
                    <a:pt x="16773" y="14418"/>
                  </a:lnTo>
                  <a:lnTo>
                    <a:pt x="17429" y="14379"/>
                  </a:lnTo>
                  <a:lnTo>
                    <a:pt x="18066" y="14322"/>
                  </a:lnTo>
                  <a:lnTo>
                    <a:pt x="18665" y="14244"/>
                  </a:lnTo>
                  <a:lnTo>
                    <a:pt x="19263" y="14167"/>
                  </a:lnTo>
                  <a:lnTo>
                    <a:pt x="19823" y="14071"/>
                  </a:lnTo>
                  <a:lnTo>
                    <a:pt x="20344" y="13974"/>
                  </a:lnTo>
                  <a:lnTo>
                    <a:pt x="20826" y="13858"/>
                  </a:lnTo>
                  <a:lnTo>
                    <a:pt x="21290" y="13742"/>
                  </a:lnTo>
                  <a:lnTo>
                    <a:pt x="21695" y="13607"/>
                  </a:lnTo>
                  <a:lnTo>
                    <a:pt x="22062" y="13472"/>
                  </a:lnTo>
                  <a:lnTo>
                    <a:pt x="22370" y="13318"/>
                  </a:lnTo>
                  <a:lnTo>
                    <a:pt x="22544" y="13221"/>
                  </a:lnTo>
                  <a:lnTo>
                    <a:pt x="22718" y="13086"/>
                  </a:lnTo>
                  <a:lnTo>
                    <a:pt x="22892" y="12932"/>
                  </a:lnTo>
                  <a:lnTo>
                    <a:pt x="23065" y="12777"/>
                  </a:lnTo>
                  <a:lnTo>
                    <a:pt x="23239" y="12584"/>
                  </a:lnTo>
                  <a:lnTo>
                    <a:pt x="23413" y="12391"/>
                  </a:lnTo>
                  <a:lnTo>
                    <a:pt x="23741" y="11948"/>
                  </a:lnTo>
                  <a:lnTo>
                    <a:pt x="24069" y="11426"/>
                  </a:lnTo>
                  <a:lnTo>
                    <a:pt x="24378" y="10867"/>
                  </a:lnTo>
                  <a:lnTo>
                    <a:pt x="24687" y="10268"/>
                  </a:lnTo>
                  <a:lnTo>
                    <a:pt x="24995" y="9631"/>
                  </a:lnTo>
                  <a:lnTo>
                    <a:pt x="25266" y="8956"/>
                  </a:lnTo>
                  <a:lnTo>
                    <a:pt x="25555" y="8280"/>
                  </a:lnTo>
                  <a:lnTo>
                    <a:pt x="25806" y="7566"/>
                  </a:lnTo>
                  <a:lnTo>
                    <a:pt x="26057" y="6852"/>
                  </a:lnTo>
                  <a:lnTo>
                    <a:pt x="26520" y="5443"/>
                  </a:lnTo>
                  <a:lnTo>
                    <a:pt x="26925" y="4092"/>
                  </a:lnTo>
                  <a:lnTo>
                    <a:pt x="27022" y="3706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5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fill="none" extrusionOk="0">
                  <a:moveTo>
                    <a:pt x="27891" y="290"/>
                  </a:moveTo>
                  <a:lnTo>
                    <a:pt x="27891" y="290"/>
                  </a:lnTo>
                  <a:lnTo>
                    <a:pt x="27698" y="1120"/>
                  </a:lnTo>
                  <a:lnTo>
                    <a:pt x="27466" y="2046"/>
                  </a:lnTo>
                  <a:lnTo>
                    <a:pt x="27157" y="3243"/>
                  </a:lnTo>
                  <a:lnTo>
                    <a:pt x="27157" y="3243"/>
                  </a:lnTo>
                  <a:lnTo>
                    <a:pt x="27022" y="3706"/>
                  </a:lnTo>
                  <a:lnTo>
                    <a:pt x="27022" y="3706"/>
                  </a:lnTo>
                  <a:lnTo>
                    <a:pt x="26925" y="4092"/>
                  </a:lnTo>
                  <a:lnTo>
                    <a:pt x="26925" y="4092"/>
                  </a:lnTo>
                  <a:lnTo>
                    <a:pt x="26520" y="5443"/>
                  </a:lnTo>
                  <a:lnTo>
                    <a:pt x="26057" y="6852"/>
                  </a:lnTo>
                  <a:lnTo>
                    <a:pt x="25806" y="7566"/>
                  </a:lnTo>
                  <a:lnTo>
                    <a:pt x="25555" y="8280"/>
                  </a:lnTo>
                  <a:lnTo>
                    <a:pt x="25266" y="8956"/>
                  </a:lnTo>
                  <a:lnTo>
                    <a:pt x="24995" y="9631"/>
                  </a:lnTo>
                  <a:lnTo>
                    <a:pt x="24687" y="10268"/>
                  </a:lnTo>
                  <a:lnTo>
                    <a:pt x="24378" y="10867"/>
                  </a:lnTo>
                  <a:lnTo>
                    <a:pt x="24069" y="11426"/>
                  </a:lnTo>
                  <a:lnTo>
                    <a:pt x="23741" y="11948"/>
                  </a:lnTo>
                  <a:lnTo>
                    <a:pt x="23413" y="12391"/>
                  </a:lnTo>
                  <a:lnTo>
                    <a:pt x="23239" y="12584"/>
                  </a:lnTo>
                  <a:lnTo>
                    <a:pt x="23065" y="12777"/>
                  </a:lnTo>
                  <a:lnTo>
                    <a:pt x="22892" y="12932"/>
                  </a:lnTo>
                  <a:lnTo>
                    <a:pt x="22718" y="13086"/>
                  </a:lnTo>
                  <a:lnTo>
                    <a:pt x="22544" y="13221"/>
                  </a:lnTo>
                  <a:lnTo>
                    <a:pt x="22370" y="13318"/>
                  </a:lnTo>
                  <a:lnTo>
                    <a:pt x="22370" y="13318"/>
                  </a:lnTo>
                  <a:lnTo>
                    <a:pt x="22062" y="13472"/>
                  </a:lnTo>
                  <a:lnTo>
                    <a:pt x="21695" y="13607"/>
                  </a:lnTo>
                  <a:lnTo>
                    <a:pt x="21290" y="13742"/>
                  </a:lnTo>
                  <a:lnTo>
                    <a:pt x="20826" y="13858"/>
                  </a:lnTo>
                  <a:lnTo>
                    <a:pt x="20344" y="13974"/>
                  </a:lnTo>
                  <a:lnTo>
                    <a:pt x="19823" y="14071"/>
                  </a:lnTo>
                  <a:lnTo>
                    <a:pt x="19263" y="14167"/>
                  </a:lnTo>
                  <a:lnTo>
                    <a:pt x="18665" y="14244"/>
                  </a:lnTo>
                  <a:lnTo>
                    <a:pt x="18066" y="14322"/>
                  </a:lnTo>
                  <a:lnTo>
                    <a:pt x="17429" y="14379"/>
                  </a:lnTo>
                  <a:lnTo>
                    <a:pt x="16773" y="14418"/>
                  </a:lnTo>
                  <a:lnTo>
                    <a:pt x="16117" y="14457"/>
                  </a:lnTo>
                  <a:lnTo>
                    <a:pt x="15441" y="14476"/>
                  </a:lnTo>
                  <a:lnTo>
                    <a:pt x="14747" y="14495"/>
                  </a:lnTo>
                  <a:lnTo>
                    <a:pt x="14052" y="14476"/>
                  </a:lnTo>
                  <a:lnTo>
                    <a:pt x="13357" y="14457"/>
                  </a:lnTo>
                  <a:lnTo>
                    <a:pt x="12681" y="14437"/>
                  </a:lnTo>
                  <a:lnTo>
                    <a:pt x="11987" y="14379"/>
                  </a:lnTo>
                  <a:lnTo>
                    <a:pt x="11330" y="14322"/>
                  </a:lnTo>
                  <a:lnTo>
                    <a:pt x="10655" y="14225"/>
                  </a:lnTo>
                  <a:lnTo>
                    <a:pt x="10018" y="14129"/>
                  </a:lnTo>
                  <a:lnTo>
                    <a:pt x="9400" y="14032"/>
                  </a:lnTo>
                  <a:lnTo>
                    <a:pt x="8802" y="13897"/>
                  </a:lnTo>
                  <a:lnTo>
                    <a:pt x="8223" y="13742"/>
                  </a:lnTo>
                  <a:lnTo>
                    <a:pt x="7682" y="13569"/>
                  </a:lnTo>
                  <a:lnTo>
                    <a:pt x="7161" y="13395"/>
                  </a:lnTo>
                  <a:lnTo>
                    <a:pt x="6698" y="13183"/>
                  </a:lnTo>
                  <a:lnTo>
                    <a:pt x="6254" y="12951"/>
                  </a:lnTo>
                  <a:lnTo>
                    <a:pt x="5868" y="12720"/>
                  </a:lnTo>
                  <a:lnTo>
                    <a:pt x="5694" y="12584"/>
                  </a:lnTo>
                  <a:lnTo>
                    <a:pt x="5540" y="12449"/>
                  </a:lnTo>
                  <a:lnTo>
                    <a:pt x="5386" y="12314"/>
                  </a:lnTo>
                  <a:lnTo>
                    <a:pt x="5251" y="12160"/>
                  </a:lnTo>
                  <a:lnTo>
                    <a:pt x="5115" y="12025"/>
                  </a:lnTo>
                  <a:lnTo>
                    <a:pt x="5000" y="11851"/>
                  </a:lnTo>
                  <a:lnTo>
                    <a:pt x="5000" y="11851"/>
                  </a:lnTo>
                  <a:lnTo>
                    <a:pt x="4787" y="11504"/>
                  </a:lnTo>
                  <a:lnTo>
                    <a:pt x="4556" y="11098"/>
                  </a:lnTo>
                  <a:lnTo>
                    <a:pt x="4093" y="10230"/>
                  </a:lnTo>
                  <a:lnTo>
                    <a:pt x="3610" y="9284"/>
                  </a:lnTo>
                  <a:lnTo>
                    <a:pt x="3147" y="8261"/>
                  </a:lnTo>
                  <a:lnTo>
                    <a:pt x="2684" y="7199"/>
                  </a:lnTo>
                  <a:lnTo>
                    <a:pt x="2240" y="6119"/>
                  </a:lnTo>
                  <a:lnTo>
                    <a:pt x="1815" y="5057"/>
                  </a:lnTo>
                  <a:lnTo>
                    <a:pt x="1429" y="4034"/>
                  </a:lnTo>
                  <a:lnTo>
                    <a:pt x="1429" y="4034"/>
                  </a:lnTo>
                  <a:lnTo>
                    <a:pt x="1275" y="3629"/>
                  </a:lnTo>
                  <a:lnTo>
                    <a:pt x="1275" y="3629"/>
                  </a:lnTo>
                  <a:lnTo>
                    <a:pt x="1159" y="3281"/>
                  </a:lnTo>
                  <a:lnTo>
                    <a:pt x="1159" y="3281"/>
                  </a:lnTo>
                  <a:lnTo>
                    <a:pt x="676" y="1969"/>
                  </a:lnTo>
                  <a:lnTo>
                    <a:pt x="310" y="946"/>
                  </a:lnTo>
                  <a:lnTo>
                    <a:pt x="1" y="0"/>
                  </a:lnTo>
                  <a:lnTo>
                    <a:pt x="27717" y="290"/>
                  </a:lnTo>
                  <a:lnTo>
                    <a:pt x="2789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5"/>
            <p:cNvSpPr/>
            <p:nvPr/>
          </p:nvSpPr>
          <p:spPr>
            <a:xfrm>
              <a:off x="2177125" y="1901375"/>
              <a:ext cx="697275" cy="138025"/>
            </a:xfrm>
            <a:custGeom>
              <a:avLst/>
              <a:gdLst/>
              <a:ahLst/>
              <a:cxnLst/>
              <a:rect l="l" t="t" r="r" b="b"/>
              <a:pathLst>
                <a:path w="27891" h="5521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94" y="3301"/>
                  </a:lnTo>
                  <a:lnTo>
                    <a:pt x="1448" y="3301"/>
                  </a:lnTo>
                  <a:lnTo>
                    <a:pt x="1583" y="3281"/>
                  </a:lnTo>
                  <a:lnTo>
                    <a:pt x="1719" y="3223"/>
                  </a:lnTo>
                  <a:lnTo>
                    <a:pt x="1854" y="3166"/>
                  </a:lnTo>
                  <a:lnTo>
                    <a:pt x="1969" y="3069"/>
                  </a:lnTo>
                  <a:lnTo>
                    <a:pt x="2066" y="2953"/>
                  </a:lnTo>
                  <a:lnTo>
                    <a:pt x="2143" y="2837"/>
                  </a:lnTo>
                  <a:lnTo>
                    <a:pt x="2259" y="3050"/>
                  </a:lnTo>
                  <a:lnTo>
                    <a:pt x="2413" y="3281"/>
                  </a:lnTo>
                  <a:lnTo>
                    <a:pt x="2568" y="3474"/>
                  </a:lnTo>
                  <a:lnTo>
                    <a:pt x="2741" y="3687"/>
                  </a:lnTo>
                  <a:lnTo>
                    <a:pt x="2915" y="3860"/>
                  </a:lnTo>
                  <a:lnTo>
                    <a:pt x="3031" y="3938"/>
                  </a:lnTo>
                  <a:lnTo>
                    <a:pt x="3147" y="3996"/>
                  </a:lnTo>
                  <a:lnTo>
                    <a:pt x="3263" y="4053"/>
                  </a:lnTo>
                  <a:lnTo>
                    <a:pt x="3378" y="4092"/>
                  </a:lnTo>
                  <a:lnTo>
                    <a:pt x="3494" y="4131"/>
                  </a:lnTo>
                  <a:lnTo>
                    <a:pt x="3629" y="4150"/>
                  </a:lnTo>
                  <a:lnTo>
                    <a:pt x="3764" y="4131"/>
                  </a:lnTo>
                  <a:lnTo>
                    <a:pt x="3880" y="4111"/>
                  </a:lnTo>
                  <a:lnTo>
                    <a:pt x="3996" y="4073"/>
                  </a:lnTo>
                  <a:lnTo>
                    <a:pt x="4112" y="4015"/>
                  </a:lnTo>
                  <a:lnTo>
                    <a:pt x="4228" y="3938"/>
                  </a:lnTo>
                  <a:lnTo>
                    <a:pt x="4305" y="3841"/>
                  </a:lnTo>
                  <a:lnTo>
                    <a:pt x="4382" y="3725"/>
                  </a:lnTo>
                  <a:lnTo>
                    <a:pt x="4421" y="3610"/>
                  </a:lnTo>
                  <a:lnTo>
                    <a:pt x="4459" y="3764"/>
                  </a:lnTo>
                  <a:lnTo>
                    <a:pt x="4517" y="3899"/>
                  </a:lnTo>
                  <a:lnTo>
                    <a:pt x="4575" y="4034"/>
                  </a:lnTo>
                  <a:lnTo>
                    <a:pt x="4652" y="4169"/>
                  </a:lnTo>
                  <a:lnTo>
                    <a:pt x="4826" y="4420"/>
                  </a:lnTo>
                  <a:lnTo>
                    <a:pt x="5038" y="4632"/>
                  </a:lnTo>
                  <a:lnTo>
                    <a:pt x="5154" y="4748"/>
                  </a:lnTo>
                  <a:lnTo>
                    <a:pt x="5270" y="4825"/>
                  </a:lnTo>
                  <a:lnTo>
                    <a:pt x="5405" y="4903"/>
                  </a:lnTo>
                  <a:lnTo>
                    <a:pt x="5559" y="4961"/>
                  </a:lnTo>
                  <a:lnTo>
                    <a:pt x="5694" y="4999"/>
                  </a:lnTo>
                  <a:lnTo>
                    <a:pt x="5849" y="5038"/>
                  </a:lnTo>
                  <a:lnTo>
                    <a:pt x="6138" y="5038"/>
                  </a:lnTo>
                  <a:lnTo>
                    <a:pt x="6293" y="4999"/>
                  </a:lnTo>
                  <a:lnTo>
                    <a:pt x="6447" y="4961"/>
                  </a:lnTo>
                  <a:lnTo>
                    <a:pt x="6582" y="4883"/>
                  </a:lnTo>
                  <a:lnTo>
                    <a:pt x="6698" y="4806"/>
                  </a:lnTo>
                  <a:lnTo>
                    <a:pt x="6814" y="4710"/>
                  </a:lnTo>
                  <a:lnTo>
                    <a:pt x="6910" y="4594"/>
                  </a:lnTo>
                  <a:lnTo>
                    <a:pt x="6988" y="4459"/>
                  </a:lnTo>
                  <a:lnTo>
                    <a:pt x="7065" y="4324"/>
                  </a:lnTo>
                  <a:lnTo>
                    <a:pt x="7181" y="4517"/>
                  </a:lnTo>
                  <a:lnTo>
                    <a:pt x="7316" y="4690"/>
                  </a:lnTo>
                  <a:lnTo>
                    <a:pt x="7470" y="4845"/>
                  </a:lnTo>
                  <a:lnTo>
                    <a:pt x="7644" y="4980"/>
                  </a:lnTo>
                  <a:lnTo>
                    <a:pt x="7837" y="5096"/>
                  </a:lnTo>
                  <a:lnTo>
                    <a:pt x="8030" y="5192"/>
                  </a:lnTo>
                  <a:lnTo>
                    <a:pt x="8242" y="5269"/>
                  </a:lnTo>
                  <a:lnTo>
                    <a:pt x="8455" y="5308"/>
                  </a:lnTo>
                  <a:lnTo>
                    <a:pt x="8686" y="5327"/>
                  </a:lnTo>
                  <a:lnTo>
                    <a:pt x="8898" y="5308"/>
                  </a:lnTo>
                  <a:lnTo>
                    <a:pt x="9111" y="5250"/>
                  </a:lnTo>
                  <a:lnTo>
                    <a:pt x="9323" y="5173"/>
                  </a:lnTo>
                  <a:lnTo>
                    <a:pt x="9516" y="5057"/>
                  </a:lnTo>
                  <a:lnTo>
                    <a:pt x="9670" y="4922"/>
                  </a:lnTo>
                  <a:lnTo>
                    <a:pt x="9825" y="4768"/>
                  </a:lnTo>
                  <a:lnTo>
                    <a:pt x="9921" y="4575"/>
                  </a:lnTo>
                  <a:lnTo>
                    <a:pt x="10056" y="4768"/>
                  </a:lnTo>
                  <a:lnTo>
                    <a:pt x="10192" y="4941"/>
                  </a:lnTo>
                  <a:lnTo>
                    <a:pt x="10365" y="5115"/>
                  </a:lnTo>
                  <a:lnTo>
                    <a:pt x="10558" y="5250"/>
                  </a:lnTo>
                  <a:lnTo>
                    <a:pt x="10751" y="5347"/>
                  </a:lnTo>
                  <a:lnTo>
                    <a:pt x="10964" y="5443"/>
                  </a:lnTo>
                  <a:lnTo>
                    <a:pt x="11195" y="5501"/>
                  </a:lnTo>
                  <a:lnTo>
                    <a:pt x="11427" y="5520"/>
                  </a:lnTo>
                  <a:lnTo>
                    <a:pt x="11639" y="5520"/>
                  </a:lnTo>
                  <a:lnTo>
                    <a:pt x="11871" y="5482"/>
                  </a:lnTo>
                  <a:lnTo>
                    <a:pt x="12083" y="5405"/>
                  </a:lnTo>
                  <a:lnTo>
                    <a:pt x="12295" y="5308"/>
                  </a:lnTo>
                  <a:lnTo>
                    <a:pt x="12488" y="5192"/>
                  </a:lnTo>
                  <a:lnTo>
                    <a:pt x="12681" y="5057"/>
                  </a:lnTo>
                  <a:lnTo>
                    <a:pt x="12836" y="4883"/>
                  </a:lnTo>
                  <a:lnTo>
                    <a:pt x="12971" y="4690"/>
                  </a:lnTo>
                  <a:lnTo>
                    <a:pt x="13048" y="4806"/>
                  </a:lnTo>
                  <a:lnTo>
                    <a:pt x="13125" y="4903"/>
                  </a:lnTo>
                  <a:lnTo>
                    <a:pt x="13318" y="5076"/>
                  </a:lnTo>
                  <a:lnTo>
                    <a:pt x="13550" y="5211"/>
                  </a:lnTo>
                  <a:lnTo>
                    <a:pt x="13782" y="5327"/>
                  </a:lnTo>
                  <a:lnTo>
                    <a:pt x="14052" y="5424"/>
                  </a:lnTo>
                  <a:lnTo>
                    <a:pt x="14303" y="5482"/>
                  </a:lnTo>
                  <a:lnTo>
                    <a:pt x="14573" y="5501"/>
                  </a:lnTo>
                  <a:lnTo>
                    <a:pt x="14843" y="5501"/>
                  </a:lnTo>
                  <a:lnTo>
                    <a:pt x="15036" y="5482"/>
                  </a:lnTo>
                  <a:lnTo>
                    <a:pt x="15210" y="5424"/>
                  </a:lnTo>
                  <a:lnTo>
                    <a:pt x="15403" y="5366"/>
                  </a:lnTo>
                  <a:lnTo>
                    <a:pt x="15557" y="5269"/>
                  </a:lnTo>
                  <a:lnTo>
                    <a:pt x="15712" y="5154"/>
                  </a:lnTo>
                  <a:lnTo>
                    <a:pt x="15847" y="5018"/>
                  </a:lnTo>
                  <a:lnTo>
                    <a:pt x="15943" y="4864"/>
                  </a:lnTo>
                  <a:lnTo>
                    <a:pt x="16001" y="4690"/>
                  </a:lnTo>
                  <a:lnTo>
                    <a:pt x="16175" y="4864"/>
                  </a:lnTo>
                  <a:lnTo>
                    <a:pt x="16387" y="4999"/>
                  </a:lnTo>
                  <a:lnTo>
                    <a:pt x="16619" y="5115"/>
                  </a:lnTo>
                  <a:lnTo>
                    <a:pt x="16870" y="5211"/>
                  </a:lnTo>
                  <a:lnTo>
                    <a:pt x="17121" y="5289"/>
                  </a:lnTo>
                  <a:lnTo>
                    <a:pt x="17372" y="5327"/>
                  </a:lnTo>
                  <a:lnTo>
                    <a:pt x="17642" y="5347"/>
                  </a:lnTo>
                  <a:lnTo>
                    <a:pt x="17893" y="5347"/>
                  </a:lnTo>
                  <a:lnTo>
                    <a:pt x="18124" y="5327"/>
                  </a:lnTo>
                  <a:lnTo>
                    <a:pt x="18375" y="5269"/>
                  </a:lnTo>
                  <a:lnTo>
                    <a:pt x="18607" y="5173"/>
                  </a:lnTo>
                  <a:lnTo>
                    <a:pt x="18819" y="5076"/>
                  </a:lnTo>
                  <a:lnTo>
                    <a:pt x="19031" y="4941"/>
                  </a:lnTo>
                  <a:lnTo>
                    <a:pt x="19224" y="4787"/>
                  </a:lnTo>
                  <a:lnTo>
                    <a:pt x="19398" y="4613"/>
                  </a:lnTo>
                  <a:lnTo>
                    <a:pt x="19553" y="4420"/>
                  </a:lnTo>
                  <a:lnTo>
                    <a:pt x="19668" y="4555"/>
                  </a:lnTo>
                  <a:lnTo>
                    <a:pt x="19823" y="4671"/>
                  </a:lnTo>
                  <a:lnTo>
                    <a:pt x="20112" y="4903"/>
                  </a:lnTo>
                  <a:lnTo>
                    <a:pt x="20305" y="5018"/>
                  </a:lnTo>
                  <a:lnTo>
                    <a:pt x="20479" y="5096"/>
                  </a:lnTo>
                  <a:lnTo>
                    <a:pt x="20691" y="5154"/>
                  </a:lnTo>
                  <a:lnTo>
                    <a:pt x="20904" y="5173"/>
                  </a:lnTo>
                  <a:lnTo>
                    <a:pt x="21097" y="5173"/>
                  </a:lnTo>
                  <a:lnTo>
                    <a:pt x="21309" y="5154"/>
                  </a:lnTo>
                  <a:lnTo>
                    <a:pt x="21521" y="5096"/>
                  </a:lnTo>
                  <a:lnTo>
                    <a:pt x="21714" y="5018"/>
                  </a:lnTo>
                  <a:lnTo>
                    <a:pt x="21888" y="4922"/>
                  </a:lnTo>
                  <a:lnTo>
                    <a:pt x="22062" y="4806"/>
                  </a:lnTo>
                  <a:lnTo>
                    <a:pt x="22216" y="4671"/>
                  </a:lnTo>
                  <a:lnTo>
                    <a:pt x="22351" y="4517"/>
                  </a:lnTo>
                  <a:lnTo>
                    <a:pt x="22486" y="4343"/>
                  </a:lnTo>
                  <a:lnTo>
                    <a:pt x="22602" y="4169"/>
                  </a:lnTo>
                  <a:lnTo>
                    <a:pt x="22699" y="3976"/>
                  </a:lnTo>
                  <a:lnTo>
                    <a:pt x="22756" y="3783"/>
                  </a:lnTo>
                  <a:lnTo>
                    <a:pt x="22853" y="3899"/>
                  </a:lnTo>
                  <a:lnTo>
                    <a:pt x="22950" y="3976"/>
                  </a:lnTo>
                  <a:lnTo>
                    <a:pt x="23085" y="4053"/>
                  </a:lnTo>
                  <a:lnTo>
                    <a:pt x="23220" y="4111"/>
                  </a:lnTo>
                  <a:lnTo>
                    <a:pt x="23374" y="4150"/>
                  </a:lnTo>
                  <a:lnTo>
                    <a:pt x="23509" y="4189"/>
                  </a:lnTo>
                  <a:lnTo>
                    <a:pt x="23799" y="4227"/>
                  </a:lnTo>
                  <a:lnTo>
                    <a:pt x="23953" y="4227"/>
                  </a:lnTo>
                  <a:lnTo>
                    <a:pt x="24088" y="4208"/>
                  </a:lnTo>
                  <a:lnTo>
                    <a:pt x="24243" y="4169"/>
                  </a:lnTo>
                  <a:lnTo>
                    <a:pt x="24378" y="4111"/>
                  </a:lnTo>
                  <a:lnTo>
                    <a:pt x="24494" y="4053"/>
                  </a:lnTo>
                  <a:lnTo>
                    <a:pt x="24629" y="3976"/>
                  </a:lnTo>
                  <a:lnTo>
                    <a:pt x="24744" y="3899"/>
                  </a:lnTo>
                  <a:lnTo>
                    <a:pt x="24841" y="3783"/>
                  </a:lnTo>
                  <a:lnTo>
                    <a:pt x="24937" y="3687"/>
                  </a:lnTo>
                  <a:lnTo>
                    <a:pt x="25034" y="3571"/>
                  </a:lnTo>
                  <a:lnTo>
                    <a:pt x="25169" y="3320"/>
                  </a:lnTo>
                  <a:lnTo>
                    <a:pt x="25285" y="3050"/>
                  </a:lnTo>
                  <a:lnTo>
                    <a:pt x="25343" y="2760"/>
                  </a:lnTo>
                  <a:lnTo>
                    <a:pt x="25536" y="2973"/>
                  </a:lnTo>
                  <a:lnTo>
                    <a:pt x="25767" y="3146"/>
                  </a:lnTo>
                  <a:lnTo>
                    <a:pt x="25883" y="3243"/>
                  </a:lnTo>
                  <a:lnTo>
                    <a:pt x="25999" y="3301"/>
                  </a:lnTo>
                  <a:lnTo>
                    <a:pt x="26134" y="3359"/>
                  </a:lnTo>
                  <a:lnTo>
                    <a:pt x="26250" y="3397"/>
                  </a:lnTo>
                  <a:lnTo>
                    <a:pt x="26366" y="3417"/>
                  </a:lnTo>
                  <a:lnTo>
                    <a:pt x="26482" y="3436"/>
                  </a:lnTo>
                  <a:lnTo>
                    <a:pt x="26597" y="3436"/>
                  </a:lnTo>
                  <a:lnTo>
                    <a:pt x="26713" y="3417"/>
                  </a:lnTo>
                  <a:lnTo>
                    <a:pt x="26945" y="3339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5"/>
            <p:cNvSpPr/>
            <p:nvPr/>
          </p:nvSpPr>
          <p:spPr>
            <a:xfrm>
              <a:off x="2177125" y="1807275"/>
              <a:ext cx="696800" cy="188700"/>
            </a:xfrm>
            <a:custGeom>
              <a:avLst/>
              <a:gdLst/>
              <a:ahLst/>
              <a:cxnLst/>
              <a:rect l="l" t="t" r="r" b="b"/>
              <a:pathLst>
                <a:path w="27872" h="7548" extrusionOk="0">
                  <a:moveTo>
                    <a:pt x="13936" y="1"/>
                  </a:moveTo>
                  <a:lnTo>
                    <a:pt x="12508" y="20"/>
                  </a:lnTo>
                  <a:lnTo>
                    <a:pt x="11118" y="78"/>
                  </a:lnTo>
                  <a:lnTo>
                    <a:pt x="9786" y="155"/>
                  </a:lnTo>
                  <a:lnTo>
                    <a:pt x="8512" y="290"/>
                  </a:lnTo>
                  <a:lnTo>
                    <a:pt x="7296" y="444"/>
                  </a:lnTo>
                  <a:lnTo>
                    <a:pt x="6138" y="637"/>
                  </a:lnTo>
                  <a:lnTo>
                    <a:pt x="5058" y="850"/>
                  </a:lnTo>
                  <a:lnTo>
                    <a:pt x="4073" y="1101"/>
                  </a:lnTo>
                  <a:lnTo>
                    <a:pt x="3610" y="1236"/>
                  </a:lnTo>
                  <a:lnTo>
                    <a:pt x="3185" y="1371"/>
                  </a:lnTo>
                  <a:lnTo>
                    <a:pt x="2761" y="1506"/>
                  </a:lnTo>
                  <a:lnTo>
                    <a:pt x="2375" y="1660"/>
                  </a:lnTo>
                  <a:lnTo>
                    <a:pt x="2008" y="1815"/>
                  </a:lnTo>
                  <a:lnTo>
                    <a:pt x="1680" y="1969"/>
                  </a:lnTo>
                  <a:lnTo>
                    <a:pt x="1371" y="2143"/>
                  </a:lnTo>
                  <a:lnTo>
                    <a:pt x="1082" y="2297"/>
                  </a:lnTo>
                  <a:lnTo>
                    <a:pt x="831" y="2471"/>
                  </a:lnTo>
                  <a:lnTo>
                    <a:pt x="618" y="2645"/>
                  </a:lnTo>
                  <a:lnTo>
                    <a:pt x="425" y="2838"/>
                  </a:lnTo>
                  <a:lnTo>
                    <a:pt x="271" y="3012"/>
                  </a:lnTo>
                  <a:lnTo>
                    <a:pt x="155" y="3205"/>
                  </a:lnTo>
                  <a:lnTo>
                    <a:pt x="59" y="3378"/>
                  </a:lnTo>
                  <a:lnTo>
                    <a:pt x="20" y="3571"/>
                  </a:lnTo>
                  <a:lnTo>
                    <a:pt x="1" y="3764"/>
                  </a:lnTo>
                  <a:lnTo>
                    <a:pt x="1" y="3899"/>
                  </a:lnTo>
                  <a:lnTo>
                    <a:pt x="20" y="4015"/>
                  </a:lnTo>
                  <a:lnTo>
                    <a:pt x="59" y="4131"/>
                  </a:lnTo>
                  <a:lnTo>
                    <a:pt x="97" y="4247"/>
                  </a:lnTo>
                  <a:lnTo>
                    <a:pt x="174" y="4382"/>
                  </a:lnTo>
                  <a:lnTo>
                    <a:pt x="252" y="4498"/>
                  </a:lnTo>
                  <a:lnTo>
                    <a:pt x="445" y="4729"/>
                  </a:lnTo>
                  <a:lnTo>
                    <a:pt x="676" y="4942"/>
                  </a:lnTo>
                  <a:lnTo>
                    <a:pt x="966" y="5173"/>
                  </a:lnTo>
                  <a:lnTo>
                    <a:pt x="1313" y="5386"/>
                  </a:lnTo>
                  <a:lnTo>
                    <a:pt x="1699" y="5579"/>
                  </a:lnTo>
                  <a:lnTo>
                    <a:pt x="2162" y="5791"/>
                  </a:lnTo>
                  <a:lnTo>
                    <a:pt x="2684" y="6003"/>
                  </a:lnTo>
                  <a:lnTo>
                    <a:pt x="3243" y="6196"/>
                  </a:lnTo>
                  <a:lnTo>
                    <a:pt x="3861" y="6389"/>
                  </a:lnTo>
                  <a:lnTo>
                    <a:pt x="4517" y="6563"/>
                  </a:lnTo>
                  <a:lnTo>
                    <a:pt x="5212" y="6717"/>
                  </a:lnTo>
                  <a:lnTo>
                    <a:pt x="5945" y="6872"/>
                  </a:lnTo>
                  <a:lnTo>
                    <a:pt x="6717" y="7007"/>
                  </a:lnTo>
                  <a:lnTo>
                    <a:pt x="7528" y="7123"/>
                  </a:lnTo>
                  <a:lnTo>
                    <a:pt x="8358" y="7238"/>
                  </a:lnTo>
                  <a:lnTo>
                    <a:pt x="9227" y="7335"/>
                  </a:lnTo>
                  <a:lnTo>
                    <a:pt x="10114" y="7412"/>
                  </a:lnTo>
                  <a:lnTo>
                    <a:pt x="11041" y="7470"/>
                  </a:lnTo>
                  <a:lnTo>
                    <a:pt x="11987" y="7509"/>
                  </a:lnTo>
                  <a:lnTo>
                    <a:pt x="12952" y="7547"/>
                  </a:lnTo>
                  <a:lnTo>
                    <a:pt x="14843" y="7547"/>
                  </a:lnTo>
                  <a:lnTo>
                    <a:pt x="15750" y="7528"/>
                  </a:lnTo>
                  <a:lnTo>
                    <a:pt x="16638" y="7489"/>
                  </a:lnTo>
                  <a:lnTo>
                    <a:pt x="17507" y="7431"/>
                  </a:lnTo>
                  <a:lnTo>
                    <a:pt x="18356" y="7354"/>
                  </a:lnTo>
                  <a:lnTo>
                    <a:pt x="19186" y="7277"/>
                  </a:lnTo>
                  <a:lnTo>
                    <a:pt x="19977" y="7181"/>
                  </a:lnTo>
                  <a:lnTo>
                    <a:pt x="20749" y="7065"/>
                  </a:lnTo>
                  <a:lnTo>
                    <a:pt x="21483" y="6949"/>
                  </a:lnTo>
                  <a:lnTo>
                    <a:pt x="22197" y="6814"/>
                  </a:lnTo>
                  <a:lnTo>
                    <a:pt x="22872" y="6679"/>
                  </a:lnTo>
                  <a:lnTo>
                    <a:pt x="23509" y="6524"/>
                  </a:lnTo>
                  <a:lnTo>
                    <a:pt x="24127" y="6351"/>
                  </a:lnTo>
                  <a:lnTo>
                    <a:pt x="24687" y="6177"/>
                  </a:lnTo>
                  <a:lnTo>
                    <a:pt x="25227" y="5984"/>
                  </a:lnTo>
                  <a:lnTo>
                    <a:pt x="25710" y="5791"/>
                  </a:lnTo>
                  <a:lnTo>
                    <a:pt x="26192" y="5579"/>
                  </a:lnTo>
                  <a:lnTo>
                    <a:pt x="26617" y="5347"/>
                  </a:lnTo>
                  <a:lnTo>
                    <a:pt x="26983" y="5096"/>
                  </a:lnTo>
                  <a:lnTo>
                    <a:pt x="27312" y="4845"/>
                  </a:lnTo>
                  <a:lnTo>
                    <a:pt x="27427" y="4710"/>
                  </a:lnTo>
                  <a:lnTo>
                    <a:pt x="27543" y="4594"/>
                  </a:lnTo>
                  <a:lnTo>
                    <a:pt x="27640" y="4459"/>
                  </a:lnTo>
                  <a:lnTo>
                    <a:pt x="27717" y="4324"/>
                  </a:lnTo>
                  <a:lnTo>
                    <a:pt x="27794" y="4189"/>
                  </a:lnTo>
                  <a:lnTo>
                    <a:pt x="27833" y="4054"/>
                  </a:lnTo>
                  <a:lnTo>
                    <a:pt x="27871" y="3919"/>
                  </a:lnTo>
                  <a:lnTo>
                    <a:pt x="27871" y="3764"/>
                  </a:lnTo>
                  <a:lnTo>
                    <a:pt x="27852" y="3571"/>
                  </a:lnTo>
                  <a:lnTo>
                    <a:pt x="27794" y="3378"/>
                  </a:lnTo>
                  <a:lnTo>
                    <a:pt x="27717" y="3205"/>
                  </a:lnTo>
                  <a:lnTo>
                    <a:pt x="27582" y="3012"/>
                  </a:lnTo>
                  <a:lnTo>
                    <a:pt x="27427" y="2838"/>
                  </a:lnTo>
                  <a:lnTo>
                    <a:pt x="27254" y="2645"/>
                  </a:lnTo>
                  <a:lnTo>
                    <a:pt x="27022" y="2471"/>
                  </a:lnTo>
                  <a:lnTo>
                    <a:pt x="26771" y="2297"/>
                  </a:lnTo>
                  <a:lnTo>
                    <a:pt x="26501" y="2143"/>
                  </a:lnTo>
                  <a:lnTo>
                    <a:pt x="26192" y="1969"/>
                  </a:lnTo>
                  <a:lnTo>
                    <a:pt x="25845" y="1815"/>
                  </a:lnTo>
                  <a:lnTo>
                    <a:pt x="25497" y="1660"/>
                  </a:lnTo>
                  <a:lnTo>
                    <a:pt x="25092" y="1506"/>
                  </a:lnTo>
                  <a:lnTo>
                    <a:pt x="24687" y="1371"/>
                  </a:lnTo>
                  <a:lnTo>
                    <a:pt x="24243" y="1236"/>
                  </a:lnTo>
                  <a:lnTo>
                    <a:pt x="23779" y="1101"/>
                  </a:lnTo>
                  <a:lnTo>
                    <a:pt x="22795" y="850"/>
                  </a:lnTo>
                  <a:lnTo>
                    <a:pt x="21734" y="637"/>
                  </a:lnTo>
                  <a:lnTo>
                    <a:pt x="20575" y="444"/>
                  </a:lnTo>
                  <a:lnTo>
                    <a:pt x="19360" y="290"/>
                  </a:lnTo>
                  <a:lnTo>
                    <a:pt x="18066" y="155"/>
                  </a:lnTo>
                  <a:lnTo>
                    <a:pt x="16735" y="78"/>
                  </a:lnTo>
                  <a:lnTo>
                    <a:pt x="15364" y="20"/>
                  </a:lnTo>
                  <a:lnTo>
                    <a:pt x="13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5"/>
            <p:cNvSpPr/>
            <p:nvPr/>
          </p:nvSpPr>
          <p:spPr>
            <a:xfrm>
              <a:off x="2219600" y="1888350"/>
              <a:ext cx="600275" cy="107625"/>
            </a:xfrm>
            <a:custGeom>
              <a:avLst/>
              <a:gdLst/>
              <a:ahLst/>
              <a:cxnLst/>
              <a:rect l="l" t="t" r="r" b="b"/>
              <a:pathLst>
                <a:path w="24011" h="4305" extrusionOk="0">
                  <a:moveTo>
                    <a:pt x="11928" y="0"/>
                  </a:moveTo>
                  <a:lnTo>
                    <a:pt x="11118" y="19"/>
                  </a:lnTo>
                  <a:lnTo>
                    <a:pt x="10345" y="39"/>
                  </a:lnTo>
                  <a:lnTo>
                    <a:pt x="9573" y="58"/>
                  </a:lnTo>
                  <a:lnTo>
                    <a:pt x="8821" y="97"/>
                  </a:lnTo>
                  <a:lnTo>
                    <a:pt x="8087" y="155"/>
                  </a:lnTo>
                  <a:lnTo>
                    <a:pt x="7373" y="212"/>
                  </a:lnTo>
                  <a:lnTo>
                    <a:pt x="6678" y="290"/>
                  </a:lnTo>
                  <a:lnTo>
                    <a:pt x="6022" y="367"/>
                  </a:lnTo>
                  <a:lnTo>
                    <a:pt x="5366" y="463"/>
                  </a:lnTo>
                  <a:lnTo>
                    <a:pt x="4748" y="560"/>
                  </a:lnTo>
                  <a:lnTo>
                    <a:pt x="4169" y="676"/>
                  </a:lnTo>
                  <a:lnTo>
                    <a:pt x="3609" y="791"/>
                  </a:lnTo>
                  <a:lnTo>
                    <a:pt x="3069" y="907"/>
                  </a:lnTo>
                  <a:lnTo>
                    <a:pt x="2587" y="1042"/>
                  </a:lnTo>
                  <a:lnTo>
                    <a:pt x="2123" y="1177"/>
                  </a:lnTo>
                  <a:lnTo>
                    <a:pt x="1699" y="1332"/>
                  </a:lnTo>
                  <a:lnTo>
                    <a:pt x="1139" y="1563"/>
                  </a:lnTo>
                  <a:lnTo>
                    <a:pt x="888" y="1679"/>
                  </a:lnTo>
                  <a:lnTo>
                    <a:pt x="656" y="1814"/>
                  </a:lnTo>
                  <a:lnTo>
                    <a:pt x="444" y="1930"/>
                  </a:lnTo>
                  <a:lnTo>
                    <a:pt x="270" y="2065"/>
                  </a:lnTo>
                  <a:lnTo>
                    <a:pt x="116" y="2200"/>
                  </a:lnTo>
                  <a:lnTo>
                    <a:pt x="0" y="2336"/>
                  </a:lnTo>
                  <a:lnTo>
                    <a:pt x="463" y="2548"/>
                  </a:lnTo>
                  <a:lnTo>
                    <a:pt x="985" y="2760"/>
                  </a:lnTo>
                  <a:lnTo>
                    <a:pt x="1544" y="2953"/>
                  </a:lnTo>
                  <a:lnTo>
                    <a:pt x="2162" y="3146"/>
                  </a:lnTo>
                  <a:lnTo>
                    <a:pt x="2818" y="3320"/>
                  </a:lnTo>
                  <a:lnTo>
                    <a:pt x="3513" y="3474"/>
                  </a:lnTo>
                  <a:lnTo>
                    <a:pt x="4246" y="3629"/>
                  </a:lnTo>
                  <a:lnTo>
                    <a:pt x="5018" y="3764"/>
                  </a:lnTo>
                  <a:lnTo>
                    <a:pt x="5829" y="3880"/>
                  </a:lnTo>
                  <a:lnTo>
                    <a:pt x="6659" y="3995"/>
                  </a:lnTo>
                  <a:lnTo>
                    <a:pt x="7528" y="4092"/>
                  </a:lnTo>
                  <a:lnTo>
                    <a:pt x="8415" y="4169"/>
                  </a:lnTo>
                  <a:lnTo>
                    <a:pt x="9342" y="4227"/>
                  </a:lnTo>
                  <a:lnTo>
                    <a:pt x="10288" y="4266"/>
                  </a:lnTo>
                  <a:lnTo>
                    <a:pt x="11253" y="4304"/>
                  </a:lnTo>
                  <a:lnTo>
                    <a:pt x="13144" y="4304"/>
                  </a:lnTo>
                  <a:lnTo>
                    <a:pt x="14051" y="4285"/>
                  </a:lnTo>
                  <a:lnTo>
                    <a:pt x="14939" y="4246"/>
                  </a:lnTo>
                  <a:lnTo>
                    <a:pt x="15808" y="4188"/>
                  </a:lnTo>
                  <a:lnTo>
                    <a:pt x="16657" y="4111"/>
                  </a:lnTo>
                  <a:lnTo>
                    <a:pt x="17487" y="4034"/>
                  </a:lnTo>
                  <a:lnTo>
                    <a:pt x="18278" y="3938"/>
                  </a:lnTo>
                  <a:lnTo>
                    <a:pt x="19050" y="3822"/>
                  </a:lnTo>
                  <a:lnTo>
                    <a:pt x="19784" y="3706"/>
                  </a:lnTo>
                  <a:lnTo>
                    <a:pt x="20498" y="3571"/>
                  </a:lnTo>
                  <a:lnTo>
                    <a:pt x="21173" y="3436"/>
                  </a:lnTo>
                  <a:lnTo>
                    <a:pt x="21810" y="3281"/>
                  </a:lnTo>
                  <a:lnTo>
                    <a:pt x="22428" y="3108"/>
                  </a:lnTo>
                  <a:lnTo>
                    <a:pt x="22988" y="2934"/>
                  </a:lnTo>
                  <a:lnTo>
                    <a:pt x="23528" y="2741"/>
                  </a:lnTo>
                  <a:lnTo>
                    <a:pt x="24011" y="2548"/>
                  </a:lnTo>
                  <a:lnTo>
                    <a:pt x="23953" y="2451"/>
                  </a:lnTo>
                  <a:lnTo>
                    <a:pt x="23875" y="2355"/>
                  </a:lnTo>
                  <a:lnTo>
                    <a:pt x="23702" y="2162"/>
                  </a:lnTo>
                  <a:lnTo>
                    <a:pt x="23470" y="1988"/>
                  </a:lnTo>
                  <a:lnTo>
                    <a:pt x="23181" y="1795"/>
                  </a:lnTo>
                  <a:lnTo>
                    <a:pt x="22852" y="1621"/>
                  </a:lnTo>
                  <a:lnTo>
                    <a:pt x="22486" y="1467"/>
                  </a:lnTo>
                  <a:lnTo>
                    <a:pt x="22061" y="1293"/>
                  </a:lnTo>
                  <a:lnTo>
                    <a:pt x="21598" y="1139"/>
                  </a:lnTo>
                  <a:lnTo>
                    <a:pt x="21173" y="1023"/>
                  </a:lnTo>
                  <a:lnTo>
                    <a:pt x="20710" y="888"/>
                  </a:lnTo>
                  <a:lnTo>
                    <a:pt x="20208" y="772"/>
                  </a:lnTo>
                  <a:lnTo>
                    <a:pt x="19706" y="676"/>
                  </a:lnTo>
                  <a:lnTo>
                    <a:pt x="18606" y="483"/>
                  </a:lnTo>
                  <a:lnTo>
                    <a:pt x="17410" y="309"/>
                  </a:lnTo>
                  <a:lnTo>
                    <a:pt x="16136" y="174"/>
                  </a:lnTo>
                  <a:lnTo>
                    <a:pt x="14785" y="77"/>
                  </a:lnTo>
                  <a:lnTo>
                    <a:pt x="13376" y="19"/>
                  </a:lnTo>
                  <a:lnTo>
                    <a:pt x="11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5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extrusionOk="0">
                  <a:moveTo>
                    <a:pt x="1" y="1"/>
                  </a:moveTo>
                  <a:lnTo>
                    <a:pt x="1062" y="2297"/>
                  </a:lnTo>
                  <a:lnTo>
                    <a:pt x="1120" y="2452"/>
                  </a:lnTo>
                  <a:lnTo>
                    <a:pt x="3533" y="7702"/>
                  </a:lnTo>
                  <a:lnTo>
                    <a:pt x="3591" y="7817"/>
                  </a:lnTo>
                  <a:lnTo>
                    <a:pt x="5637" y="12237"/>
                  </a:lnTo>
                  <a:lnTo>
                    <a:pt x="5772" y="12508"/>
                  </a:lnTo>
                  <a:lnTo>
                    <a:pt x="5926" y="12778"/>
                  </a:lnTo>
                  <a:lnTo>
                    <a:pt x="6081" y="13029"/>
                  </a:lnTo>
                  <a:lnTo>
                    <a:pt x="6274" y="13260"/>
                  </a:lnTo>
                  <a:lnTo>
                    <a:pt x="6467" y="13492"/>
                  </a:lnTo>
                  <a:lnTo>
                    <a:pt x="6679" y="13704"/>
                  </a:lnTo>
                  <a:lnTo>
                    <a:pt x="6891" y="13897"/>
                  </a:lnTo>
                  <a:lnTo>
                    <a:pt x="7123" y="14090"/>
                  </a:lnTo>
                  <a:lnTo>
                    <a:pt x="7277" y="14206"/>
                  </a:lnTo>
                  <a:lnTo>
                    <a:pt x="7470" y="14322"/>
                  </a:lnTo>
                  <a:lnTo>
                    <a:pt x="7586" y="14399"/>
                  </a:lnTo>
                  <a:lnTo>
                    <a:pt x="7818" y="14534"/>
                  </a:lnTo>
                  <a:lnTo>
                    <a:pt x="8049" y="14650"/>
                  </a:lnTo>
                  <a:lnTo>
                    <a:pt x="8300" y="14747"/>
                  </a:lnTo>
                  <a:lnTo>
                    <a:pt x="8551" y="14843"/>
                  </a:lnTo>
                  <a:lnTo>
                    <a:pt x="8821" y="14920"/>
                  </a:lnTo>
                  <a:lnTo>
                    <a:pt x="9072" y="14978"/>
                  </a:lnTo>
                  <a:lnTo>
                    <a:pt x="9343" y="15036"/>
                  </a:lnTo>
                  <a:lnTo>
                    <a:pt x="9613" y="15055"/>
                  </a:lnTo>
                  <a:lnTo>
                    <a:pt x="10694" y="15152"/>
                  </a:lnTo>
                  <a:lnTo>
                    <a:pt x="11871" y="15229"/>
                  </a:lnTo>
                  <a:lnTo>
                    <a:pt x="12083" y="15229"/>
                  </a:lnTo>
                  <a:lnTo>
                    <a:pt x="13261" y="15287"/>
                  </a:lnTo>
                  <a:lnTo>
                    <a:pt x="14477" y="15306"/>
                  </a:lnTo>
                  <a:lnTo>
                    <a:pt x="15731" y="15287"/>
                  </a:lnTo>
                  <a:lnTo>
                    <a:pt x="17024" y="15229"/>
                  </a:lnTo>
                  <a:lnTo>
                    <a:pt x="17256" y="15229"/>
                  </a:lnTo>
                  <a:lnTo>
                    <a:pt x="17951" y="15171"/>
                  </a:lnTo>
                  <a:lnTo>
                    <a:pt x="18665" y="15113"/>
                  </a:lnTo>
                  <a:lnTo>
                    <a:pt x="19360" y="15017"/>
                  </a:lnTo>
                  <a:lnTo>
                    <a:pt x="20055" y="14920"/>
                  </a:lnTo>
                  <a:lnTo>
                    <a:pt x="20402" y="14862"/>
                  </a:lnTo>
                  <a:lnTo>
                    <a:pt x="20749" y="14766"/>
                  </a:lnTo>
                  <a:lnTo>
                    <a:pt x="21078" y="14650"/>
                  </a:lnTo>
                  <a:lnTo>
                    <a:pt x="21406" y="14496"/>
                  </a:lnTo>
                  <a:lnTo>
                    <a:pt x="21714" y="14341"/>
                  </a:lnTo>
                  <a:lnTo>
                    <a:pt x="22004" y="14148"/>
                  </a:lnTo>
                  <a:lnTo>
                    <a:pt x="22293" y="13936"/>
                  </a:lnTo>
                  <a:lnTo>
                    <a:pt x="22544" y="13704"/>
                  </a:lnTo>
                  <a:lnTo>
                    <a:pt x="22679" y="13608"/>
                  </a:lnTo>
                  <a:lnTo>
                    <a:pt x="22776" y="13492"/>
                  </a:lnTo>
                  <a:lnTo>
                    <a:pt x="22930" y="13338"/>
                  </a:lnTo>
                  <a:lnTo>
                    <a:pt x="23104" y="13106"/>
                  </a:lnTo>
                  <a:lnTo>
                    <a:pt x="23278" y="12874"/>
                  </a:lnTo>
                  <a:lnTo>
                    <a:pt x="23452" y="12623"/>
                  </a:lnTo>
                  <a:lnTo>
                    <a:pt x="23587" y="12372"/>
                  </a:lnTo>
                  <a:lnTo>
                    <a:pt x="26366" y="7084"/>
                  </a:lnTo>
                  <a:lnTo>
                    <a:pt x="26482" y="6872"/>
                  </a:lnTo>
                  <a:lnTo>
                    <a:pt x="29049" y="1969"/>
                  </a:lnTo>
                  <a:lnTo>
                    <a:pt x="29145" y="1815"/>
                  </a:lnTo>
                  <a:lnTo>
                    <a:pt x="30033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5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fill="none" extrusionOk="0">
                  <a:moveTo>
                    <a:pt x="30033" y="136"/>
                  </a:moveTo>
                  <a:lnTo>
                    <a:pt x="29145" y="1815"/>
                  </a:lnTo>
                  <a:lnTo>
                    <a:pt x="29049" y="1969"/>
                  </a:lnTo>
                  <a:lnTo>
                    <a:pt x="26482" y="6872"/>
                  </a:lnTo>
                  <a:lnTo>
                    <a:pt x="26366" y="7084"/>
                  </a:lnTo>
                  <a:lnTo>
                    <a:pt x="23587" y="12372"/>
                  </a:lnTo>
                  <a:lnTo>
                    <a:pt x="23587" y="12372"/>
                  </a:lnTo>
                  <a:lnTo>
                    <a:pt x="23452" y="12623"/>
                  </a:lnTo>
                  <a:lnTo>
                    <a:pt x="23278" y="12874"/>
                  </a:lnTo>
                  <a:lnTo>
                    <a:pt x="23104" y="13106"/>
                  </a:lnTo>
                  <a:lnTo>
                    <a:pt x="22930" y="13338"/>
                  </a:lnTo>
                  <a:lnTo>
                    <a:pt x="22930" y="13338"/>
                  </a:lnTo>
                  <a:lnTo>
                    <a:pt x="22776" y="13492"/>
                  </a:lnTo>
                  <a:lnTo>
                    <a:pt x="22776" y="13492"/>
                  </a:lnTo>
                  <a:lnTo>
                    <a:pt x="22679" y="13608"/>
                  </a:lnTo>
                  <a:lnTo>
                    <a:pt x="22679" y="13608"/>
                  </a:lnTo>
                  <a:lnTo>
                    <a:pt x="22544" y="13704"/>
                  </a:lnTo>
                  <a:lnTo>
                    <a:pt x="22544" y="13704"/>
                  </a:lnTo>
                  <a:lnTo>
                    <a:pt x="22293" y="13936"/>
                  </a:lnTo>
                  <a:lnTo>
                    <a:pt x="22004" y="14148"/>
                  </a:lnTo>
                  <a:lnTo>
                    <a:pt x="21714" y="14341"/>
                  </a:lnTo>
                  <a:lnTo>
                    <a:pt x="21406" y="14496"/>
                  </a:lnTo>
                  <a:lnTo>
                    <a:pt x="21078" y="14650"/>
                  </a:lnTo>
                  <a:lnTo>
                    <a:pt x="20749" y="14766"/>
                  </a:lnTo>
                  <a:lnTo>
                    <a:pt x="20402" y="14862"/>
                  </a:lnTo>
                  <a:lnTo>
                    <a:pt x="20055" y="14920"/>
                  </a:lnTo>
                  <a:lnTo>
                    <a:pt x="20055" y="14920"/>
                  </a:lnTo>
                  <a:lnTo>
                    <a:pt x="19360" y="15017"/>
                  </a:lnTo>
                  <a:lnTo>
                    <a:pt x="18665" y="15113"/>
                  </a:lnTo>
                  <a:lnTo>
                    <a:pt x="17951" y="15171"/>
                  </a:lnTo>
                  <a:lnTo>
                    <a:pt x="17256" y="15229"/>
                  </a:lnTo>
                  <a:lnTo>
                    <a:pt x="17256" y="15229"/>
                  </a:lnTo>
                  <a:lnTo>
                    <a:pt x="17024" y="15229"/>
                  </a:lnTo>
                  <a:lnTo>
                    <a:pt x="17024" y="15229"/>
                  </a:lnTo>
                  <a:lnTo>
                    <a:pt x="15731" y="15287"/>
                  </a:lnTo>
                  <a:lnTo>
                    <a:pt x="14477" y="15306"/>
                  </a:lnTo>
                  <a:lnTo>
                    <a:pt x="13261" y="15287"/>
                  </a:lnTo>
                  <a:lnTo>
                    <a:pt x="12083" y="15229"/>
                  </a:lnTo>
                  <a:lnTo>
                    <a:pt x="12083" y="15229"/>
                  </a:lnTo>
                  <a:lnTo>
                    <a:pt x="11871" y="15229"/>
                  </a:lnTo>
                  <a:lnTo>
                    <a:pt x="11871" y="15229"/>
                  </a:lnTo>
                  <a:lnTo>
                    <a:pt x="10694" y="15152"/>
                  </a:lnTo>
                  <a:lnTo>
                    <a:pt x="9613" y="15055"/>
                  </a:lnTo>
                  <a:lnTo>
                    <a:pt x="9613" y="15055"/>
                  </a:lnTo>
                  <a:lnTo>
                    <a:pt x="9343" y="15036"/>
                  </a:lnTo>
                  <a:lnTo>
                    <a:pt x="9072" y="14978"/>
                  </a:lnTo>
                  <a:lnTo>
                    <a:pt x="8821" y="14920"/>
                  </a:lnTo>
                  <a:lnTo>
                    <a:pt x="8551" y="14843"/>
                  </a:lnTo>
                  <a:lnTo>
                    <a:pt x="8300" y="14747"/>
                  </a:lnTo>
                  <a:lnTo>
                    <a:pt x="8049" y="14650"/>
                  </a:lnTo>
                  <a:lnTo>
                    <a:pt x="7818" y="14534"/>
                  </a:lnTo>
                  <a:lnTo>
                    <a:pt x="7586" y="14399"/>
                  </a:lnTo>
                  <a:lnTo>
                    <a:pt x="7586" y="14399"/>
                  </a:lnTo>
                  <a:lnTo>
                    <a:pt x="7470" y="14322"/>
                  </a:lnTo>
                  <a:lnTo>
                    <a:pt x="7470" y="14322"/>
                  </a:lnTo>
                  <a:lnTo>
                    <a:pt x="7277" y="14206"/>
                  </a:lnTo>
                  <a:lnTo>
                    <a:pt x="7277" y="14206"/>
                  </a:lnTo>
                  <a:lnTo>
                    <a:pt x="7123" y="14090"/>
                  </a:lnTo>
                  <a:lnTo>
                    <a:pt x="7123" y="14090"/>
                  </a:lnTo>
                  <a:lnTo>
                    <a:pt x="6891" y="13897"/>
                  </a:lnTo>
                  <a:lnTo>
                    <a:pt x="6679" y="13704"/>
                  </a:lnTo>
                  <a:lnTo>
                    <a:pt x="6467" y="13492"/>
                  </a:lnTo>
                  <a:lnTo>
                    <a:pt x="6274" y="13260"/>
                  </a:lnTo>
                  <a:lnTo>
                    <a:pt x="6081" y="13029"/>
                  </a:lnTo>
                  <a:lnTo>
                    <a:pt x="5926" y="12778"/>
                  </a:lnTo>
                  <a:lnTo>
                    <a:pt x="5772" y="12508"/>
                  </a:lnTo>
                  <a:lnTo>
                    <a:pt x="5637" y="12237"/>
                  </a:lnTo>
                  <a:lnTo>
                    <a:pt x="3591" y="7817"/>
                  </a:lnTo>
                  <a:lnTo>
                    <a:pt x="3533" y="7702"/>
                  </a:lnTo>
                  <a:lnTo>
                    <a:pt x="1120" y="2452"/>
                  </a:lnTo>
                  <a:lnTo>
                    <a:pt x="1062" y="2297"/>
                  </a:lnTo>
                  <a:lnTo>
                    <a:pt x="1" y="1"/>
                  </a:lnTo>
                  <a:lnTo>
                    <a:pt x="30033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5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extrusionOk="0">
                  <a:moveTo>
                    <a:pt x="14186" y="0"/>
                  </a:moveTo>
                  <a:lnTo>
                    <a:pt x="13685" y="20"/>
                  </a:lnTo>
                  <a:lnTo>
                    <a:pt x="12855" y="20"/>
                  </a:lnTo>
                  <a:lnTo>
                    <a:pt x="11156" y="58"/>
                  </a:lnTo>
                  <a:lnTo>
                    <a:pt x="10423" y="97"/>
                  </a:lnTo>
                  <a:lnTo>
                    <a:pt x="9940" y="116"/>
                  </a:lnTo>
                  <a:lnTo>
                    <a:pt x="9110" y="155"/>
                  </a:lnTo>
                  <a:lnTo>
                    <a:pt x="8049" y="213"/>
                  </a:lnTo>
                  <a:lnTo>
                    <a:pt x="7026" y="290"/>
                  </a:lnTo>
                  <a:lnTo>
                    <a:pt x="6041" y="367"/>
                  </a:lnTo>
                  <a:lnTo>
                    <a:pt x="5134" y="463"/>
                  </a:lnTo>
                  <a:lnTo>
                    <a:pt x="4285" y="560"/>
                  </a:lnTo>
                  <a:lnTo>
                    <a:pt x="3494" y="656"/>
                  </a:lnTo>
                  <a:lnTo>
                    <a:pt x="2780" y="772"/>
                  </a:lnTo>
                  <a:lnTo>
                    <a:pt x="2143" y="888"/>
                  </a:lnTo>
                  <a:lnTo>
                    <a:pt x="1641" y="1004"/>
                  </a:lnTo>
                  <a:lnTo>
                    <a:pt x="1216" y="1120"/>
                  </a:lnTo>
                  <a:lnTo>
                    <a:pt x="927" y="1197"/>
                  </a:lnTo>
                  <a:lnTo>
                    <a:pt x="695" y="1293"/>
                  </a:lnTo>
                  <a:lnTo>
                    <a:pt x="483" y="1371"/>
                  </a:lnTo>
                  <a:lnTo>
                    <a:pt x="309" y="1467"/>
                  </a:lnTo>
                  <a:lnTo>
                    <a:pt x="174" y="1564"/>
                  </a:lnTo>
                  <a:lnTo>
                    <a:pt x="78" y="1660"/>
                  </a:lnTo>
                  <a:lnTo>
                    <a:pt x="20" y="1757"/>
                  </a:lnTo>
                  <a:lnTo>
                    <a:pt x="0" y="1853"/>
                  </a:lnTo>
                  <a:lnTo>
                    <a:pt x="20" y="1950"/>
                  </a:lnTo>
                  <a:lnTo>
                    <a:pt x="97" y="2046"/>
                  </a:lnTo>
                  <a:lnTo>
                    <a:pt x="193" y="2143"/>
                  </a:lnTo>
                  <a:lnTo>
                    <a:pt x="348" y="2239"/>
                  </a:lnTo>
                  <a:lnTo>
                    <a:pt x="541" y="2336"/>
                  </a:lnTo>
                  <a:lnTo>
                    <a:pt x="792" y="2432"/>
                  </a:lnTo>
                  <a:lnTo>
                    <a:pt x="1062" y="2529"/>
                  </a:lnTo>
                  <a:lnTo>
                    <a:pt x="1371" y="2606"/>
                  </a:lnTo>
                  <a:lnTo>
                    <a:pt x="1737" y="2702"/>
                  </a:lnTo>
                  <a:lnTo>
                    <a:pt x="2143" y="2799"/>
                  </a:lnTo>
                  <a:lnTo>
                    <a:pt x="2857" y="2915"/>
                  </a:lnTo>
                  <a:lnTo>
                    <a:pt x="3629" y="3050"/>
                  </a:lnTo>
                  <a:lnTo>
                    <a:pt x="4497" y="3166"/>
                  </a:lnTo>
                  <a:lnTo>
                    <a:pt x="5443" y="3262"/>
                  </a:lnTo>
                  <a:lnTo>
                    <a:pt x="6447" y="3359"/>
                  </a:lnTo>
                  <a:lnTo>
                    <a:pt x="7528" y="3436"/>
                  </a:lnTo>
                  <a:lnTo>
                    <a:pt x="8647" y="3513"/>
                  </a:lnTo>
                  <a:lnTo>
                    <a:pt x="9844" y="3571"/>
                  </a:lnTo>
                  <a:lnTo>
                    <a:pt x="10654" y="3610"/>
                  </a:lnTo>
                  <a:lnTo>
                    <a:pt x="12276" y="3648"/>
                  </a:lnTo>
                  <a:lnTo>
                    <a:pt x="12507" y="3667"/>
                  </a:lnTo>
                  <a:lnTo>
                    <a:pt x="13472" y="3667"/>
                  </a:lnTo>
                  <a:lnTo>
                    <a:pt x="15036" y="3687"/>
                  </a:lnTo>
                  <a:lnTo>
                    <a:pt x="16174" y="3687"/>
                  </a:lnTo>
                  <a:lnTo>
                    <a:pt x="17255" y="3667"/>
                  </a:lnTo>
                  <a:lnTo>
                    <a:pt x="17371" y="3667"/>
                  </a:lnTo>
                  <a:lnTo>
                    <a:pt x="18124" y="3648"/>
                  </a:lnTo>
                  <a:lnTo>
                    <a:pt x="19070" y="3610"/>
                  </a:lnTo>
                  <a:lnTo>
                    <a:pt x="20112" y="3571"/>
                  </a:lnTo>
                  <a:lnTo>
                    <a:pt x="20150" y="3571"/>
                  </a:lnTo>
                  <a:lnTo>
                    <a:pt x="20942" y="3532"/>
                  </a:lnTo>
                  <a:lnTo>
                    <a:pt x="21945" y="3474"/>
                  </a:lnTo>
                  <a:lnTo>
                    <a:pt x="22930" y="3416"/>
                  </a:lnTo>
                  <a:lnTo>
                    <a:pt x="23856" y="3339"/>
                  </a:lnTo>
                  <a:lnTo>
                    <a:pt x="24744" y="3243"/>
                  </a:lnTo>
                  <a:lnTo>
                    <a:pt x="25574" y="3166"/>
                  </a:lnTo>
                  <a:lnTo>
                    <a:pt x="26327" y="3050"/>
                  </a:lnTo>
                  <a:lnTo>
                    <a:pt x="27041" y="2953"/>
                  </a:lnTo>
                  <a:lnTo>
                    <a:pt x="27678" y="2837"/>
                  </a:lnTo>
                  <a:lnTo>
                    <a:pt x="28469" y="2664"/>
                  </a:lnTo>
                  <a:lnTo>
                    <a:pt x="28836" y="2567"/>
                  </a:lnTo>
                  <a:lnTo>
                    <a:pt x="29145" y="2471"/>
                  </a:lnTo>
                  <a:lnTo>
                    <a:pt x="29415" y="2374"/>
                  </a:lnTo>
                  <a:lnTo>
                    <a:pt x="29647" y="2278"/>
                  </a:lnTo>
                  <a:lnTo>
                    <a:pt x="29820" y="2162"/>
                  </a:lnTo>
                  <a:lnTo>
                    <a:pt x="29955" y="2065"/>
                  </a:lnTo>
                  <a:lnTo>
                    <a:pt x="30033" y="1950"/>
                  </a:lnTo>
                  <a:lnTo>
                    <a:pt x="30052" y="1892"/>
                  </a:lnTo>
                  <a:lnTo>
                    <a:pt x="30052" y="1853"/>
                  </a:lnTo>
                  <a:lnTo>
                    <a:pt x="30033" y="1757"/>
                  </a:lnTo>
                  <a:lnTo>
                    <a:pt x="29975" y="1660"/>
                  </a:lnTo>
                  <a:lnTo>
                    <a:pt x="29878" y="1564"/>
                  </a:lnTo>
                  <a:lnTo>
                    <a:pt x="29743" y="1467"/>
                  </a:lnTo>
                  <a:lnTo>
                    <a:pt x="29569" y="1371"/>
                  </a:lnTo>
                  <a:lnTo>
                    <a:pt x="29357" y="1293"/>
                  </a:lnTo>
                  <a:lnTo>
                    <a:pt x="29125" y="1197"/>
                  </a:lnTo>
                  <a:lnTo>
                    <a:pt x="28855" y="1120"/>
                  </a:lnTo>
                  <a:lnTo>
                    <a:pt x="28469" y="1023"/>
                  </a:lnTo>
                  <a:lnTo>
                    <a:pt x="28025" y="927"/>
                  </a:lnTo>
                  <a:lnTo>
                    <a:pt x="27041" y="734"/>
                  </a:lnTo>
                  <a:lnTo>
                    <a:pt x="25883" y="579"/>
                  </a:lnTo>
                  <a:lnTo>
                    <a:pt x="24570" y="425"/>
                  </a:lnTo>
                  <a:lnTo>
                    <a:pt x="23123" y="290"/>
                  </a:lnTo>
                  <a:lnTo>
                    <a:pt x="21907" y="213"/>
                  </a:lnTo>
                  <a:lnTo>
                    <a:pt x="21675" y="193"/>
                  </a:lnTo>
                  <a:lnTo>
                    <a:pt x="20845" y="135"/>
                  </a:lnTo>
                  <a:lnTo>
                    <a:pt x="19764" y="97"/>
                  </a:lnTo>
                  <a:lnTo>
                    <a:pt x="18664" y="58"/>
                  </a:lnTo>
                  <a:lnTo>
                    <a:pt x="17564" y="39"/>
                  </a:lnTo>
                  <a:lnTo>
                    <a:pt x="17159" y="20"/>
                  </a:lnTo>
                  <a:lnTo>
                    <a:pt x="16406" y="20"/>
                  </a:lnTo>
                  <a:lnTo>
                    <a:pt x="15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5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fill="none" extrusionOk="0">
                  <a:moveTo>
                    <a:pt x="30052" y="1853"/>
                  </a:moveTo>
                  <a:lnTo>
                    <a:pt x="30052" y="1853"/>
                  </a:lnTo>
                  <a:lnTo>
                    <a:pt x="30052" y="1892"/>
                  </a:lnTo>
                  <a:lnTo>
                    <a:pt x="30033" y="1950"/>
                  </a:lnTo>
                  <a:lnTo>
                    <a:pt x="29955" y="2065"/>
                  </a:lnTo>
                  <a:lnTo>
                    <a:pt x="29820" y="2162"/>
                  </a:lnTo>
                  <a:lnTo>
                    <a:pt x="29647" y="2278"/>
                  </a:lnTo>
                  <a:lnTo>
                    <a:pt x="29415" y="2374"/>
                  </a:lnTo>
                  <a:lnTo>
                    <a:pt x="29145" y="2471"/>
                  </a:lnTo>
                  <a:lnTo>
                    <a:pt x="28836" y="2567"/>
                  </a:lnTo>
                  <a:lnTo>
                    <a:pt x="28469" y="2664"/>
                  </a:lnTo>
                  <a:lnTo>
                    <a:pt x="28469" y="2664"/>
                  </a:lnTo>
                  <a:lnTo>
                    <a:pt x="27678" y="2837"/>
                  </a:lnTo>
                  <a:lnTo>
                    <a:pt x="27678" y="2837"/>
                  </a:lnTo>
                  <a:lnTo>
                    <a:pt x="27041" y="2953"/>
                  </a:lnTo>
                  <a:lnTo>
                    <a:pt x="26327" y="3050"/>
                  </a:lnTo>
                  <a:lnTo>
                    <a:pt x="25574" y="3166"/>
                  </a:lnTo>
                  <a:lnTo>
                    <a:pt x="24744" y="3243"/>
                  </a:lnTo>
                  <a:lnTo>
                    <a:pt x="23856" y="3339"/>
                  </a:lnTo>
                  <a:lnTo>
                    <a:pt x="22930" y="3416"/>
                  </a:lnTo>
                  <a:lnTo>
                    <a:pt x="21945" y="3474"/>
                  </a:lnTo>
                  <a:lnTo>
                    <a:pt x="20942" y="3532"/>
                  </a:lnTo>
                  <a:lnTo>
                    <a:pt x="20942" y="3532"/>
                  </a:lnTo>
                  <a:lnTo>
                    <a:pt x="20150" y="3571"/>
                  </a:lnTo>
                  <a:lnTo>
                    <a:pt x="20150" y="3571"/>
                  </a:lnTo>
                  <a:lnTo>
                    <a:pt x="20112" y="3571"/>
                  </a:lnTo>
                  <a:lnTo>
                    <a:pt x="20112" y="3571"/>
                  </a:lnTo>
                  <a:lnTo>
                    <a:pt x="19070" y="3610"/>
                  </a:lnTo>
                  <a:lnTo>
                    <a:pt x="19070" y="3610"/>
                  </a:lnTo>
                  <a:lnTo>
                    <a:pt x="18124" y="3648"/>
                  </a:lnTo>
                  <a:lnTo>
                    <a:pt x="18124" y="3648"/>
                  </a:lnTo>
                  <a:lnTo>
                    <a:pt x="17371" y="3667"/>
                  </a:lnTo>
                  <a:lnTo>
                    <a:pt x="17371" y="3667"/>
                  </a:lnTo>
                  <a:lnTo>
                    <a:pt x="17255" y="3667"/>
                  </a:lnTo>
                  <a:lnTo>
                    <a:pt x="17255" y="3667"/>
                  </a:lnTo>
                  <a:lnTo>
                    <a:pt x="16174" y="3687"/>
                  </a:lnTo>
                  <a:lnTo>
                    <a:pt x="16174" y="3687"/>
                  </a:lnTo>
                  <a:lnTo>
                    <a:pt x="15866" y="3687"/>
                  </a:lnTo>
                  <a:lnTo>
                    <a:pt x="15866" y="3687"/>
                  </a:lnTo>
                  <a:lnTo>
                    <a:pt x="15074" y="3687"/>
                  </a:lnTo>
                  <a:lnTo>
                    <a:pt x="15036" y="3687"/>
                  </a:lnTo>
                  <a:lnTo>
                    <a:pt x="15036" y="3687"/>
                  </a:lnTo>
                  <a:lnTo>
                    <a:pt x="13472" y="3667"/>
                  </a:lnTo>
                  <a:lnTo>
                    <a:pt x="13472" y="3667"/>
                  </a:lnTo>
                  <a:lnTo>
                    <a:pt x="13318" y="3667"/>
                  </a:lnTo>
                  <a:lnTo>
                    <a:pt x="13318" y="3667"/>
                  </a:lnTo>
                  <a:lnTo>
                    <a:pt x="12507" y="3667"/>
                  </a:lnTo>
                  <a:lnTo>
                    <a:pt x="12507" y="3667"/>
                  </a:lnTo>
                  <a:lnTo>
                    <a:pt x="12276" y="3648"/>
                  </a:lnTo>
                  <a:lnTo>
                    <a:pt x="12276" y="3648"/>
                  </a:lnTo>
                  <a:lnTo>
                    <a:pt x="10654" y="3610"/>
                  </a:lnTo>
                  <a:lnTo>
                    <a:pt x="10654" y="3610"/>
                  </a:lnTo>
                  <a:lnTo>
                    <a:pt x="9844" y="3571"/>
                  </a:lnTo>
                  <a:lnTo>
                    <a:pt x="9844" y="3571"/>
                  </a:lnTo>
                  <a:lnTo>
                    <a:pt x="8647" y="3513"/>
                  </a:lnTo>
                  <a:lnTo>
                    <a:pt x="7528" y="3436"/>
                  </a:lnTo>
                  <a:lnTo>
                    <a:pt x="6447" y="3359"/>
                  </a:lnTo>
                  <a:lnTo>
                    <a:pt x="5443" y="3262"/>
                  </a:lnTo>
                  <a:lnTo>
                    <a:pt x="4497" y="3166"/>
                  </a:lnTo>
                  <a:lnTo>
                    <a:pt x="3629" y="3050"/>
                  </a:lnTo>
                  <a:lnTo>
                    <a:pt x="2857" y="2915"/>
                  </a:lnTo>
                  <a:lnTo>
                    <a:pt x="2143" y="2799"/>
                  </a:lnTo>
                  <a:lnTo>
                    <a:pt x="2143" y="2799"/>
                  </a:lnTo>
                  <a:lnTo>
                    <a:pt x="1737" y="2702"/>
                  </a:lnTo>
                  <a:lnTo>
                    <a:pt x="1371" y="2606"/>
                  </a:lnTo>
                  <a:lnTo>
                    <a:pt x="1371" y="2606"/>
                  </a:lnTo>
                  <a:lnTo>
                    <a:pt x="1062" y="2529"/>
                  </a:lnTo>
                  <a:lnTo>
                    <a:pt x="792" y="2432"/>
                  </a:lnTo>
                  <a:lnTo>
                    <a:pt x="541" y="2336"/>
                  </a:lnTo>
                  <a:lnTo>
                    <a:pt x="348" y="2239"/>
                  </a:lnTo>
                  <a:lnTo>
                    <a:pt x="193" y="2143"/>
                  </a:lnTo>
                  <a:lnTo>
                    <a:pt x="97" y="2046"/>
                  </a:lnTo>
                  <a:lnTo>
                    <a:pt x="20" y="1950"/>
                  </a:lnTo>
                  <a:lnTo>
                    <a:pt x="0" y="1853"/>
                  </a:lnTo>
                  <a:lnTo>
                    <a:pt x="0" y="1853"/>
                  </a:lnTo>
                  <a:lnTo>
                    <a:pt x="20" y="1757"/>
                  </a:lnTo>
                  <a:lnTo>
                    <a:pt x="78" y="1660"/>
                  </a:lnTo>
                  <a:lnTo>
                    <a:pt x="174" y="1564"/>
                  </a:lnTo>
                  <a:lnTo>
                    <a:pt x="309" y="1467"/>
                  </a:lnTo>
                  <a:lnTo>
                    <a:pt x="483" y="1371"/>
                  </a:lnTo>
                  <a:lnTo>
                    <a:pt x="695" y="1293"/>
                  </a:lnTo>
                  <a:lnTo>
                    <a:pt x="927" y="1197"/>
                  </a:lnTo>
                  <a:lnTo>
                    <a:pt x="1216" y="1120"/>
                  </a:lnTo>
                  <a:lnTo>
                    <a:pt x="1216" y="1120"/>
                  </a:lnTo>
                  <a:lnTo>
                    <a:pt x="1641" y="1004"/>
                  </a:lnTo>
                  <a:lnTo>
                    <a:pt x="2143" y="888"/>
                  </a:lnTo>
                  <a:lnTo>
                    <a:pt x="2143" y="888"/>
                  </a:lnTo>
                  <a:lnTo>
                    <a:pt x="2780" y="772"/>
                  </a:lnTo>
                  <a:lnTo>
                    <a:pt x="3494" y="656"/>
                  </a:lnTo>
                  <a:lnTo>
                    <a:pt x="4285" y="560"/>
                  </a:lnTo>
                  <a:lnTo>
                    <a:pt x="5134" y="463"/>
                  </a:lnTo>
                  <a:lnTo>
                    <a:pt x="6041" y="367"/>
                  </a:lnTo>
                  <a:lnTo>
                    <a:pt x="7026" y="290"/>
                  </a:lnTo>
                  <a:lnTo>
                    <a:pt x="8049" y="213"/>
                  </a:lnTo>
                  <a:lnTo>
                    <a:pt x="9110" y="155"/>
                  </a:lnTo>
                  <a:lnTo>
                    <a:pt x="9110" y="155"/>
                  </a:lnTo>
                  <a:lnTo>
                    <a:pt x="9940" y="116"/>
                  </a:lnTo>
                  <a:lnTo>
                    <a:pt x="9940" y="116"/>
                  </a:lnTo>
                  <a:lnTo>
                    <a:pt x="10423" y="97"/>
                  </a:lnTo>
                  <a:lnTo>
                    <a:pt x="10423" y="97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2855" y="20"/>
                  </a:lnTo>
                  <a:lnTo>
                    <a:pt x="12855" y="20"/>
                  </a:lnTo>
                  <a:lnTo>
                    <a:pt x="13685" y="20"/>
                  </a:lnTo>
                  <a:lnTo>
                    <a:pt x="13685" y="20"/>
                  </a:lnTo>
                  <a:lnTo>
                    <a:pt x="14186" y="0"/>
                  </a:lnTo>
                  <a:lnTo>
                    <a:pt x="14186" y="0"/>
                  </a:lnTo>
                  <a:lnTo>
                    <a:pt x="14708" y="0"/>
                  </a:lnTo>
                  <a:lnTo>
                    <a:pt x="15364" y="0"/>
                  </a:lnTo>
                  <a:lnTo>
                    <a:pt x="15364" y="0"/>
                  </a:lnTo>
                  <a:lnTo>
                    <a:pt x="15750" y="0"/>
                  </a:lnTo>
                  <a:lnTo>
                    <a:pt x="15750" y="0"/>
                  </a:lnTo>
                  <a:lnTo>
                    <a:pt x="16406" y="20"/>
                  </a:lnTo>
                  <a:lnTo>
                    <a:pt x="16406" y="20"/>
                  </a:lnTo>
                  <a:lnTo>
                    <a:pt x="17159" y="20"/>
                  </a:lnTo>
                  <a:lnTo>
                    <a:pt x="17159" y="20"/>
                  </a:lnTo>
                  <a:lnTo>
                    <a:pt x="17564" y="39"/>
                  </a:lnTo>
                  <a:lnTo>
                    <a:pt x="17564" y="39"/>
                  </a:lnTo>
                  <a:lnTo>
                    <a:pt x="18664" y="58"/>
                  </a:lnTo>
                  <a:lnTo>
                    <a:pt x="18664" y="58"/>
                  </a:lnTo>
                  <a:lnTo>
                    <a:pt x="19764" y="97"/>
                  </a:lnTo>
                  <a:lnTo>
                    <a:pt x="20845" y="135"/>
                  </a:lnTo>
                  <a:lnTo>
                    <a:pt x="20845" y="135"/>
                  </a:lnTo>
                  <a:lnTo>
                    <a:pt x="21675" y="193"/>
                  </a:lnTo>
                  <a:lnTo>
                    <a:pt x="21675" y="193"/>
                  </a:lnTo>
                  <a:lnTo>
                    <a:pt x="21907" y="213"/>
                  </a:lnTo>
                  <a:lnTo>
                    <a:pt x="21907" y="213"/>
                  </a:lnTo>
                  <a:lnTo>
                    <a:pt x="23123" y="290"/>
                  </a:lnTo>
                  <a:lnTo>
                    <a:pt x="23123" y="290"/>
                  </a:lnTo>
                  <a:lnTo>
                    <a:pt x="24570" y="425"/>
                  </a:lnTo>
                  <a:lnTo>
                    <a:pt x="25883" y="579"/>
                  </a:lnTo>
                  <a:lnTo>
                    <a:pt x="27041" y="734"/>
                  </a:lnTo>
                  <a:lnTo>
                    <a:pt x="28025" y="927"/>
                  </a:lnTo>
                  <a:lnTo>
                    <a:pt x="28025" y="927"/>
                  </a:lnTo>
                  <a:lnTo>
                    <a:pt x="28469" y="1023"/>
                  </a:lnTo>
                  <a:lnTo>
                    <a:pt x="28855" y="1120"/>
                  </a:lnTo>
                  <a:lnTo>
                    <a:pt x="28855" y="1120"/>
                  </a:lnTo>
                  <a:lnTo>
                    <a:pt x="29125" y="1197"/>
                  </a:lnTo>
                  <a:lnTo>
                    <a:pt x="29357" y="1293"/>
                  </a:lnTo>
                  <a:lnTo>
                    <a:pt x="29569" y="1371"/>
                  </a:lnTo>
                  <a:lnTo>
                    <a:pt x="29743" y="1467"/>
                  </a:lnTo>
                  <a:lnTo>
                    <a:pt x="29878" y="1564"/>
                  </a:lnTo>
                  <a:lnTo>
                    <a:pt x="29975" y="1660"/>
                  </a:lnTo>
                  <a:lnTo>
                    <a:pt x="30033" y="1757"/>
                  </a:lnTo>
                  <a:lnTo>
                    <a:pt x="30052" y="18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5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extrusionOk="0">
                  <a:moveTo>
                    <a:pt x="5154" y="0"/>
                  </a:move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517" y="367"/>
                  </a:lnTo>
                  <a:lnTo>
                    <a:pt x="4382" y="425"/>
                  </a:lnTo>
                  <a:lnTo>
                    <a:pt x="4286" y="444"/>
                  </a:lnTo>
                  <a:lnTo>
                    <a:pt x="4189" y="463"/>
                  </a:lnTo>
                  <a:lnTo>
                    <a:pt x="3977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618"/>
                  </a:lnTo>
                  <a:lnTo>
                    <a:pt x="3186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703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3" y="1351"/>
                  </a:lnTo>
                  <a:lnTo>
                    <a:pt x="2066" y="1409"/>
                  </a:lnTo>
                  <a:lnTo>
                    <a:pt x="2027" y="1448"/>
                  </a:lnTo>
                  <a:lnTo>
                    <a:pt x="1970" y="1525"/>
                  </a:lnTo>
                  <a:lnTo>
                    <a:pt x="1912" y="1622"/>
                  </a:lnTo>
                  <a:lnTo>
                    <a:pt x="1834" y="1815"/>
                  </a:lnTo>
                  <a:lnTo>
                    <a:pt x="1757" y="2008"/>
                  </a:lnTo>
                  <a:lnTo>
                    <a:pt x="1719" y="2104"/>
                  </a:lnTo>
                  <a:lnTo>
                    <a:pt x="1661" y="2181"/>
                  </a:lnTo>
                  <a:lnTo>
                    <a:pt x="1622" y="2201"/>
                  </a:lnTo>
                  <a:lnTo>
                    <a:pt x="1564" y="2278"/>
                  </a:lnTo>
                  <a:lnTo>
                    <a:pt x="1468" y="233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2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2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57" y="3745"/>
                  </a:lnTo>
                  <a:lnTo>
                    <a:pt x="483" y="3899"/>
                  </a:lnTo>
                  <a:lnTo>
                    <a:pt x="348" y="4073"/>
                  </a:lnTo>
                  <a:lnTo>
                    <a:pt x="271" y="4169"/>
                  </a:lnTo>
                  <a:lnTo>
                    <a:pt x="232" y="4266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22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155" y="5501"/>
                  </a:lnTo>
                  <a:lnTo>
                    <a:pt x="39" y="5713"/>
                  </a:lnTo>
                  <a:lnTo>
                    <a:pt x="20" y="5829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1" y="7740"/>
                  </a:lnTo>
                  <a:lnTo>
                    <a:pt x="348" y="7836"/>
                  </a:lnTo>
                  <a:lnTo>
                    <a:pt x="483" y="7991"/>
                  </a:lnTo>
                  <a:lnTo>
                    <a:pt x="657" y="8165"/>
                  </a:lnTo>
                  <a:lnTo>
                    <a:pt x="715" y="8242"/>
                  </a:lnTo>
                  <a:lnTo>
                    <a:pt x="773" y="8338"/>
                  </a:lnTo>
                  <a:lnTo>
                    <a:pt x="812" y="8493"/>
                  </a:lnTo>
                  <a:lnTo>
                    <a:pt x="831" y="8666"/>
                  </a:lnTo>
                  <a:lnTo>
                    <a:pt x="850" y="8821"/>
                  </a:lnTo>
                  <a:lnTo>
                    <a:pt x="869" y="8995"/>
                  </a:lnTo>
                  <a:lnTo>
                    <a:pt x="2491" y="9033"/>
                  </a:lnTo>
                  <a:lnTo>
                    <a:pt x="2722" y="9052"/>
                  </a:lnTo>
                  <a:lnTo>
                    <a:pt x="3687" y="9052"/>
                  </a:lnTo>
                  <a:lnTo>
                    <a:pt x="5251" y="9072"/>
                  </a:lnTo>
                  <a:lnTo>
                    <a:pt x="6389" y="9072"/>
                  </a:lnTo>
                  <a:lnTo>
                    <a:pt x="7470" y="9052"/>
                  </a:lnTo>
                  <a:lnTo>
                    <a:pt x="7586" y="9052"/>
                  </a:lnTo>
                  <a:lnTo>
                    <a:pt x="8339" y="9033"/>
                  </a:lnTo>
                  <a:lnTo>
                    <a:pt x="9285" y="8995"/>
                  </a:lnTo>
                  <a:lnTo>
                    <a:pt x="10327" y="8956"/>
                  </a:lnTo>
                  <a:lnTo>
                    <a:pt x="10308" y="9033"/>
                  </a:lnTo>
                  <a:lnTo>
                    <a:pt x="10365" y="8956"/>
                  </a:lnTo>
                  <a:lnTo>
                    <a:pt x="11157" y="8917"/>
                  </a:lnTo>
                  <a:lnTo>
                    <a:pt x="11176" y="8628"/>
                  </a:lnTo>
                  <a:lnTo>
                    <a:pt x="11195" y="8473"/>
                  </a:lnTo>
                  <a:lnTo>
                    <a:pt x="11234" y="8338"/>
                  </a:lnTo>
                  <a:lnTo>
                    <a:pt x="11292" y="8242"/>
                  </a:lnTo>
                  <a:lnTo>
                    <a:pt x="11369" y="8165"/>
                  </a:lnTo>
                  <a:lnTo>
                    <a:pt x="11524" y="7991"/>
                  </a:lnTo>
                  <a:lnTo>
                    <a:pt x="11678" y="7836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9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7" y="6659"/>
                  </a:lnTo>
                  <a:lnTo>
                    <a:pt x="11774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71"/>
                  </a:lnTo>
                  <a:lnTo>
                    <a:pt x="11890" y="5578"/>
                  </a:lnTo>
                  <a:lnTo>
                    <a:pt x="11774" y="5347"/>
                  </a:lnTo>
                  <a:lnTo>
                    <a:pt x="11736" y="5250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5" y="4690"/>
                  </a:lnTo>
                  <a:lnTo>
                    <a:pt x="11794" y="4459"/>
                  </a:lnTo>
                  <a:lnTo>
                    <a:pt x="11794" y="4362"/>
                  </a:lnTo>
                  <a:lnTo>
                    <a:pt x="11774" y="4266"/>
                  </a:lnTo>
                  <a:lnTo>
                    <a:pt x="11736" y="4169"/>
                  </a:lnTo>
                  <a:lnTo>
                    <a:pt x="11678" y="4073"/>
                  </a:lnTo>
                  <a:lnTo>
                    <a:pt x="11524" y="3899"/>
                  </a:lnTo>
                  <a:lnTo>
                    <a:pt x="11369" y="374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17"/>
                  </a:lnTo>
                  <a:lnTo>
                    <a:pt x="11176" y="3243"/>
                  </a:lnTo>
                  <a:lnTo>
                    <a:pt x="11157" y="3088"/>
                  </a:lnTo>
                  <a:lnTo>
                    <a:pt x="11137" y="2915"/>
                  </a:lnTo>
                  <a:lnTo>
                    <a:pt x="11118" y="2799"/>
                  </a:lnTo>
                  <a:lnTo>
                    <a:pt x="11060" y="2702"/>
                  </a:lnTo>
                  <a:lnTo>
                    <a:pt x="11002" y="2625"/>
                  </a:lnTo>
                  <a:lnTo>
                    <a:pt x="10906" y="2548"/>
                  </a:lnTo>
                  <a:lnTo>
                    <a:pt x="10732" y="2432"/>
                  </a:lnTo>
                  <a:lnTo>
                    <a:pt x="10520" y="2336"/>
                  </a:lnTo>
                  <a:lnTo>
                    <a:pt x="10443" y="2258"/>
                  </a:lnTo>
                  <a:lnTo>
                    <a:pt x="10365" y="2201"/>
                  </a:lnTo>
                  <a:lnTo>
                    <a:pt x="10346" y="2181"/>
                  </a:lnTo>
                  <a:lnTo>
                    <a:pt x="10288" y="2104"/>
                  </a:lnTo>
                  <a:lnTo>
                    <a:pt x="10250" y="2008"/>
                  </a:lnTo>
                  <a:lnTo>
                    <a:pt x="10153" y="1795"/>
                  </a:lnTo>
                  <a:lnTo>
                    <a:pt x="10076" y="1583"/>
                  </a:lnTo>
                  <a:lnTo>
                    <a:pt x="10018" y="1486"/>
                  </a:lnTo>
                  <a:lnTo>
                    <a:pt x="9941" y="1409"/>
                  </a:lnTo>
                  <a:lnTo>
                    <a:pt x="9864" y="1351"/>
                  </a:lnTo>
                  <a:lnTo>
                    <a:pt x="9786" y="1332"/>
                  </a:lnTo>
                  <a:lnTo>
                    <a:pt x="9632" y="1274"/>
                  </a:lnTo>
                  <a:lnTo>
                    <a:pt x="9439" y="1236"/>
                  </a:lnTo>
                  <a:lnTo>
                    <a:pt x="9265" y="1178"/>
                  </a:lnTo>
                  <a:lnTo>
                    <a:pt x="9188" y="1158"/>
                  </a:lnTo>
                  <a:lnTo>
                    <a:pt x="9111" y="1100"/>
                  </a:lnTo>
                  <a:lnTo>
                    <a:pt x="9053" y="1062"/>
                  </a:lnTo>
                  <a:lnTo>
                    <a:pt x="8995" y="1004"/>
                  </a:lnTo>
                  <a:lnTo>
                    <a:pt x="8918" y="927"/>
                  </a:lnTo>
                  <a:lnTo>
                    <a:pt x="8802" y="753"/>
                  </a:lnTo>
                  <a:lnTo>
                    <a:pt x="8667" y="599"/>
                  </a:lnTo>
                  <a:lnTo>
                    <a:pt x="8590" y="541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8030" y="444"/>
                  </a:lnTo>
                  <a:lnTo>
                    <a:pt x="7818" y="463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490" y="367"/>
                  </a:lnTo>
                  <a:lnTo>
                    <a:pt x="7355" y="270"/>
                  </a:lnTo>
                  <a:lnTo>
                    <a:pt x="7123" y="116"/>
                  </a:lnTo>
                  <a:lnTo>
                    <a:pt x="6988" y="39"/>
                  </a:lnTo>
                  <a:lnTo>
                    <a:pt x="6853" y="0"/>
                  </a:lnTo>
                  <a:lnTo>
                    <a:pt x="6737" y="0"/>
                  </a:lnTo>
                  <a:lnTo>
                    <a:pt x="6602" y="39"/>
                  </a:lnTo>
                  <a:lnTo>
                    <a:pt x="6332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810" y="174"/>
                  </a:lnTo>
                  <a:lnTo>
                    <a:pt x="5598" y="97"/>
                  </a:lnTo>
                  <a:lnTo>
                    <a:pt x="5367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5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6" y="7740"/>
                  </a:lnTo>
                  <a:lnTo>
                    <a:pt x="11678" y="7836"/>
                  </a:lnTo>
                  <a:lnTo>
                    <a:pt x="11524" y="7991"/>
                  </a:lnTo>
                  <a:lnTo>
                    <a:pt x="11369" y="8165"/>
                  </a:lnTo>
                  <a:lnTo>
                    <a:pt x="11292" y="8242"/>
                  </a:lnTo>
                  <a:lnTo>
                    <a:pt x="11234" y="8338"/>
                  </a:lnTo>
                  <a:lnTo>
                    <a:pt x="11234" y="8338"/>
                  </a:lnTo>
                  <a:lnTo>
                    <a:pt x="11195" y="8473"/>
                  </a:lnTo>
                  <a:lnTo>
                    <a:pt x="11176" y="8628"/>
                  </a:lnTo>
                  <a:lnTo>
                    <a:pt x="11157" y="8917"/>
                  </a:lnTo>
                  <a:lnTo>
                    <a:pt x="11157" y="8917"/>
                  </a:lnTo>
                  <a:lnTo>
                    <a:pt x="10365" y="8956"/>
                  </a:lnTo>
                  <a:lnTo>
                    <a:pt x="10365" y="8956"/>
                  </a:lnTo>
                  <a:lnTo>
                    <a:pt x="10308" y="9033"/>
                  </a:lnTo>
                  <a:lnTo>
                    <a:pt x="10308" y="9033"/>
                  </a:lnTo>
                  <a:lnTo>
                    <a:pt x="10327" y="8956"/>
                  </a:lnTo>
                  <a:lnTo>
                    <a:pt x="10327" y="8956"/>
                  </a:lnTo>
                  <a:lnTo>
                    <a:pt x="9285" y="8995"/>
                  </a:lnTo>
                  <a:lnTo>
                    <a:pt x="9285" y="8995"/>
                  </a:lnTo>
                  <a:lnTo>
                    <a:pt x="8339" y="9033"/>
                  </a:lnTo>
                  <a:lnTo>
                    <a:pt x="8339" y="9033"/>
                  </a:lnTo>
                  <a:lnTo>
                    <a:pt x="7586" y="9052"/>
                  </a:lnTo>
                  <a:lnTo>
                    <a:pt x="7586" y="9052"/>
                  </a:lnTo>
                  <a:lnTo>
                    <a:pt x="7470" y="9052"/>
                  </a:lnTo>
                  <a:lnTo>
                    <a:pt x="7470" y="9052"/>
                  </a:lnTo>
                  <a:lnTo>
                    <a:pt x="6389" y="9072"/>
                  </a:lnTo>
                  <a:lnTo>
                    <a:pt x="6389" y="9072"/>
                  </a:lnTo>
                  <a:lnTo>
                    <a:pt x="6081" y="9072"/>
                  </a:lnTo>
                  <a:lnTo>
                    <a:pt x="6081" y="9072"/>
                  </a:lnTo>
                  <a:lnTo>
                    <a:pt x="5289" y="9072"/>
                  </a:lnTo>
                  <a:lnTo>
                    <a:pt x="5251" y="9072"/>
                  </a:lnTo>
                  <a:lnTo>
                    <a:pt x="5251" y="9072"/>
                  </a:lnTo>
                  <a:lnTo>
                    <a:pt x="3687" y="9052"/>
                  </a:lnTo>
                  <a:lnTo>
                    <a:pt x="3687" y="9052"/>
                  </a:lnTo>
                  <a:lnTo>
                    <a:pt x="3533" y="9052"/>
                  </a:lnTo>
                  <a:lnTo>
                    <a:pt x="3533" y="9052"/>
                  </a:lnTo>
                  <a:lnTo>
                    <a:pt x="2722" y="9052"/>
                  </a:lnTo>
                  <a:lnTo>
                    <a:pt x="2722" y="9052"/>
                  </a:lnTo>
                  <a:lnTo>
                    <a:pt x="2491" y="9033"/>
                  </a:lnTo>
                  <a:lnTo>
                    <a:pt x="2491" y="9033"/>
                  </a:lnTo>
                  <a:lnTo>
                    <a:pt x="869" y="8995"/>
                  </a:lnTo>
                  <a:lnTo>
                    <a:pt x="869" y="8995"/>
                  </a:lnTo>
                  <a:lnTo>
                    <a:pt x="850" y="8821"/>
                  </a:lnTo>
                  <a:lnTo>
                    <a:pt x="831" y="8666"/>
                  </a:lnTo>
                  <a:lnTo>
                    <a:pt x="812" y="8493"/>
                  </a:lnTo>
                  <a:lnTo>
                    <a:pt x="773" y="8338"/>
                  </a:lnTo>
                  <a:lnTo>
                    <a:pt x="773" y="8338"/>
                  </a:lnTo>
                  <a:lnTo>
                    <a:pt x="715" y="8242"/>
                  </a:lnTo>
                  <a:lnTo>
                    <a:pt x="657" y="8165"/>
                  </a:lnTo>
                  <a:lnTo>
                    <a:pt x="483" y="7991"/>
                  </a:lnTo>
                  <a:lnTo>
                    <a:pt x="348" y="7836"/>
                  </a:lnTo>
                  <a:lnTo>
                    <a:pt x="271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2" y="7219"/>
                  </a:lnTo>
                  <a:lnTo>
                    <a:pt x="310" y="6987"/>
                  </a:lnTo>
                  <a:lnTo>
                    <a:pt x="310" y="6871"/>
                  </a:lnTo>
                  <a:lnTo>
                    <a:pt x="310" y="6775"/>
                  </a:lnTo>
                  <a:lnTo>
                    <a:pt x="310" y="6775"/>
                  </a:lnTo>
                  <a:lnTo>
                    <a:pt x="290" y="6659"/>
                  </a:lnTo>
                  <a:lnTo>
                    <a:pt x="252" y="6563"/>
                  </a:lnTo>
                  <a:lnTo>
                    <a:pt x="136" y="6370"/>
                  </a:lnTo>
                  <a:lnTo>
                    <a:pt x="39" y="6157"/>
                  </a:lnTo>
                  <a:lnTo>
                    <a:pt x="1" y="6061"/>
                  </a:lnTo>
                  <a:lnTo>
                    <a:pt x="1" y="5945"/>
                  </a:lnTo>
                  <a:lnTo>
                    <a:pt x="1" y="5945"/>
                  </a:lnTo>
                  <a:lnTo>
                    <a:pt x="20" y="5829"/>
                  </a:lnTo>
                  <a:lnTo>
                    <a:pt x="39" y="5713"/>
                  </a:lnTo>
                  <a:lnTo>
                    <a:pt x="155" y="5501"/>
                  </a:lnTo>
                  <a:lnTo>
                    <a:pt x="155" y="5501"/>
                  </a:lnTo>
                  <a:lnTo>
                    <a:pt x="252" y="5308"/>
                  </a:lnTo>
                  <a:lnTo>
                    <a:pt x="290" y="5231"/>
                  </a:lnTo>
                  <a:lnTo>
                    <a:pt x="310" y="5134"/>
                  </a:lnTo>
                  <a:lnTo>
                    <a:pt x="310" y="5134"/>
                  </a:lnTo>
                  <a:lnTo>
                    <a:pt x="310" y="5019"/>
                  </a:lnTo>
                  <a:lnTo>
                    <a:pt x="310" y="4922"/>
                  </a:lnTo>
                  <a:lnTo>
                    <a:pt x="252" y="4690"/>
                  </a:lnTo>
                  <a:lnTo>
                    <a:pt x="213" y="4459"/>
                  </a:lnTo>
                  <a:lnTo>
                    <a:pt x="213" y="4362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1" y="4169"/>
                  </a:lnTo>
                  <a:lnTo>
                    <a:pt x="348" y="4073"/>
                  </a:lnTo>
                  <a:lnTo>
                    <a:pt x="483" y="3899"/>
                  </a:lnTo>
                  <a:lnTo>
                    <a:pt x="657" y="3745"/>
                  </a:lnTo>
                  <a:lnTo>
                    <a:pt x="715" y="3648"/>
                  </a:lnTo>
                  <a:lnTo>
                    <a:pt x="773" y="3552"/>
                  </a:lnTo>
                  <a:lnTo>
                    <a:pt x="773" y="3552"/>
                  </a:lnTo>
                  <a:lnTo>
                    <a:pt x="812" y="3455"/>
                  </a:lnTo>
                  <a:lnTo>
                    <a:pt x="831" y="3359"/>
                  </a:lnTo>
                  <a:lnTo>
                    <a:pt x="850" y="3127"/>
                  </a:lnTo>
                  <a:lnTo>
                    <a:pt x="869" y="2895"/>
                  </a:lnTo>
                  <a:lnTo>
                    <a:pt x="908" y="2799"/>
                  </a:lnTo>
                  <a:lnTo>
                    <a:pt x="947" y="2702"/>
                  </a:lnTo>
                  <a:lnTo>
                    <a:pt x="947" y="2702"/>
                  </a:lnTo>
                  <a:lnTo>
                    <a:pt x="1024" y="2625"/>
                  </a:lnTo>
                  <a:lnTo>
                    <a:pt x="1101" y="2548"/>
                  </a:lnTo>
                  <a:lnTo>
                    <a:pt x="1294" y="2432"/>
                  </a:lnTo>
                  <a:lnTo>
                    <a:pt x="1294" y="2432"/>
                  </a:lnTo>
                  <a:lnTo>
                    <a:pt x="1468" y="2336"/>
                  </a:lnTo>
                  <a:lnTo>
                    <a:pt x="156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1" y="2181"/>
                  </a:lnTo>
                  <a:lnTo>
                    <a:pt x="1661" y="2181"/>
                  </a:lnTo>
                  <a:lnTo>
                    <a:pt x="1719" y="2104"/>
                  </a:lnTo>
                  <a:lnTo>
                    <a:pt x="1757" y="2008"/>
                  </a:lnTo>
                  <a:lnTo>
                    <a:pt x="1834" y="1815"/>
                  </a:lnTo>
                  <a:lnTo>
                    <a:pt x="1912" y="1622"/>
                  </a:lnTo>
                  <a:lnTo>
                    <a:pt x="1970" y="1525"/>
                  </a:lnTo>
                  <a:lnTo>
                    <a:pt x="2027" y="1448"/>
                  </a:lnTo>
                  <a:lnTo>
                    <a:pt x="2027" y="1448"/>
                  </a:lnTo>
                  <a:lnTo>
                    <a:pt x="2066" y="1409"/>
                  </a:lnTo>
                  <a:lnTo>
                    <a:pt x="2066" y="1409"/>
                  </a:lnTo>
                  <a:lnTo>
                    <a:pt x="2163" y="1351"/>
                  </a:lnTo>
                  <a:lnTo>
                    <a:pt x="2259" y="1313"/>
                  </a:lnTo>
                  <a:lnTo>
                    <a:pt x="2471" y="1255"/>
                  </a:lnTo>
                  <a:lnTo>
                    <a:pt x="2703" y="1197"/>
                  </a:lnTo>
                  <a:lnTo>
                    <a:pt x="2799" y="1158"/>
                  </a:lnTo>
                  <a:lnTo>
                    <a:pt x="2896" y="1100"/>
                  </a:lnTo>
                  <a:lnTo>
                    <a:pt x="2896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6" y="792"/>
                  </a:lnTo>
                  <a:lnTo>
                    <a:pt x="3340" y="618"/>
                  </a:lnTo>
                  <a:lnTo>
                    <a:pt x="3417" y="541"/>
                  </a:lnTo>
                  <a:lnTo>
                    <a:pt x="3514" y="483"/>
                  </a:lnTo>
                  <a:lnTo>
                    <a:pt x="3514" y="483"/>
                  </a:lnTo>
                  <a:lnTo>
                    <a:pt x="3610" y="444"/>
                  </a:lnTo>
                  <a:lnTo>
                    <a:pt x="3726" y="444"/>
                  </a:lnTo>
                  <a:lnTo>
                    <a:pt x="3977" y="444"/>
                  </a:lnTo>
                  <a:lnTo>
                    <a:pt x="3977" y="444"/>
                  </a:lnTo>
                  <a:lnTo>
                    <a:pt x="4189" y="463"/>
                  </a:lnTo>
                  <a:lnTo>
                    <a:pt x="4286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517" y="367"/>
                  </a:lnTo>
                  <a:lnTo>
                    <a:pt x="4633" y="290"/>
                  </a:lnTo>
                  <a:lnTo>
                    <a:pt x="4865" y="116"/>
                  </a:lnTo>
                  <a:lnTo>
                    <a:pt x="4865" y="116"/>
                  </a:lnTo>
                  <a:lnTo>
                    <a:pt x="5000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51" y="0"/>
                  </a:lnTo>
                  <a:lnTo>
                    <a:pt x="5367" y="20"/>
                  </a:lnTo>
                  <a:lnTo>
                    <a:pt x="5598" y="97"/>
                  </a:lnTo>
                  <a:lnTo>
                    <a:pt x="5598" y="97"/>
                  </a:lnTo>
                  <a:lnTo>
                    <a:pt x="5810" y="174"/>
                  </a:lnTo>
                  <a:lnTo>
                    <a:pt x="5907" y="193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158" y="174"/>
                  </a:lnTo>
                  <a:lnTo>
                    <a:pt x="6332" y="116"/>
                  </a:lnTo>
                  <a:lnTo>
                    <a:pt x="6332" y="116"/>
                  </a:lnTo>
                  <a:lnTo>
                    <a:pt x="6602" y="39"/>
                  </a:lnTo>
                  <a:lnTo>
                    <a:pt x="6737" y="0"/>
                  </a:lnTo>
                  <a:lnTo>
                    <a:pt x="6853" y="0"/>
                  </a:lnTo>
                  <a:lnTo>
                    <a:pt x="6853" y="0"/>
                  </a:lnTo>
                  <a:lnTo>
                    <a:pt x="6988" y="39"/>
                  </a:lnTo>
                  <a:lnTo>
                    <a:pt x="7123" y="116"/>
                  </a:lnTo>
                  <a:lnTo>
                    <a:pt x="7355" y="270"/>
                  </a:lnTo>
                  <a:lnTo>
                    <a:pt x="7355" y="270"/>
                  </a:lnTo>
                  <a:lnTo>
                    <a:pt x="7490" y="367"/>
                  </a:lnTo>
                  <a:lnTo>
                    <a:pt x="7625" y="425"/>
                  </a:lnTo>
                  <a:lnTo>
                    <a:pt x="7625" y="425"/>
                  </a:lnTo>
                  <a:lnTo>
                    <a:pt x="7721" y="444"/>
                  </a:lnTo>
                  <a:lnTo>
                    <a:pt x="7818" y="463"/>
                  </a:lnTo>
                  <a:lnTo>
                    <a:pt x="8030" y="444"/>
                  </a:lnTo>
                  <a:lnTo>
                    <a:pt x="8030" y="444"/>
                  </a:lnTo>
                  <a:lnTo>
                    <a:pt x="8281" y="444"/>
                  </a:lnTo>
                  <a:lnTo>
                    <a:pt x="839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90" y="541"/>
                  </a:lnTo>
                  <a:lnTo>
                    <a:pt x="8667" y="599"/>
                  </a:lnTo>
                  <a:lnTo>
                    <a:pt x="8802" y="753"/>
                  </a:lnTo>
                  <a:lnTo>
                    <a:pt x="8918" y="927"/>
                  </a:lnTo>
                  <a:lnTo>
                    <a:pt x="8995" y="1004"/>
                  </a:lnTo>
                  <a:lnTo>
                    <a:pt x="9053" y="1062"/>
                  </a:lnTo>
                  <a:lnTo>
                    <a:pt x="9053" y="1062"/>
                  </a:lnTo>
                  <a:lnTo>
                    <a:pt x="9111" y="1100"/>
                  </a:lnTo>
                  <a:lnTo>
                    <a:pt x="9111" y="1100"/>
                  </a:lnTo>
                  <a:lnTo>
                    <a:pt x="9188" y="1158"/>
                  </a:lnTo>
                  <a:lnTo>
                    <a:pt x="9265" y="1178"/>
                  </a:lnTo>
                  <a:lnTo>
                    <a:pt x="9439" y="1236"/>
                  </a:lnTo>
                  <a:lnTo>
                    <a:pt x="9632" y="1274"/>
                  </a:lnTo>
                  <a:lnTo>
                    <a:pt x="9786" y="1332"/>
                  </a:lnTo>
                  <a:lnTo>
                    <a:pt x="9786" y="1332"/>
                  </a:lnTo>
                  <a:lnTo>
                    <a:pt x="9864" y="1351"/>
                  </a:lnTo>
                  <a:lnTo>
                    <a:pt x="9941" y="1409"/>
                  </a:lnTo>
                  <a:lnTo>
                    <a:pt x="9941" y="1409"/>
                  </a:lnTo>
                  <a:lnTo>
                    <a:pt x="10018" y="1486"/>
                  </a:lnTo>
                  <a:lnTo>
                    <a:pt x="10076" y="1583"/>
                  </a:lnTo>
                  <a:lnTo>
                    <a:pt x="10153" y="1795"/>
                  </a:lnTo>
                  <a:lnTo>
                    <a:pt x="10250" y="2008"/>
                  </a:lnTo>
                  <a:lnTo>
                    <a:pt x="10288" y="2104"/>
                  </a:lnTo>
                  <a:lnTo>
                    <a:pt x="10346" y="2181"/>
                  </a:lnTo>
                  <a:lnTo>
                    <a:pt x="10365" y="2201"/>
                  </a:lnTo>
                  <a:lnTo>
                    <a:pt x="10365" y="2201"/>
                  </a:lnTo>
                  <a:lnTo>
                    <a:pt x="10443" y="2258"/>
                  </a:lnTo>
                  <a:lnTo>
                    <a:pt x="10520" y="2336"/>
                  </a:lnTo>
                  <a:lnTo>
                    <a:pt x="10732" y="2432"/>
                  </a:lnTo>
                  <a:lnTo>
                    <a:pt x="10906" y="2548"/>
                  </a:lnTo>
                  <a:lnTo>
                    <a:pt x="1100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118" y="2799"/>
                  </a:lnTo>
                  <a:lnTo>
                    <a:pt x="11137" y="2915"/>
                  </a:lnTo>
                  <a:lnTo>
                    <a:pt x="11137" y="2915"/>
                  </a:lnTo>
                  <a:lnTo>
                    <a:pt x="11157" y="3088"/>
                  </a:lnTo>
                  <a:lnTo>
                    <a:pt x="11176" y="3243"/>
                  </a:lnTo>
                  <a:lnTo>
                    <a:pt x="11195" y="3417"/>
                  </a:lnTo>
                  <a:lnTo>
                    <a:pt x="11234" y="3552"/>
                  </a:lnTo>
                  <a:lnTo>
                    <a:pt x="11234" y="3552"/>
                  </a:lnTo>
                  <a:lnTo>
                    <a:pt x="11292" y="3648"/>
                  </a:lnTo>
                  <a:lnTo>
                    <a:pt x="11369" y="3745"/>
                  </a:lnTo>
                  <a:lnTo>
                    <a:pt x="11524" y="3899"/>
                  </a:lnTo>
                  <a:lnTo>
                    <a:pt x="11678" y="4073"/>
                  </a:lnTo>
                  <a:lnTo>
                    <a:pt x="11736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4" y="4362"/>
                  </a:lnTo>
                  <a:lnTo>
                    <a:pt x="11794" y="4459"/>
                  </a:lnTo>
                  <a:lnTo>
                    <a:pt x="11755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36" y="5250"/>
                  </a:lnTo>
                  <a:lnTo>
                    <a:pt x="11774" y="5347"/>
                  </a:lnTo>
                  <a:lnTo>
                    <a:pt x="11890" y="5578"/>
                  </a:lnTo>
                  <a:lnTo>
                    <a:pt x="11890" y="5578"/>
                  </a:lnTo>
                  <a:lnTo>
                    <a:pt x="11967" y="5771"/>
                  </a:lnTo>
                  <a:lnTo>
                    <a:pt x="12006" y="5848"/>
                  </a:lnTo>
                  <a:lnTo>
                    <a:pt x="12006" y="5945"/>
                  </a:lnTo>
                  <a:lnTo>
                    <a:pt x="12006" y="5945"/>
                  </a:lnTo>
                  <a:lnTo>
                    <a:pt x="12006" y="6061"/>
                  </a:lnTo>
                  <a:lnTo>
                    <a:pt x="11967" y="6157"/>
                  </a:lnTo>
                  <a:lnTo>
                    <a:pt x="11871" y="6370"/>
                  </a:lnTo>
                  <a:lnTo>
                    <a:pt x="11774" y="6563"/>
                  </a:lnTo>
                  <a:lnTo>
                    <a:pt x="11717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5" y="7219"/>
                  </a:lnTo>
                  <a:lnTo>
                    <a:pt x="11794" y="7431"/>
                  </a:lnTo>
                  <a:lnTo>
                    <a:pt x="11794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5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extrusionOk="0">
                  <a:moveTo>
                    <a:pt x="5154" y="0"/>
                  </a:moveTo>
                  <a:lnTo>
                    <a:pt x="5038" y="39"/>
                  </a:lnTo>
                  <a:lnTo>
                    <a:pt x="4941" y="77"/>
                  </a:lnTo>
                  <a:lnTo>
                    <a:pt x="4768" y="193"/>
                  </a:lnTo>
                  <a:lnTo>
                    <a:pt x="4575" y="328"/>
                  </a:lnTo>
                  <a:lnTo>
                    <a:pt x="4478" y="386"/>
                  </a:lnTo>
                  <a:lnTo>
                    <a:pt x="4382" y="425"/>
                  </a:lnTo>
                  <a:lnTo>
                    <a:pt x="4285" y="444"/>
                  </a:lnTo>
                  <a:lnTo>
                    <a:pt x="4189" y="463"/>
                  </a:lnTo>
                  <a:lnTo>
                    <a:pt x="3976" y="444"/>
                  </a:lnTo>
                  <a:lnTo>
                    <a:pt x="3609" y="444"/>
                  </a:lnTo>
                  <a:lnTo>
                    <a:pt x="3513" y="483"/>
                  </a:lnTo>
                  <a:lnTo>
                    <a:pt x="3416" y="541"/>
                  </a:lnTo>
                  <a:lnTo>
                    <a:pt x="3339" y="618"/>
                  </a:lnTo>
                  <a:lnTo>
                    <a:pt x="3185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5" y="1100"/>
                  </a:lnTo>
                  <a:lnTo>
                    <a:pt x="2741" y="1178"/>
                  </a:lnTo>
                  <a:lnTo>
                    <a:pt x="2587" y="1216"/>
                  </a:lnTo>
                  <a:lnTo>
                    <a:pt x="2316" y="1293"/>
                  </a:lnTo>
                  <a:lnTo>
                    <a:pt x="2181" y="1332"/>
                  </a:lnTo>
                  <a:lnTo>
                    <a:pt x="2065" y="1409"/>
                  </a:lnTo>
                  <a:lnTo>
                    <a:pt x="1988" y="1506"/>
                  </a:lnTo>
                  <a:lnTo>
                    <a:pt x="1930" y="1622"/>
                  </a:lnTo>
                  <a:lnTo>
                    <a:pt x="1815" y="1872"/>
                  </a:lnTo>
                  <a:lnTo>
                    <a:pt x="1757" y="2027"/>
                  </a:lnTo>
                  <a:lnTo>
                    <a:pt x="1699" y="2123"/>
                  </a:lnTo>
                  <a:lnTo>
                    <a:pt x="1660" y="2181"/>
                  </a:lnTo>
                  <a:lnTo>
                    <a:pt x="1622" y="2201"/>
                  </a:lnTo>
                  <a:lnTo>
                    <a:pt x="1544" y="2278"/>
                  </a:lnTo>
                  <a:lnTo>
                    <a:pt x="1467" y="2336"/>
                  </a:lnTo>
                  <a:lnTo>
                    <a:pt x="1274" y="2451"/>
                  </a:lnTo>
                  <a:lnTo>
                    <a:pt x="1081" y="2548"/>
                  </a:lnTo>
                  <a:lnTo>
                    <a:pt x="1004" y="2625"/>
                  </a:lnTo>
                  <a:lnTo>
                    <a:pt x="946" y="2702"/>
                  </a:lnTo>
                  <a:lnTo>
                    <a:pt x="907" y="2799"/>
                  </a:lnTo>
                  <a:lnTo>
                    <a:pt x="869" y="2895"/>
                  </a:lnTo>
                  <a:lnTo>
                    <a:pt x="849" y="3127"/>
                  </a:lnTo>
                  <a:lnTo>
                    <a:pt x="830" y="3359"/>
                  </a:lnTo>
                  <a:lnTo>
                    <a:pt x="811" y="3455"/>
                  </a:lnTo>
                  <a:lnTo>
                    <a:pt x="772" y="3552"/>
                  </a:lnTo>
                  <a:lnTo>
                    <a:pt x="714" y="3648"/>
                  </a:lnTo>
                  <a:lnTo>
                    <a:pt x="579" y="3803"/>
                  </a:lnTo>
                  <a:lnTo>
                    <a:pt x="444" y="3938"/>
                  </a:lnTo>
                  <a:lnTo>
                    <a:pt x="328" y="4092"/>
                  </a:lnTo>
                  <a:lnTo>
                    <a:pt x="270" y="4169"/>
                  </a:lnTo>
                  <a:lnTo>
                    <a:pt x="232" y="4266"/>
                  </a:lnTo>
                  <a:lnTo>
                    <a:pt x="232" y="4304"/>
                  </a:lnTo>
                  <a:lnTo>
                    <a:pt x="213" y="4401"/>
                  </a:lnTo>
                  <a:lnTo>
                    <a:pt x="232" y="4517"/>
                  </a:lnTo>
                  <a:lnTo>
                    <a:pt x="270" y="4710"/>
                  </a:lnTo>
                  <a:lnTo>
                    <a:pt x="309" y="4922"/>
                  </a:lnTo>
                  <a:lnTo>
                    <a:pt x="309" y="5038"/>
                  </a:lnTo>
                  <a:lnTo>
                    <a:pt x="309" y="5134"/>
                  </a:lnTo>
                  <a:lnTo>
                    <a:pt x="290" y="5231"/>
                  </a:lnTo>
                  <a:lnTo>
                    <a:pt x="232" y="5327"/>
                  </a:lnTo>
                  <a:lnTo>
                    <a:pt x="135" y="5540"/>
                  </a:lnTo>
                  <a:lnTo>
                    <a:pt x="39" y="5733"/>
                  </a:lnTo>
                  <a:lnTo>
                    <a:pt x="0" y="5848"/>
                  </a:lnTo>
                  <a:lnTo>
                    <a:pt x="0" y="5945"/>
                  </a:lnTo>
                  <a:lnTo>
                    <a:pt x="0" y="6061"/>
                  </a:lnTo>
                  <a:lnTo>
                    <a:pt x="39" y="6157"/>
                  </a:lnTo>
                  <a:lnTo>
                    <a:pt x="135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09" y="6775"/>
                  </a:lnTo>
                  <a:lnTo>
                    <a:pt x="309" y="6871"/>
                  </a:lnTo>
                  <a:lnTo>
                    <a:pt x="309" y="6987"/>
                  </a:lnTo>
                  <a:lnTo>
                    <a:pt x="251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0" y="7740"/>
                  </a:lnTo>
                  <a:lnTo>
                    <a:pt x="328" y="7836"/>
                  </a:lnTo>
                  <a:lnTo>
                    <a:pt x="483" y="7991"/>
                  </a:lnTo>
                  <a:lnTo>
                    <a:pt x="656" y="8165"/>
                  </a:lnTo>
                  <a:lnTo>
                    <a:pt x="714" y="8242"/>
                  </a:lnTo>
                  <a:lnTo>
                    <a:pt x="772" y="8338"/>
                  </a:lnTo>
                  <a:lnTo>
                    <a:pt x="811" y="8493"/>
                  </a:lnTo>
                  <a:lnTo>
                    <a:pt x="830" y="8647"/>
                  </a:lnTo>
                  <a:lnTo>
                    <a:pt x="869" y="8956"/>
                  </a:lnTo>
                  <a:lnTo>
                    <a:pt x="1679" y="8995"/>
                  </a:lnTo>
                  <a:lnTo>
                    <a:pt x="3301" y="9033"/>
                  </a:lnTo>
                  <a:lnTo>
                    <a:pt x="3532" y="9052"/>
                  </a:lnTo>
                  <a:lnTo>
                    <a:pt x="4497" y="9052"/>
                  </a:lnTo>
                  <a:lnTo>
                    <a:pt x="6061" y="9072"/>
                  </a:lnTo>
                  <a:lnTo>
                    <a:pt x="7199" y="9072"/>
                  </a:lnTo>
                  <a:lnTo>
                    <a:pt x="8280" y="9052"/>
                  </a:lnTo>
                  <a:lnTo>
                    <a:pt x="8396" y="9052"/>
                  </a:lnTo>
                  <a:lnTo>
                    <a:pt x="9149" y="9033"/>
                  </a:lnTo>
                  <a:lnTo>
                    <a:pt x="10095" y="8995"/>
                  </a:lnTo>
                  <a:lnTo>
                    <a:pt x="11137" y="8956"/>
                  </a:lnTo>
                  <a:lnTo>
                    <a:pt x="11156" y="8724"/>
                  </a:lnTo>
                  <a:lnTo>
                    <a:pt x="11195" y="8473"/>
                  </a:lnTo>
                  <a:lnTo>
                    <a:pt x="11233" y="8338"/>
                  </a:lnTo>
                  <a:lnTo>
                    <a:pt x="11291" y="8242"/>
                  </a:lnTo>
                  <a:lnTo>
                    <a:pt x="11349" y="8165"/>
                  </a:lnTo>
                  <a:lnTo>
                    <a:pt x="11523" y="7991"/>
                  </a:lnTo>
                  <a:lnTo>
                    <a:pt x="11677" y="7836"/>
                  </a:lnTo>
                  <a:lnTo>
                    <a:pt x="11735" y="7740"/>
                  </a:lnTo>
                  <a:lnTo>
                    <a:pt x="11774" y="7643"/>
                  </a:lnTo>
                  <a:lnTo>
                    <a:pt x="11793" y="7547"/>
                  </a:lnTo>
                  <a:lnTo>
                    <a:pt x="11793" y="7431"/>
                  </a:lnTo>
                  <a:lnTo>
                    <a:pt x="11754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4" y="6563"/>
                  </a:lnTo>
                  <a:lnTo>
                    <a:pt x="11870" y="6370"/>
                  </a:lnTo>
                  <a:lnTo>
                    <a:pt x="11967" y="6157"/>
                  </a:lnTo>
                  <a:lnTo>
                    <a:pt x="12005" y="6061"/>
                  </a:lnTo>
                  <a:lnTo>
                    <a:pt x="12005" y="5945"/>
                  </a:lnTo>
                  <a:lnTo>
                    <a:pt x="12005" y="5848"/>
                  </a:lnTo>
                  <a:lnTo>
                    <a:pt x="11967" y="5733"/>
                  </a:lnTo>
                  <a:lnTo>
                    <a:pt x="11870" y="5520"/>
                  </a:lnTo>
                  <a:lnTo>
                    <a:pt x="11754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4" y="4690"/>
                  </a:lnTo>
                  <a:lnTo>
                    <a:pt x="11793" y="4459"/>
                  </a:lnTo>
                  <a:lnTo>
                    <a:pt x="11793" y="4362"/>
                  </a:lnTo>
                  <a:lnTo>
                    <a:pt x="11774" y="4266"/>
                  </a:lnTo>
                  <a:lnTo>
                    <a:pt x="11735" y="4169"/>
                  </a:lnTo>
                  <a:lnTo>
                    <a:pt x="11677" y="4073"/>
                  </a:lnTo>
                  <a:lnTo>
                    <a:pt x="11523" y="3899"/>
                  </a:lnTo>
                  <a:lnTo>
                    <a:pt x="11349" y="3745"/>
                  </a:lnTo>
                  <a:lnTo>
                    <a:pt x="11291" y="3648"/>
                  </a:lnTo>
                  <a:lnTo>
                    <a:pt x="11233" y="3552"/>
                  </a:lnTo>
                  <a:lnTo>
                    <a:pt x="11195" y="3455"/>
                  </a:lnTo>
                  <a:lnTo>
                    <a:pt x="11175" y="3359"/>
                  </a:lnTo>
                  <a:lnTo>
                    <a:pt x="11156" y="3127"/>
                  </a:lnTo>
                  <a:lnTo>
                    <a:pt x="11137" y="2895"/>
                  </a:lnTo>
                  <a:lnTo>
                    <a:pt x="11098" y="2799"/>
                  </a:lnTo>
                  <a:lnTo>
                    <a:pt x="11060" y="2702"/>
                  </a:lnTo>
                  <a:lnTo>
                    <a:pt x="10982" y="2625"/>
                  </a:lnTo>
                  <a:lnTo>
                    <a:pt x="10905" y="2548"/>
                  </a:lnTo>
                  <a:lnTo>
                    <a:pt x="10712" y="2432"/>
                  </a:lnTo>
                  <a:lnTo>
                    <a:pt x="10519" y="2316"/>
                  </a:lnTo>
                  <a:lnTo>
                    <a:pt x="10423" y="2258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69"/>
                  </a:lnTo>
                  <a:lnTo>
                    <a:pt x="10133" y="1718"/>
                  </a:lnTo>
                  <a:lnTo>
                    <a:pt x="10056" y="1544"/>
                  </a:lnTo>
                  <a:lnTo>
                    <a:pt x="9998" y="1467"/>
                  </a:lnTo>
                  <a:lnTo>
                    <a:pt x="9940" y="1409"/>
                  </a:lnTo>
                  <a:lnTo>
                    <a:pt x="9844" y="1351"/>
                  </a:lnTo>
                  <a:lnTo>
                    <a:pt x="9728" y="1293"/>
                  </a:lnTo>
                  <a:lnTo>
                    <a:pt x="9573" y="1255"/>
                  </a:lnTo>
                  <a:lnTo>
                    <a:pt x="9400" y="1216"/>
                  </a:lnTo>
                  <a:lnTo>
                    <a:pt x="9245" y="1178"/>
                  </a:lnTo>
                  <a:lnTo>
                    <a:pt x="9110" y="1100"/>
                  </a:lnTo>
                  <a:lnTo>
                    <a:pt x="9033" y="1043"/>
                  </a:lnTo>
                  <a:lnTo>
                    <a:pt x="8956" y="965"/>
                  </a:lnTo>
                  <a:lnTo>
                    <a:pt x="8821" y="792"/>
                  </a:lnTo>
                  <a:lnTo>
                    <a:pt x="8666" y="618"/>
                  </a:lnTo>
                  <a:lnTo>
                    <a:pt x="8589" y="541"/>
                  </a:lnTo>
                  <a:lnTo>
                    <a:pt x="8493" y="483"/>
                  </a:lnTo>
                  <a:lnTo>
                    <a:pt x="8377" y="444"/>
                  </a:lnTo>
                  <a:lnTo>
                    <a:pt x="7991" y="444"/>
                  </a:lnTo>
                  <a:lnTo>
                    <a:pt x="7798" y="463"/>
                  </a:lnTo>
                  <a:lnTo>
                    <a:pt x="7721" y="444"/>
                  </a:lnTo>
                  <a:lnTo>
                    <a:pt x="7624" y="425"/>
                  </a:lnTo>
                  <a:lnTo>
                    <a:pt x="7489" y="367"/>
                  </a:lnTo>
                  <a:lnTo>
                    <a:pt x="7373" y="290"/>
                  </a:lnTo>
                  <a:lnTo>
                    <a:pt x="7142" y="116"/>
                  </a:lnTo>
                  <a:lnTo>
                    <a:pt x="7006" y="39"/>
                  </a:lnTo>
                  <a:lnTo>
                    <a:pt x="6852" y="0"/>
                  </a:lnTo>
                  <a:lnTo>
                    <a:pt x="6756" y="0"/>
                  </a:lnTo>
                  <a:lnTo>
                    <a:pt x="6640" y="20"/>
                  </a:lnTo>
                  <a:lnTo>
                    <a:pt x="6408" y="97"/>
                  </a:lnTo>
                  <a:lnTo>
                    <a:pt x="6196" y="174"/>
                  </a:lnTo>
                  <a:lnTo>
                    <a:pt x="6099" y="193"/>
                  </a:lnTo>
                  <a:lnTo>
                    <a:pt x="6003" y="193"/>
                  </a:lnTo>
                  <a:lnTo>
                    <a:pt x="5848" y="174"/>
                  </a:lnTo>
                  <a:lnTo>
                    <a:pt x="5675" y="116"/>
                  </a:lnTo>
                  <a:lnTo>
                    <a:pt x="5404" y="3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5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5" y="7740"/>
                  </a:lnTo>
                  <a:lnTo>
                    <a:pt x="11677" y="7836"/>
                  </a:lnTo>
                  <a:lnTo>
                    <a:pt x="11523" y="7991"/>
                  </a:lnTo>
                  <a:lnTo>
                    <a:pt x="11349" y="8165"/>
                  </a:lnTo>
                  <a:lnTo>
                    <a:pt x="11291" y="8242"/>
                  </a:lnTo>
                  <a:lnTo>
                    <a:pt x="11233" y="8338"/>
                  </a:lnTo>
                  <a:lnTo>
                    <a:pt x="11233" y="8338"/>
                  </a:lnTo>
                  <a:lnTo>
                    <a:pt x="11195" y="8473"/>
                  </a:lnTo>
                  <a:lnTo>
                    <a:pt x="11195" y="8473"/>
                  </a:lnTo>
                  <a:lnTo>
                    <a:pt x="11156" y="8724"/>
                  </a:lnTo>
                  <a:lnTo>
                    <a:pt x="11137" y="8956"/>
                  </a:lnTo>
                  <a:lnTo>
                    <a:pt x="11137" y="8956"/>
                  </a:lnTo>
                  <a:lnTo>
                    <a:pt x="10095" y="8995"/>
                  </a:lnTo>
                  <a:lnTo>
                    <a:pt x="10095" y="8995"/>
                  </a:lnTo>
                  <a:lnTo>
                    <a:pt x="9149" y="9033"/>
                  </a:lnTo>
                  <a:lnTo>
                    <a:pt x="9149" y="9033"/>
                  </a:lnTo>
                  <a:lnTo>
                    <a:pt x="8396" y="9052"/>
                  </a:lnTo>
                  <a:lnTo>
                    <a:pt x="8396" y="9052"/>
                  </a:lnTo>
                  <a:lnTo>
                    <a:pt x="8280" y="9052"/>
                  </a:lnTo>
                  <a:lnTo>
                    <a:pt x="8280" y="9052"/>
                  </a:lnTo>
                  <a:lnTo>
                    <a:pt x="7199" y="9072"/>
                  </a:lnTo>
                  <a:lnTo>
                    <a:pt x="7199" y="9072"/>
                  </a:lnTo>
                  <a:lnTo>
                    <a:pt x="6891" y="9072"/>
                  </a:lnTo>
                  <a:lnTo>
                    <a:pt x="6891" y="9072"/>
                  </a:lnTo>
                  <a:lnTo>
                    <a:pt x="6099" y="9072"/>
                  </a:lnTo>
                  <a:lnTo>
                    <a:pt x="6061" y="9072"/>
                  </a:lnTo>
                  <a:lnTo>
                    <a:pt x="6061" y="9072"/>
                  </a:lnTo>
                  <a:lnTo>
                    <a:pt x="4497" y="9052"/>
                  </a:lnTo>
                  <a:lnTo>
                    <a:pt x="4497" y="9052"/>
                  </a:lnTo>
                  <a:lnTo>
                    <a:pt x="4343" y="9052"/>
                  </a:lnTo>
                  <a:lnTo>
                    <a:pt x="4343" y="9052"/>
                  </a:lnTo>
                  <a:lnTo>
                    <a:pt x="3532" y="9052"/>
                  </a:lnTo>
                  <a:lnTo>
                    <a:pt x="3532" y="9052"/>
                  </a:lnTo>
                  <a:lnTo>
                    <a:pt x="3301" y="9033"/>
                  </a:lnTo>
                  <a:lnTo>
                    <a:pt x="3301" y="9033"/>
                  </a:lnTo>
                  <a:lnTo>
                    <a:pt x="1679" y="8995"/>
                  </a:lnTo>
                  <a:lnTo>
                    <a:pt x="1679" y="8995"/>
                  </a:lnTo>
                  <a:lnTo>
                    <a:pt x="869" y="8956"/>
                  </a:lnTo>
                  <a:lnTo>
                    <a:pt x="869" y="8956"/>
                  </a:lnTo>
                  <a:lnTo>
                    <a:pt x="830" y="8647"/>
                  </a:lnTo>
                  <a:lnTo>
                    <a:pt x="811" y="8493"/>
                  </a:lnTo>
                  <a:lnTo>
                    <a:pt x="772" y="8338"/>
                  </a:lnTo>
                  <a:lnTo>
                    <a:pt x="772" y="8338"/>
                  </a:lnTo>
                  <a:lnTo>
                    <a:pt x="714" y="8242"/>
                  </a:lnTo>
                  <a:lnTo>
                    <a:pt x="656" y="8165"/>
                  </a:lnTo>
                  <a:lnTo>
                    <a:pt x="483" y="7991"/>
                  </a:lnTo>
                  <a:lnTo>
                    <a:pt x="328" y="7836"/>
                  </a:lnTo>
                  <a:lnTo>
                    <a:pt x="270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1" y="7219"/>
                  </a:lnTo>
                  <a:lnTo>
                    <a:pt x="309" y="6987"/>
                  </a:lnTo>
                  <a:lnTo>
                    <a:pt x="309" y="6871"/>
                  </a:lnTo>
                  <a:lnTo>
                    <a:pt x="309" y="6775"/>
                  </a:lnTo>
                  <a:lnTo>
                    <a:pt x="309" y="6775"/>
                  </a:lnTo>
                  <a:lnTo>
                    <a:pt x="290" y="6659"/>
                  </a:lnTo>
                  <a:lnTo>
                    <a:pt x="232" y="6563"/>
                  </a:lnTo>
                  <a:lnTo>
                    <a:pt x="135" y="6370"/>
                  </a:lnTo>
                  <a:lnTo>
                    <a:pt x="39" y="6157"/>
                  </a:lnTo>
                  <a:lnTo>
                    <a:pt x="0" y="6061"/>
                  </a:lnTo>
                  <a:lnTo>
                    <a:pt x="0" y="5945"/>
                  </a:lnTo>
                  <a:lnTo>
                    <a:pt x="0" y="5945"/>
                  </a:lnTo>
                  <a:lnTo>
                    <a:pt x="0" y="5848"/>
                  </a:lnTo>
                  <a:lnTo>
                    <a:pt x="39" y="5733"/>
                  </a:lnTo>
                  <a:lnTo>
                    <a:pt x="135" y="5540"/>
                  </a:lnTo>
                  <a:lnTo>
                    <a:pt x="135" y="5540"/>
                  </a:lnTo>
                  <a:lnTo>
                    <a:pt x="232" y="5327"/>
                  </a:lnTo>
                  <a:lnTo>
                    <a:pt x="290" y="5231"/>
                  </a:lnTo>
                  <a:lnTo>
                    <a:pt x="309" y="5134"/>
                  </a:lnTo>
                  <a:lnTo>
                    <a:pt x="309" y="5134"/>
                  </a:lnTo>
                  <a:lnTo>
                    <a:pt x="309" y="5038"/>
                  </a:lnTo>
                  <a:lnTo>
                    <a:pt x="309" y="4922"/>
                  </a:lnTo>
                  <a:lnTo>
                    <a:pt x="270" y="4710"/>
                  </a:lnTo>
                  <a:lnTo>
                    <a:pt x="232" y="4517"/>
                  </a:lnTo>
                  <a:lnTo>
                    <a:pt x="213" y="4401"/>
                  </a:lnTo>
                  <a:lnTo>
                    <a:pt x="232" y="4304"/>
                  </a:lnTo>
                  <a:lnTo>
                    <a:pt x="232" y="4304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0" y="4169"/>
                  </a:lnTo>
                  <a:lnTo>
                    <a:pt x="328" y="4092"/>
                  </a:lnTo>
                  <a:lnTo>
                    <a:pt x="444" y="3938"/>
                  </a:lnTo>
                  <a:lnTo>
                    <a:pt x="579" y="3803"/>
                  </a:lnTo>
                  <a:lnTo>
                    <a:pt x="714" y="3648"/>
                  </a:lnTo>
                  <a:lnTo>
                    <a:pt x="714" y="3648"/>
                  </a:lnTo>
                  <a:lnTo>
                    <a:pt x="772" y="3552"/>
                  </a:lnTo>
                  <a:lnTo>
                    <a:pt x="772" y="3552"/>
                  </a:lnTo>
                  <a:lnTo>
                    <a:pt x="811" y="3455"/>
                  </a:lnTo>
                  <a:lnTo>
                    <a:pt x="830" y="3359"/>
                  </a:lnTo>
                  <a:lnTo>
                    <a:pt x="849" y="3127"/>
                  </a:lnTo>
                  <a:lnTo>
                    <a:pt x="869" y="2895"/>
                  </a:lnTo>
                  <a:lnTo>
                    <a:pt x="907" y="2799"/>
                  </a:lnTo>
                  <a:lnTo>
                    <a:pt x="946" y="2702"/>
                  </a:lnTo>
                  <a:lnTo>
                    <a:pt x="946" y="2702"/>
                  </a:lnTo>
                  <a:lnTo>
                    <a:pt x="1004" y="2625"/>
                  </a:lnTo>
                  <a:lnTo>
                    <a:pt x="1081" y="2548"/>
                  </a:lnTo>
                  <a:lnTo>
                    <a:pt x="1274" y="2451"/>
                  </a:lnTo>
                  <a:lnTo>
                    <a:pt x="1467" y="2336"/>
                  </a:lnTo>
                  <a:lnTo>
                    <a:pt x="154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0" y="2181"/>
                  </a:lnTo>
                  <a:lnTo>
                    <a:pt x="1660" y="2181"/>
                  </a:lnTo>
                  <a:lnTo>
                    <a:pt x="1699" y="2123"/>
                  </a:lnTo>
                  <a:lnTo>
                    <a:pt x="1757" y="2027"/>
                  </a:lnTo>
                  <a:lnTo>
                    <a:pt x="1815" y="1872"/>
                  </a:lnTo>
                  <a:lnTo>
                    <a:pt x="1815" y="1872"/>
                  </a:lnTo>
                  <a:lnTo>
                    <a:pt x="1930" y="1622"/>
                  </a:lnTo>
                  <a:lnTo>
                    <a:pt x="1988" y="1506"/>
                  </a:lnTo>
                  <a:lnTo>
                    <a:pt x="2065" y="1409"/>
                  </a:lnTo>
                  <a:lnTo>
                    <a:pt x="2065" y="1409"/>
                  </a:lnTo>
                  <a:lnTo>
                    <a:pt x="2181" y="1332"/>
                  </a:lnTo>
                  <a:lnTo>
                    <a:pt x="2316" y="1293"/>
                  </a:lnTo>
                  <a:lnTo>
                    <a:pt x="2587" y="1216"/>
                  </a:lnTo>
                  <a:lnTo>
                    <a:pt x="2587" y="1216"/>
                  </a:lnTo>
                  <a:lnTo>
                    <a:pt x="2741" y="1178"/>
                  </a:lnTo>
                  <a:lnTo>
                    <a:pt x="2895" y="1100"/>
                  </a:lnTo>
                  <a:lnTo>
                    <a:pt x="2895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5" y="792"/>
                  </a:lnTo>
                  <a:lnTo>
                    <a:pt x="3339" y="618"/>
                  </a:lnTo>
                  <a:lnTo>
                    <a:pt x="3416" y="541"/>
                  </a:lnTo>
                  <a:lnTo>
                    <a:pt x="3513" y="483"/>
                  </a:lnTo>
                  <a:lnTo>
                    <a:pt x="3513" y="483"/>
                  </a:lnTo>
                  <a:lnTo>
                    <a:pt x="3609" y="444"/>
                  </a:lnTo>
                  <a:lnTo>
                    <a:pt x="3725" y="444"/>
                  </a:lnTo>
                  <a:lnTo>
                    <a:pt x="3976" y="444"/>
                  </a:lnTo>
                  <a:lnTo>
                    <a:pt x="3976" y="444"/>
                  </a:lnTo>
                  <a:lnTo>
                    <a:pt x="4189" y="463"/>
                  </a:lnTo>
                  <a:lnTo>
                    <a:pt x="4285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478" y="386"/>
                  </a:lnTo>
                  <a:lnTo>
                    <a:pt x="4575" y="328"/>
                  </a:lnTo>
                  <a:lnTo>
                    <a:pt x="4768" y="193"/>
                  </a:lnTo>
                  <a:lnTo>
                    <a:pt x="4941" y="77"/>
                  </a:lnTo>
                  <a:lnTo>
                    <a:pt x="5038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69" y="0"/>
                  </a:lnTo>
                  <a:lnTo>
                    <a:pt x="5404" y="39"/>
                  </a:lnTo>
                  <a:lnTo>
                    <a:pt x="5675" y="116"/>
                  </a:lnTo>
                  <a:lnTo>
                    <a:pt x="5675" y="116"/>
                  </a:lnTo>
                  <a:lnTo>
                    <a:pt x="5848" y="174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099" y="193"/>
                  </a:lnTo>
                  <a:lnTo>
                    <a:pt x="6196" y="174"/>
                  </a:lnTo>
                  <a:lnTo>
                    <a:pt x="6408" y="97"/>
                  </a:lnTo>
                  <a:lnTo>
                    <a:pt x="6408" y="97"/>
                  </a:lnTo>
                  <a:lnTo>
                    <a:pt x="6640" y="20"/>
                  </a:lnTo>
                  <a:lnTo>
                    <a:pt x="6756" y="0"/>
                  </a:lnTo>
                  <a:lnTo>
                    <a:pt x="6852" y="0"/>
                  </a:lnTo>
                  <a:lnTo>
                    <a:pt x="6852" y="0"/>
                  </a:lnTo>
                  <a:lnTo>
                    <a:pt x="7006" y="39"/>
                  </a:lnTo>
                  <a:lnTo>
                    <a:pt x="7142" y="116"/>
                  </a:lnTo>
                  <a:lnTo>
                    <a:pt x="7142" y="116"/>
                  </a:lnTo>
                  <a:lnTo>
                    <a:pt x="7373" y="290"/>
                  </a:lnTo>
                  <a:lnTo>
                    <a:pt x="7489" y="367"/>
                  </a:lnTo>
                  <a:lnTo>
                    <a:pt x="7624" y="425"/>
                  </a:lnTo>
                  <a:lnTo>
                    <a:pt x="7624" y="425"/>
                  </a:lnTo>
                  <a:lnTo>
                    <a:pt x="7721" y="444"/>
                  </a:lnTo>
                  <a:lnTo>
                    <a:pt x="7798" y="463"/>
                  </a:lnTo>
                  <a:lnTo>
                    <a:pt x="7991" y="444"/>
                  </a:lnTo>
                  <a:lnTo>
                    <a:pt x="7991" y="444"/>
                  </a:lnTo>
                  <a:lnTo>
                    <a:pt x="8261" y="444"/>
                  </a:lnTo>
                  <a:lnTo>
                    <a:pt x="837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89" y="541"/>
                  </a:lnTo>
                  <a:lnTo>
                    <a:pt x="8666" y="618"/>
                  </a:lnTo>
                  <a:lnTo>
                    <a:pt x="8821" y="792"/>
                  </a:lnTo>
                  <a:lnTo>
                    <a:pt x="8956" y="965"/>
                  </a:lnTo>
                  <a:lnTo>
                    <a:pt x="9033" y="1043"/>
                  </a:lnTo>
                  <a:lnTo>
                    <a:pt x="9110" y="1100"/>
                  </a:lnTo>
                  <a:lnTo>
                    <a:pt x="9110" y="1100"/>
                  </a:lnTo>
                  <a:lnTo>
                    <a:pt x="9245" y="1178"/>
                  </a:lnTo>
                  <a:lnTo>
                    <a:pt x="9400" y="1216"/>
                  </a:lnTo>
                  <a:lnTo>
                    <a:pt x="9573" y="1255"/>
                  </a:lnTo>
                  <a:lnTo>
                    <a:pt x="9728" y="1293"/>
                  </a:lnTo>
                  <a:lnTo>
                    <a:pt x="9728" y="1293"/>
                  </a:lnTo>
                  <a:lnTo>
                    <a:pt x="9844" y="1351"/>
                  </a:lnTo>
                  <a:lnTo>
                    <a:pt x="9940" y="1409"/>
                  </a:lnTo>
                  <a:lnTo>
                    <a:pt x="9940" y="1409"/>
                  </a:lnTo>
                  <a:lnTo>
                    <a:pt x="9998" y="1467"/>
                  </a:lnTo>
                  <a:lnTo>
                    <a:pt x="10056" y="1544"/>
                  </a:lnTo>
                  <a:lnTo>
                    <a:pt x="10133" y="1718"/>
                  </a:lnTo>
                  <a:lnTo>
                    <a:pt x="10133" y="1718"/>
                  </a:lnTo>
                  <a:lnTo>
                    <a:pt x="10230" y="1969"/>
                  </a:lnTo>
                  <a:lnTo>
                    <a:pt x="10288" y="2085"/>
                  </a:lnTo>
                  <a:lnTo>
                    <a:pt x="10346" y="2181"/>
                  </a:lnTo>
                  <a:lnTo>
                    <a:pt x="10346" y="2181"/>
                  </a:lnTo>
                  <a:lnTo>
                    <a:pt x="10423" y="2258"/>
                  </a:lnTo>
                  <a:lnTo>
                    <a:pt x="10519" y="2316"/>
                  </a:lnTo>
                  <a:lnTo>
                    <a:pt x="10712" y="2432"/>
                  </a:lnTo>
                  <a:lnTo>
                    <a:pt x="10905" y="2548"/>
                  </a:lnTo>
                  <a:lnTo>
                    <a:pt x="1098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098" y="2799"/>
                  </a:lnTo>
                  <a:lnTo>
                    <a:pt x="11137" y="2895"/>
                  </a:lnTo>
                  <a:lnTo>
                    <a:pt x="11156" y="3127"/>
                  </a:lnTo>
                  <a:lnTo>
                    <a:pt x="11175" y="3359"/>
                  </a:lnTo>
                  <a:lnTo>
                    <a:pt x="11195" y="3455"/>
                  </a:lnTo>
                  <a:lnTo>
                    <a:pt x="11233" y="3552"/>
                  </a:lnTo>
                  <a:lnTo>
                    <a:pt x="11233" y="3552"/>
                  </a:lnTo>
                  <a:lnTo>
                    <a:pt x="11291" y="3648"/>
                  </a:lnTo>
                  <a:lnTo>
                    <a:pt x="11349" y="3745"/>
                  </a:lnTo>
                  <a:lnTo>
                    <a:pt x="11523" y="3899"/>
                  </a:lnTo>
                  <a:lnTo>
                    <a:pt x="11677" y="4073"/>
                  </a:lnTo>
                  <a:lnTo>
                    <a:pt x="11735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3" y="4362"/>
                  </a:lnTo>
                  <a:lnTo>
                    <a:pt x="11793" y="4459"/>
                  </a:lnTo>
                  <a:lnTo>
                    <a:pt x="11754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16" y="5231"/>
                  </a:lnTo>
                  <a:lnTo>
                    <a:pt x="11754" y="5327"/>
                  </a:lnTo>
                  <a:lnTo>
                    <a:pt x="11870" y="5520"/>
                  </a:lnTo>
                  <a:lnTo>
                    <a:pt x="11870" y="5520"/>
                  </a:lnTo>
                  <a:lnTo>
                    <a:pt x="11967" y="5733"/>
                  </a:lnTo>
                  <a:lnTo>
                    <a:pt x="12005" y="5848"/>
                  </a:lnTo>
                  <a:lnTo>
                    <a:pt x="12005" y="5945"/>
                  </a:lnTo>
                  <a:lnTo>
                    <a:pt x="12005" y="5945"/>
                  </a:lnTo>
                  <a:lnTo>
                    <a:pt x="12005" y="6061"/>
                  </a:lnTo>
                  <a:lnTo>
                    <a:pt x="11967" y="6157"/>
                  </a:lnTo>
                  <a:lnTo>
                    <a:pt x="11870" y="6370"/>
                  </a:lnTo>
                  <a:lnTo>
                    <a:pt x="11754" y="6563"/>
                  </a:lnTo>
                  <a:lnTo>
                    <a:pt x="11716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4" y="7219"/>
                  </a:lnTo>
                  <a:lnTo>
                    <a:pt x="11793" y="7431"/>
                  </a:lnTo>
                  <a:lnTo>
                    <a:pt x="11793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5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4" y="19"/>
                  </a:lnTo>
                  <a:lnTo>
                    <a:pt x="387" y="58"/>
                  </a:lnTo>
                  <a:lnTo>
                    <a:pt x="271" y="116"/>
                  </a:lnTo>
                  <a:lnTo>
                    <a:pt x="194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94" y="1042"/>
                  </a:lnTo>
                  <a:lnTo>
                    <a:pt x="271" y="1120"/>
                  </a:lnTo>
                  <a:lnTo>
                    <a:pt x="387" y="1177"/>
                  </a:lnTo>
                  <a:lnTo>
                    <a:pt x="484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77"/>
                  </a:lnTo>
                  <a:lnTo>
                    <a:pt x="947" y="112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217" y="734"/>
                  </a:lnTo>
                  <a:lnTo>
                    <a:pt x="1217" y="618"/>
                  </a:lnTo>
                  <a:lnTo>
                    <a:pt x="1217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116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5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618"/>
                  </a:moveTo>
                  <a:lnTo>
                    <a:pt x="1217" y="618"/>
                  </a:lnTo>
                  <a:lnTo>
                    <a:pt x="1217" y="734"/>
                  </a:lnTo>
                  <a:lnTo>
                    <a:pt x="1178" y="849"/>
                  </a:lnTo>
                  <a:lnTo>
                    <a:pt x="1120" y="946"/>
                  </a:lnTo>
                  <a:lnTo>
                    <a:pt x="1043" y="1042"/>
                  </a:lnTo>
                  <a:lnTo>
                    <a:pt x="947" y="1120"/>
                  </a:lnTo>
                  <a:lnTo>
                    <a:pt x="850" y="1177"/>
                  </a:lnTo>
                  <a:lnTo>
                    <a:pt x="734" y="1197"/>
                  </a:lnTo>
                  <a:lnTo>
                    <a:pt x="619" y="1216"/>
                  </a:lnTo>
                  <a:lnTo>
                    <a:pt x="619" y="1216"/>
                  </a:lnTo>
                  <a:lnTo>
                    <a:pt x="484" y="1197"/>
                  </a:lnTo>
                  <a:lnTo>
                    <a:pt x="387" y="1177"/>
                  </a:lnTo>
                  <a:lnTo>
                    <a:pt x="271" y="1120"/>
                  </a:lnTo>
                  <a:lnTo>
                    <a:pt x="194" y="1042"/>
                  </a:lnTo>
                  <a:lnTo>
                    <a:pt x="117" y="946"/>
                  </a:lnTo>
                  <a:lnTo>
                    <a:pt x="59" y="849"/>
                  </a:lnTo>
                  <a:lnTo>
                    <a:pt x="20" y="734"/>
                  </a:lnTo>
                  <a:lnTo>
                    <a:pt x="1" y="618"/>
                  </a:lnTo>
                  <a:lnTo>
                    <a:pt x="1" y="618"/>
                  </a:lnTo>
                  <a:lnTo>
                    <a:pt x="20" y="483"/>
                  </a:lnTo>
                  <a:lnTo>
                    <a:pt x="59" y="367"/>
                  </a:lnTo>
                  <a:lnTo>
                    <a:pt x="117" y="270"/>
                  </a:lnTo>
                  <a:lnTo>
                    <a:pt x="194" y="174"/>
                  </a:lnTo>
                  <a:lnTo>
                    <a:pt x="271" y="116"/>
                  </a:lnTo>
                  <a:lnTo>
                    <a:pt x="387" y="58"/>
                  </a:lnTo>
                  <a:lnTo>
                    <a:pt x="484" y="19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7" y="116"/>
                  </a:lnTo>
                  <a:lnTo>
                    <a:pt x="1043" y="174"/>
                  </a:lnTo>
                  <a:lnTo>
                    <a:pt x="1120" y="270"/>
                  </a:lnTo>
                  <a:lnTo>
                    <a:pt x="1178" y="367"/>
                  </a:lnTo>
                  <a:lnTo>
                    <a:pt x="1217" y="483"/>
                  </a:lnTo>
                  <a:lnTo>
                    <a:pt x="1217" y="618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5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502" y="20"/>
                  </a:ln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5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599"/>
                  </a:moveTo>
                  <a:lnTo>
                    <a:pt x="1216" y="599"/>
                  </a:lnTo>
                  <a:lnTo>
                    <a:pt x="1216" y="734"/>
                  </a:lnTo>
                  <a:lnTo>
                    <a:pt x="1177" y="850"/>
                  </a:lnTo>
                  <a:lnTo>
                    <a:pt x="1120" y="946"/>
                  </a:lnTo>
                  <a:lnTo>
                    <a:pt x="1042" y="1043"/>
                  </a:lnTo>
                  <a:lnTo>
                    <a:pt x="946" y="1101"/>
                  </a:lnTo>
                  <a:lnTo>
                    <a:pt x="849" y="1159"/>
                  </a:lnTo>
                  <a:lnTo>
                    <a:pt x="734" y="119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502" y="1197"/>
                  </a:lnTo>
                  <a:lnTo>
                    <a:pt x="386" y="1159"/>
                  </a:lnTo>
                  <a:lnTo>
                    <a:pt x="270" y="1101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19" y="734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19" y="483"/>
                  </a:lnTo>
                  <a:lnTo>
                    <a:pt x="58" y="367"/>
                  </a:lnTo>
                  <a:lnTo>
                    <a:pt x="116" y="271"/>
                  </a:lnTo>
                  <a:lnTo>
                    <a:pt x="193" y="174"/>
                  </a:lnTo>
                  <a:lnTo>
                    <a:pt x="270" y="97"/>
                  </a:lnTo>
                  <a:lnTo>
                    <a:pt x="386" y="39"/>
                  </a:lnTo>
                  <a:lnTo>
                    <a:pt x="502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49" y="39"/>
                  </a:lnTo>
                  <a:lnTo>
                    <a:pt x="946" y="97"/>
                  </a:lnTo>
                  <a:lnTo>
                    <a:pt x="1042" y="174"/>
                  </a:lnTo>
                  <a:lnTo>
                    <a:pt x="1120" y="271"/>
                  </a:lnTo>
                  <a:lnTo>
                    <a:pt x="1177" y="367"/>
                  </a:lnTo>
                  <a:lnTo>
                    <a:pt x="1216" y="483"/>
                  </a:lnTo>
                  <a:lnTo>
                    <a:pt x="1216" y="59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5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5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618"/>
                  </a:move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5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5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1081" y="348"/>
                  </a:moveTo>
                  <a:lnTo>
                    <a:pt x="1081" y="348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39" y="291"/>
                  </a:lnTo>
                  <a:lnTo>
                    <a:pt x="97" y="213"/>
                  </a:lnTo>
                  <a:lnTo>
                    <a:pt x="155" y="155"/>
                  </a:lnTo>
                  <a:lnTo>
                    <a:pt x="213" y="97"/>
                  </a:lnTo>
                  <a:lnTo>
                    <a:pt x="290" y="59"/>
                  </a:lnTo>
                  <a:lnTo>
                    <a:pt x="367" y="40"/>
                  </a:lnTo>
                  <a:lnTo>
                    <a:pt x="464" y="20"/>
                  </a:lnTo>
                  <a:lnTo>
                    <a:pt x="541" y="1"/>
                  </a:lnTo>
                  <a:lnTo>
                    <a:pt x="541" y="1"/>
                  </a:lnTo>
                  <a:lnTo>
                    <a:pt x="637" y="20"/>
                  </a:lnTo>
                  <a:lnTo>
                    <a:pt x="715" y="40"/>
                  </a:lnTo>
                  <a:lnTo>
                    <a:pt x="792" y="59"/>
                  </a:lnTo>
                  <a:lnTo>
                    <a:pt x="869" y="97"/>
                  </a:lnTo>
                  <a:lnTo>
                    <a:pt x="1004" y="213"/>
                  </a:lnTo>
                  <a:lnTo>
                    <a:pt x="1081" y="3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5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5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598"/>
                  </a:move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5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5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1197" y="618"/>
                  </a:move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5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5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1197" y="483"/>
                  </a:moveTo>
                  <a:lnTo>
                    <a:pt x="1197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0" y="368"/>
                  </a:lnTo>
                  <a:lnTo>
                    <a:pt x="78" y="290"/>
                  </a:lnTo>
                  <a:lnTo>
                    <a:pt x="136" y="194"/>
                  </a:lnTo>
                  <a:lnTo>
                    <a:pt x="213" y="136"/>
                  </a:lnTo>
                  <a:lnTo>
                    <a:pt x="290" y="78"/>
                  </a:lnTo>
                  <a:lnTo>
                    <a:pt x="387" y="39"/>
                  </a:lnTo>
                  <a:lnTo>
                    <a:pt x="483" y="1"/>
                  </a:lnTo>
                  <a:lnTo>
                    <a:pt x="580" y="1"/>
                  </a:lnTo>
                  <a:lnTo>
                    <a:pt x="599" y="1"/>
                  </a:lnTo>
                  <a:lnTo>
                    <a:pt x="599" y="1"/>
                  </a:lnTo>
                  <a:lnTo>
                    <a:pt x="676" y="1"/>
                  </a:lnTo>
                  <a:lnTo>
                    <a:pt x="773" y="20"/>
                  </a:lnTo>
                  <a:lnTo>
                    <a:pt x="850" y="59"/>
                  </a:lnTo>
                  <a:lnTo>
                    <a:pt x="927" y="97"/>
                  </a:lnTo>
                  <a:lnTo>
                    <a:pt x="1004" y="155"/>
                  </a:lnTo>
                  <a:lnTo>
                    <a:pt x="1062" y="213"/>
                  </a:lnTo>
                  <a:lnTo>
                    <a:pt x="1120" y="290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97" y="4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5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extrusionOk="0">
                  <a:moveTo>
                    <a:pt x="1834" y="4111"/>
                  </a:moveTo>
                  <a:lnTo>
                    <a:pt x="1950" y="4131"/>
                  </a:lnTo>
                  <a:lnTo>
                    <a:pt x="2065" y="4169"/>
                  </a:lnTo>
                  <a:lnTo>
                    <a:pt x="2181" y="4227"/>
                  </a:lnTo>
                  <a:lnTo>
                    <a:pt x="2258" y="4304"/>
                  </a:lnTo>
                  <a:lnTo>
                    <a:pt x="2336" y="4382"/>
                  </a:lnTo>
                  <a:lnTo>
                    <a:pt x="2394" y="4497"/>
                  </a:lnTo>
                  <a:lnTo>
                    <a:pt x="2432" y="4594"/>
                  </a:lnTo>
                  <a:lnTo>
                    <a:pt x="2432" y="4729"/>
                  </a:lnTo>
                  <a:lnTo>
                    <a:pt x="2432" y="4845"/>
                  </a:lnTo>
                  <a:lnTo>
                    <a:pt x="2394" y="4961"/>
                  </a:lnTo>
                  <a:lnTo>
                    <a:pt x="2336" y="5057"/>
                  </a:lnTo>
                  <a:lnTo>
                    <a:pt x="2258" y="5154"/>
                  </a:lnTo>
                  <a:lnTo>
                    <a:pt x="2181" y="5231"/>
                  </a:lnTo>
                  <a:lnTo>
                    <a:pt x="2065" y="5289"/>
                  </a:lnTo>
                  <a:lnTo>
                    <a:pt x="1950" y="5327"/>
                  </a:lnTo>
                  <a:lnTo>
                    <a:pt x="1718" y="5327"/>
                  </a:lnTo>
                  <a:lnTo>
                    <a:pt x="1602" y="5289"/>
                  </a:lnTo>
                  <a:lnTo>
                    <a:pt x="1486" y="5231"/>
                  </a:lnTo>
                  <a:lnTo>
                    <a:pt x="1409" y="5154"/>
                  </a:lnTo>
                  <a:lnTo>
                    <a:pt x="1332" y="5057"/>
                  </a:lnTo>
                  <a:lnTo>
                    <a:pt x="1274" y="4961"/>
                  </a:lnTo>
                  <a:lnTo>
                    <a:pt x="1235" y="4845"/>
                  </a:lnTo>
                  <a:lnTo>
                    <a:pt x="1235" y="4729"/>
                  </a:lnTo>
                  <a:lnTo>
                    <a:pt x="1235" y="4594"/>
                  </a:lnTo>
                  <a:lnTo>
                    <a:pt x="1274" y="4497"/>
                  </a:lnTo>
                  <a:lnTo>
                    <a:pt x="1332" y="4382"/>
                  </a:lnTo>
                  <a:lnTo>
                    <a:pt x="1409" y="4304"/>
                  </a:lnTo>
                  <a:lnTo>
                    <a:pt x="1486" y="4227"/>
                  </a:lnTo>
                  <a:lnTo>
                    <a:pt x="1602" y="4169"/>
                  </a:lnTo>
                  <a:lnTo>
                    <a:pt x="1718" y="4131"/>
                  </a:lnTo>
                  <a:lnTo>
                    <a:pt x="1834" y="4111"/>
                  </a:lnTo>
                  <a:close/>
                  <a:moveTo>
                    <a:pt x="2587" y="0"/>
                  </a:move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5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5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fill="none" extrusionOk="0">
                  <a:moveTo>
                    <a:pt x="2587" y="0"/>
                  </a:moveTo>
                  <a:lnTo>
                    <a:pt x="2587" y="0"/>
                  </a:lnTo>
                  <a:lnTo>
                    <a:pt x="2587" y="0"/>
                  </a:ln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880" y="7354"/>
                  </a:lnTo>
                  <a:lnTo>
                    <a:pt x="3899" y="7354"/>
                  </a:lnTo>
                  <a:lnTo>
                    <a:pt x="3899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837" y="232"/>
                  </a:lnTo>
                  <a:lnTo>
                    <a:pt x="25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5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extrusionOk="0">
                  <a:moveTo>
                    <a:pt x="194" y="1"/>
                  </a:move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5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5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5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5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5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599" y="1"/>
                  </a:moveTo>
                  <a:lnTo>
                    <a:pt x="580" y="1"/>
                  </a:lnTo>
                  <a:lnTo>
                    <a:pt x="580" y="1"/>
                  </a:lnTo>
                  <a:lnTo>
                    <a:pt x="483" y="1"/>
                  </a:ln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1197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lnTo>
                    <a:pt x="5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5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extrusionOk="0">
                  <a:moveTo>
                    <a:pt x="175" y="0"/>
                  </a:moveTo>
                  <a:lnTo>
                    <a:pt x="1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5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fill="none" extrusionOk="0">
                  <a:moveTo>
                    <a:pt x="175" y="0"/>
                  </a:moveTo>
                  <a:lnTo>
                    <a:pt x="175" y="0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1043" y="174"/>
                  </a:lnTo>
                  <a:lnTo>
                    <a:pt x="1043" y="174"/>
                  </a:lnTo>
                  <a:lnTo>
                    <a:pt x="850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5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extrusionOk="0">
                  <a:moveTo>
                    <a:pt x="1641" y="1699"/>
                  </a:moveTo>
                  <a:lnTo>
                    <a:pt x="1757" y="1718"/>
                  </a:lnTo>
                  <a:lnTo>
                    <a:pt x="1873" y="1757"/>
                  </a:lnTo>
                  <a:lnTo>
                    <a:pt x="1969" y="1814"/>
                  </a:lnTo>
                  <a:lnTo>
                    <a:pt x="2066" y="1892"/>
                  </a:lnTo>
                  <a:lnTo>
                    <a:pt x="2143" y="1969"/>
                  </a:lnTo>
                  <a:lnTo>
                    <a:pt x="2201" y="2085"/>
                  </a:lnTo>
                  <a:lnTo>
                    <a:pt x="2239" y="2181"/>
                  </a:lnTo>
                  <a:lnTo>
                    <a:pt x="2239" y="2316"/>
                  </a:lnTo>
                  <a:lnTo>
                    <a:pt x="2239" y="2432"/>
                  </a:lnTo>
                  <a:lnTo>
                    <a:pt x="2201" y="2548"/>
                  </a:lnTo>
                  <a:lnTo>
                    <a:pt x="2143" y="2644"/>
                  </a:lnTo>
                  <a:lnTo>
                    <a:pt x="2066" y="2741"/>
                  </a:lnTo>
                  <a:lnTo>
                    <a:pt x="1969" y="2818"/>
                  </a:lnTo>
                  <a:lnTo>
                    <a:pt x="1873" y="2876"/>
                  </a:lnTo>
                  <a:lnTo>
                    <a:pt x="1757" y="2915"/>
                  </a:lnTo>
                  <a:lnTo>
                    <a:pt x="1506" y="2915"/>
                  </a:lnTo>
                  <a:lnTo>
                    <a:pt x="1409" y="2876"/>
                  </a:lnTo>
                  <a:lnTo>
                    <a:pt x="1294" y="2818"/>
                  </a:lnTo>
                  <a:lnTo>
                    <a:pt x="1216" y="2741"/>
                  </a:lnTo>
                  <a:lnTo>
                    <a:pt x="1139" y="2644"/>
                  </a:lnTo>
                  <a:lnTo>
                    <a:pt x="1081" y="2548"/>
                  </a:lnTo>
                  <a:lnTo>
                    <a:pt x="1043" y="2432"/>
                  </a:lnTo>
                  <a:lnTo>
                    <a:pt x="1023" y="2316"/>
                  </a:lnTo>
                  <a:lnTo>
                    <a:pt x="1043" y="2181"/>
                  </a:lnTo>
                  <a:lnTo>
                    <a:pt x="1081" y="2085"/>
                  </a:lnTo>
                  <a:lnTo>
                    <a:pt x="1139" y="1969"/>
                  </a:lnTo>
                  <a:lnTo>
                    <a:pt x="1216" y="1892"/>
                  </a:lnTo>
                  <a:lnTo>
                    <a:pt x="1294" y="1814"/>
                  </a:lnTo>
                  <a:lnTo>
                    <a:pt x="1409" y="1757"/>
                  </a:lnTo>
                  <a:lnTo>
                    <a:pt x="1506" y="1718"/>
                  </a:lnTo>
                  <a:lnTo>
                    <a:pt x="1641" y="1699"/>
                  </a:lnTo>
                  <a:close/>
                  <a:moveTo>
                    <a:pt x="3687" y="5192"/>
                  </a:moveTo>
                  <a:lnTo>
                    <a:pt x="3822" y="5211"/>
                  </a:lnTo>
                  <a:lnTo>
                    <a:pt x="3938" y="5250"/>
                  </a:lnTo>
                  <a:lnTo>
                    <a:pt x="4034" y="5289"/>
                  </a:lnTo>
                  <a:lnTo>
                    <a:pt x="4131" y="5366"/>
                  </a:lnTo>
                  <a:lnTo>
                    <a:pt x="4189" y="5462"/>
                  </a:lnTo>
                  <a:lnTo>
                    <a:pt x="4247" y="5559"/>
                  </a:lnTo>
                  <a:lnTo>
                    <a:pt x="4285" y="5675"/>
                  </a:lnTo>
                  <a:lnTo>
                    <a:pt x="4305" y="5790"/>
                  </a:lnTo>
                  <a:lnTo>
                    <a:pt x="4285" y="5926"/>
                  </a:lnTo>
                  <a:lnTo>
                    <a:pt x="4247" y="6041"/>
                  </a:lnTo>
                  <a:lnTo>
                    <a:pt x="4189" y="6138"/>
                  </a:lnTo>
                  <a:lnTo>
                    <a:pt x="4131" y="6234"/>
                  </a:lnTo>
                  <a:lnTo>
                    <a:pt x="4034" y="6312"/>
                  </a:lnTo>
                  <a:lnTo>
                    <a:pt x="3938" y="6350"/>
                  </a:lnTo>
                  <a:lnTo>
                    <a:pt x="3822" y="6389"/>
                  </a:lnTo>
                  <a:lnTo>
                    <a:pt x="3687" y="6408"/>
                  </a:lnTo>
                  <a:lnTo>
                    <a:pt x="3571" y="6389"/>
                  </a:lnTo>
                  <a:lnTo>
                    <a:pt x="3455" y="6350"/>
                  </a:lnTo>
                  <a:lnTo>
                    <a:pt x="3359" y="6312"/>
                  </a:lnTo>
                  <a:lnTo>
                    <a:pt x="3262" y="6234"/>
                  </a:lnTo>
                  <a:lnTo>
                    <a:pt x="3185" y="6138"/>
                  </a:lnTo>
                  <a:lnTo>
                    <a:pt x="3127" y="6041"/>
                  </a:lnTo>
                  <a:lnTo>
                    <a:pt x="3108" y="5926"/>
                  </a:lnTo>
                  <a:lnTo>
                    <a:pt x="3089" y="5790"/>
                  </a:lnTo>
                  <a:lnTo>
                    <a:pt x="3108" y="5675"/>
                  </a:lnTo>
                  <a:lnTo>
                    <a:pt x="3127" y="5559"/>
                  </a:lnTo>
                  <a:lnTo>
                    <a:pt x="3185" y="5462"/>
                  </a:lnTo>
                  <a:lnTo>
                    <a:pt x="3262" y="5366"/>
                  </a:lnTo>
                  <a:lnTo>
                    <a:pt x="3359" y="5289"/>
                  </a:lnTo>
                  <a:lnTo>
                    <a:pt x="3455" y="5250"/>
                  </a:lnTo>
                  <a:lnTo>
                    <a:pt x="3571" y="5211"/>
                  </a:lnTo>
                  <a:lnTo>
                    <a:pt x="3687" y="5192"/>
                  </a:lnTo>
                  <a:close/>
                  <a:moveTo>
                    <a:pt x="1622" y="0"/>
                  </a:move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5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5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217"/>
                  </a:move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5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fill="none" extrusionOk="0">
                  <a:moveTo>
                    <a:pt x="1853" y="0"/>
                  </a:moveTo>
                  <a:lnTo>
                    <a:pt x="1853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124" y="39"/>
                  </a:lnTo>
                  <a:lnTo>
                    <a:pt x="2008" y="0"/>
                  </a:lnTo>
                  <a:lnTo>
                    <a:pt x="18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5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extrusionOk="0">
                  <a:moveTo>
                    <a:pt x="1" y="0"/>
                  </a:moveTo>
                  <a:lnTo>
                    <a:pt x="1" y="270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5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70"/>
                  </a:lnTo>
                  <a:lnTo>
                    <a:pt x="1" y="270"/>
                  </a:lnTo>
                  <a:lnTo>
                    <a:pt x="59" y="811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5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5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5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5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541" y="1"/>
                  </a:moveTo>
                  <a:lnTo>
                    <a:pt x="541" y="1"/>
                  </a:ln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5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5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5"/>
            <p:cNvSpPr/>
            <p:nvPr/>
          </p:nvSpPr>
          <p:spPr>
            <a:xfrm>
              <a:off x="2277500" y="2129600"/>
              <a:ext cx="298225" cy="225375"/>
            </a:xfrm>
            <a:custGeom>
              <a:avLst/>
              <a:gdLst/>
              <a:ahLst/>
              <a:cxnLst/>
              <a:rect l="l" t="t" r="r" b="b"/>
              <a:pathLst>
                <a:path w="11929" h="9015" extrusionOk="0">
                  <a:moveTo>
                    <a:pt x="6061" y="1"/>
                  </a:moveTo>
                  <a:lnTo>
                    <a:pt x="5984" y="20"/>
                  </a:lnTo>
                  <a:lnTo>
                    <a:pt x="5829" y="58"/>
                  </a:lnTo>
                  <a:lnTo>
                    <a:pt x="5559" y="194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192" y="290"/>
                  </a:lnTo>
                  <a:lnTo>
                    <a:pt x="5076" y="271"/>
                  </a:lnTo>
                  <a:lnTo>
                    <a:pt x="4864" y="232"/>
                  </a:lnTo>
                  <a:lnTo>
                    <a:pt x="4633" y="174"/>
                  </a:lnTo>
                  <a:lnTo>
                    <a:pt x="4536" y="174"/>
                  </a:lnTo>
                  <a:lnTo>
                    <a:pt x="4420" y="194"/>
                  </a:lnTo>
                  <a:lnTo>
                    <a:pt x="4324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899" y="580"/>
                  </a:lnTo>
                  <a:lnTo>
                    <a:pt x="3803" y="657"/>
                  </a:lnTo>
                  <a:lnTo>
                    <a:pt x="3725" y="695"/>
                  </a:lnTo>
                  <a:lnTo>
                    <a:pt x="3610" y="734"/>
                  </a:lnTo>
                  <a:lnTo>
                    <a:pt x="3513" y="753"/>
                  </a:lnTo>
                  <a:lnTo>
                    <a:pt x="3281" y="773"/>
                  </a:lnTo>
                  <a:lnTo>
                    <a:pt x="3050" y="792"/>
                  </a:lnTo>
                  <a:lnTo>
                    <a:pt x="2953" y="811"/>
                  </a:lnTo>
                  <a:lnTo>
                    <a:pt x="2857" y="850"/>
                  </a:lnTo>
                  <a:lnTo>
                    <a:pt x="2799" y="888"/>
                  </a:lnTo>
                  <a:lnTo>
                    <a:pt x="2722" y="985"/>
                  </a:lnTo>
                  <a:lnTo>
                    <a:pt x="2645" y="1081"/>
                  </a:lnTo>
                  <a:lnTo>
                    <a:pt x="2509" y="1313"/>
                  </a:lnTo>
                  <a:lnTo>
                    <a:pt x="2432" y="1448"/>
                  </a:lnTo>
                  <a:lnTo>
                    <a:pt x="2316" y="1545"/>
                  </a:lnTo>
                  <a:lnTo>
                    <a:pt x="2181" y="1641"/>
                  </a:lnTo>
                  <a:lnTo>
                    <a:pt x="2046" y="1699"/>
                  </a:lnTo>
                  <a:lnTo>
                    <a:pt x="1757" y="1796"/>
                  </a:lnTo>
                  <a:lnTo>
                    <a:pt x="1641" y="1853"/>
                  </a:lnTo>
                  <a:lnTo>
                    <a:pt x="1525" y="1950"/>
                  </a:lnTo>
                  <a:lnTo>
                    <a:pt x="1467" y="2027"/>
                  </a:lnTo>
                  <a:lnTo>
                    <a:pt x="1429" y="2124"/>
                  </a:lnTo>
                  <a:lnTo>
                    <a:pt x="1351" y="2336"/>
                  </a:lnTo>
                  <a:lnTo>
                    <a:pt x="1293" y="2568"/>
                  </a:lnTo>
                  <a:lnTo>
                    <a:pt x="1255" y="2664"/>
                  </a:lnTo>
                  <a:lnTo>
                    <a:pt x="1216" y="2761"/>
                  </a:lnTo>
                  <a:lnTo>
                    <a:pt x="1139" y="2838"/>
                  </a:lnTo>
                  <a:lnTo>
                    <a:pt x="1062" y="2915"/>
                  </a:lnTo>
                  <a:lnTo>
                    <a:pt x="869" y="3050"/>
                  </a:lnTo>
                  <a:lnTo>
                    <a:pt x="695" y="3185"/>
                  </a:lnTo>
                  <a:lnTo>
                    <a:pt x="618" y="3262"/>
                  </a:lnTo>
                  <a:lnTo>
                    <a:pt x="560" y="3359"/>
                  </a:lnTo>
                  <a:lnTo>
                    <a:pt x="541" y="3455"/>
                  </a:lnTo>
                  <a:lnTo>
                    <a:pt x="521" y="3552"/>
                  </a:lnTo>
                  <a:lnTo>
                    <a:pt x="521" y="3784"/>
                  </a:lnTo>
                  <a:lnTo>
                    <a:pt x="521" y="4015"/>
                  </a:lnTo>
                  <a:lnTo>
                    <a:pt x="521" y="4131"/>
                  </a:lnTo>
                  <a:lnTo>
                    <a:pt x="483" y="4227"/>
                  </a:lnTo>
                  <a:lnTo>
                    <a:pt x="444" y="4324"/>
                  </a:lnTo>
                  <a:lnTo>
                    <a:pt x="386" y="4420"/>
                  </a:lnTo>
                  <a:lnTo>
                    <a:pt x="251" y="4594"/>
                  </a:lnTo>
                  <a:lnTo>
                    <a:pt x="116" y="4787"/>
                  </a:lnTo>
                  <a:lnTo>
                    <a:pt x="78" y="4884"/>
                  </a:lnTo>
                  <a:lnTo>
                    <a:pt x="39" y="4980"/>
                  </a:lnTo>
                  <a:lnTo>
                    <a:pt x="39" y="5077"/>
                  </a:lnTo>
                  <a:lnTo>
                    <a:pt x="58" y="5193"/>
                  </a:lnTo>
                  <a:lnTo>
                    <a:pt x="97" y="5386"/>
                  </a:lnTo>
                  <a:lnTo>
                    <a:pt x="174" y="5617"/>
                  </a:lnTo>
                  <a:lnTo>
                    <a:pt x="213" y="5733"/>
                  </a:lnTo>
                  <a:lnTo>
                    <a:pt x="213" y="5849"/>
                  </a:lnTo>
                  <a:lnTo>
                    <a:pt x="19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0" y="6582"/>
                  </a:lnTo>
                  <a:lnTo>
                    <a:pt x="0" y="6698"/>
                  </a:lnTo>
                  <a:lnTo>
                    <a:pt x="20" y="6794"/>
                  </a:lnTo>
                  <a:lnTo>
                    <a:pt x="58" y="6891"/>
                  </a:lnTo>
                  <a:lnTo>
                    <a:pt x="193" y="7084"/>
                  </a:lnTo>
                  <a:lnTo>
                    <a:pt x="309" y="7277"/>
                  </a:lnTo>
                  <a:lnTo>
                    <a:pt x="367" y="7374"/>
                  </a:lnTo>
                  <a:lnTo>
                    <a:pt x="406" y="7470"/>
                  </a:lnTo>
                  <a:lnTo>
                    <a:pt x="425" y="7567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386" y="8146"/>
                  </a:lnTo>
                  <a:lnTo>
                    <a:pt x="406" y="8242"/>
                  </a:lnTo>
                  <a:lnTo>
                    <a:pt x="425" y="8339"/>
                  </a:lnTo>
                  <a:lnTo>
                    <a:pt x="483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7" y="8821"/>
                  </a:lnTo>
                  <a:lnTo>
                    <a:pt x="985" y="8898"/>
                  </a:lnTo>
                  <a:lnTo>
                    <a:pt x="1043" y="8976"/>
                  </a:lnTo>
                  <a:lnTo>
                    <a:pt x="1062" y="9014"/>
                  </a:lnTo>
                  <a:lnTo>
                    <a:pt x="2008" y="8976"/>
                  </a:lnTo>
                  <a:lnTo>
                    <a:pt x="3050" y="8937"/>
                  </a:lnTo>
                  <a:lnTo>
                    <a:pt x="3031" y="9014"/>
                  </a:lnTo>
                  <a:lnTo>
                    <a:pt x="3088" y="8937"/>
                  </a:lnTo>
                  <a:lnTo>
                    <a:pt x="3880" y="8898"/>
                  </a:lnTo>
                  <a:lnTo>
                    <a:pt x="4883" y="8840"/>
                  </a:lnTo>
                  <a:lnTo>
                    <a:pt x="5868" y="8782"/>
                  </a:lnTo>
                  <a:lnTo>
                    <a:pt x="6794" y="8705"/>
                  </a:lnTo>
                  <a:lnTo>
                    <a:pt x="7682" y="8609"/>
                  </a:lnTo>
                  <a:lnTo>
                    <a:pt x="8512" y="8532"/>
                  </a:lnTo>
                  <a:lnTo>
                    <a:pt x="9265" y="8416"/>
                  </a:lnTo>
                  <a:lnTo>
                    <a:pt x="9979" y="8319"/>
                  </a:lnTo>
                  <a:lnTo>
                    <a:pt x="10616" y="8203"/>
                  </a:lnTo>
                  <a:lnTo>
                    <a:pt x="11407" y="8030"/>
                  </a:lnTo>
                  <a:lnTo>
                    <a:pt x="11407" y="7895"/>
                  </a:lnTo>
                  <a:lnTo>
                    <a:pt x="11446" y="7779"/>
                  </a:lnTo>
                  <a:lnTo>
                    <a:pt x="11484" y="7682"/>
                  </a:lnTo>
                  <a:lnTo>
                    <a:pt x="11542" y="7586"/>
                  </a:lnTo>
                  <a:lnTo>
                    <a:pt x="11677" y="7393"/>
                  </a:lnTo>
                  <a:lnTo>
                    <a:pt x="11812" y="7219"/>
                  </a:lnTo>
                  <a:lnTo>
                    <a:pt x="11851" y="7123"/>
                  </a:lnTo>
                  <a:lnTo>
                    <a:pt x="11890" y="7026"/>
                  </a:lnTo>
                  <a:lnTo>
                    <a:pt x="11890" y="6891"/>
                  </a:lnTo>
                  <a:lnTo>
                    <a:pt x="11870" y="6756"/>
                  </a:lnTo>
                  <a:lnTo>
                    <a:pt x="11793" y="6486"/>
                  </a:lnTo>
                  <a:lnTo>
                    <a:pt x="11735" y="6312"/>
                  </a:lnTo>
                  <a:lnTo>
                    <a:pt x="11716" y="6158"/>
                  </a:lnTo>
                  <a:lnTo>
                    <a:pt x="11735" y="6061"/>
                  </a:lnTo>
                  <a:lnTo>
                    <a:pt x="11755" y="5945"/>
                  </a:lnTo>
                  <a:lnTo>
                    <a:pt x="11832" y="5733"/>
                  </a:lnTo>
                  <a:lnTo>
                    <a:pt x="11909" y="5521"/>
                  </a:lnTo>
                  <a:lnTo>
                    <a:pt x="11928" y="5405"/>
                  </a:lnTo>
                  <a:lnTo>
                    <a:pt x="11928" y="5308"/>
                  </a:lnTo>
                  <a:lnTo>
                    <a:pt x="11909" y="5212"/>
                  </a:lnTo>
                  <a:lnTo>
                    <a:pt x="11870" y="5115"/>
                  </a:lnTo>
                  <a:lnTo>
                    <a:pt x="11755" y="4922"/>
                  </a:lnTo>
                  <a:lnTo>
                    <a:pt x="11619" y="4729"/>
                  </a:lnTo>
                  <a:lnTo>
                    <a:pt x="11562" y="4633"/>
                  </a:lnTo>
                  <a:lnTo>
                    <a:pt x="11523" y="4536"/>
                  </a:lnTo>
                  <a:lnTo>
                    <a:pt x="11504" y="4420"/>
                  </a:lnTo>
                  <a:lnTo>
                    <a:pt x="11504" y="4324"/>
                  </a:lnTo>
                  <a:lnTo>
                    <a:pt x="11523" y="4092"/>
                  </a:lnTo>
                  <a:lnTo>
                    <a:pt x="11542" y="3861"/>
                  </a:lnTo>
                  <a:lnTo>
                    <a:pt x="1152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69" y="3475"/>
                  </a:lnTo>
                  <a:lnTo>
                    <a:pt x="11214" y="3340"/>
                  </a:lnTo>
                  <a:lnTo>
                    <a:pt x="11021" y="3185"/>
                  </a:lnTo>
                  <a:lnTo>
                    <a:pt x="10944" y="3108"/>
                  </a:lnTo>
                  <a:lnTo>
                    <a:pt x="10886" y="3031"/>
                  </a:lnTo>
                  <a:lnTo>
                    <a:pt x="10847" y="2934"/>
                  </a:lnTo>
                  <a:lnTo>
                    <a:pt x="10809" y="2819"/>
                  </a:lnTo>
                  <a:lnTo>
                    <a:pt x="10770" y="2606"/>
                  </a:lnTo>
                  <a:lnTo>
                    <a:pt x="10712" y="2375"/>
                  </a:lnTo>
                  <a:lnTo>
                    <a:pt x="10674" y="2278"/>
                  </a:lnTo>
                  <a:lnTo>
                    <a:pt x="10616" y="2182"/>
                  </a:lnTo>
                  <a:lnTo>
                    <a:pt x="10539" y="2124"/>
                  </a:lnTo>
                  <a:lnTo>
                    <a:pt x="1044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0" y="1815"/>
                  </a:lnTo>
                  <a:lnTo>
                    <a:pt x="9844" y="1757"/>
                  </a:lnTo>
                  <a:lnTo>
                    <a:pt x="9786" y="1680"/>
                  </a:lnTo>
                  <a:lnTo>
                    <a:pt x="9709" y="1583"/>
                  </a:lnTo>
                  <a:lnTo>
                    <a:pt x="9612" y="1390"/>
                  </a:lnTo>
                  <a:lnTo>
                    <a:pt x="9496" y="1197"/>
                  </a:lnTo>
                  <a:lnTo>
                    <a:pt x="9438" y="1101"/>
                  </a:lnTo>
                  <a:lnTo>
                    <a:pt x="9342" y="1043"/>
                  </a:lnTo>
                  <a:lnTo>
                    <a:pt x="9265" y="985"/>
                  </a:lnTo>
                  <a:lnTo>
                    <a:pt x="9149" y="946"/>
                  </a:lnTo>
                  <a:lnTo>
                    <a:pt x="8937" y="927"/>
                  </a:lnTo>
                  <a:lnTo>
                    <a:pt x="8705" y="888"/>
                  </a:lnTo>
                  <a:lnTo>
                    <a:pt x="8589" y="869"/>
                  </a:lnTo>
                  <a:lnTo>
                    <a:pt x="8493" y="831"/>
                  </a:lnTo>
                  <a:lnTo>
                    <a:pt x="8416" y="773"/>
                  </a:lnTo>
                  <a:lnTo>
                    <a:pt x="8319" y="715"/>
                  </a:lnTo>
                  <a:lnTo>
                    <a:pt x="8165" y="541"/>
                  </a:lnTo>
                  <a:lnTo>
                    <a:pt x="7991" y="387"/>
                  </a:lnTo>
                  <a:lnTo>
                    <a:pt x="7914" y="329"/>
                  </a:lnTo>
                  <a:lnTo>
                    <a:pt x="7817" y="290"/>
                  </a:lnTo>
                  <a:lnTo>
                    <a:pt x="7682" y="271"/>
                  </a:lnTo>
                  <a:lnTo>
                    <a:pt x="7547" y="271"/>
                  </a:lnTo>
                  <a:lnTo>
                    <a:pt x="7277" y="309"/>
                  </a:lnTo>
                  <a:lnTo>
                    <a:pt x="7103" y="329"/>
                  </a:lnTo>
                  <a:lnTo>
                    <a:pt x="6929" y="329"/>
                  </a:lnTo>
                  <a:lnTo>
                    <a:pt x="6833" y="309"/>
                  </a:lnTo>
                  <a:lnTo>
                    <a:pt x="6736" y="271"/>
                  </a:lnTo>
                  <a:lnTo>
                    <a:pt x="6563" y="155"/>
                  </a:lnTo>
                  <a:lnTo>
                    <a:pt x="6350" y="58"/>
                  </a:lnTo>
                  <a:lnTo>
                    <a:pt x="6235" y="20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5"/>
            <p:cNvSpPr/>
            <p:nvPr/>
          </p:nvSpPr>
          <p:spPr>
            <a:xfrm>
              <a:off x="2257225" y="2126225"/>
              <a:ext cx="298700" cy="229225"/>
            </a:xfrm>
            <a:custGeom>
              <a:avLst/>
              <a:gdLst/>
              <a:ahLst/>
              <a:cxnLst/>
              <a:rect l="l" t="t" r="r" b="b"/>
              <a:pathLst>
                <a:path w="11948" h="9169" extrusionOk="0">
                  <a:moveTo>
                    <a:pt x="6042" y="0"/>
                  </a:moveTo>
                  <a:lnTo>
                    <a:pt x="5926" y="39"/>
                  </a:lnTo>
                  <a:lnTo>
                    <a:pt x="5714" y="116"/>
                  </a:lnTo>
                  <a:lnTo>
                    <a:pt x="5521" y="232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212" y="290"/>
                  </a:lnTo>
                  <a:lnTo>
                    <a:pt x="5096" y="271"/>
                  </a:lnTo>
                  <a:lnTo>
                    <a:pt x="4865" y="213"/>
                  </a:lnTo>
                  <a:lnTo>
                    <a:pt x="4652" y="174"/>
                  </a:lnTo>
                  <a:lnTo>
                    <a:pt x="4536" y="174"/>
                  </a:lnTo>
                  <a:lnTo>
                    <a:pt x="4440" y="193"/>
                  </a:lnTo>
                  <a:lnTo>
                    <a:pt x="4343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919" y="579"/>
                  </a:lnTo>
                  <a:lnTo>
                    <a:pt x="3822" y="657"/>
                  </a:lnTo>
                  <a:lnTo>
                    <a:pt x="3726" y="695"/>
                  </a:lnTo>
                  <a:lnTo>
                    <a:pt x="3571" y="734"/>
                  </a:lnTo>
                  <a:lnTo>
                    <a:pt x="3417" y="753"/>
                  </a:lnTo>
                  <a:lnTo>
                    <a:pt x="3127" y="773"/>
                  </a:lnTo>
                  <a:lnTo>
                    <a:pt x="2992" y="811"/>
                  </a:lnTo>
                  <a:lnTo>
                    <a:pt x="2877" y="850"/>
                  </a:lnTo>
                  <a:lnTo>
                    <a:pt x="2780" y="927"/>
                  </a:lnTo>
                  <a:lnTo>
                    <a:pt x="2722" y="1004"/>
                  </a:lnTo>
                  <a:lnTo>
                    <a:pt x="2587" y="1178"/>
                  </a:lnTo>
                  <a:lnTo>
                    <a:pt x="2529" y="1294"/>
                  </a:lnTo>
                  <a:lnTo>
                    <a:pt x="2452" y="1409"/>
                  </a:lnTo>
                  <a:lnTo>
                    <a:pt x="2394" y="1487"/>
                  </a:lnTo>
                  <a:lnTo>
                    <a:pt x="2336" y="1545"/>
                  </a:lnTo>
                  <a:lnTo>
                    <a:pt x="2240" y="1602"/>
                  </a:lnTo>
                  <a:lnTo>
                    <a:pt x="2143" y="1660"/>
                  </a:lnTo>
                  <a:lnTo>
                    <a:pt x="1931" y="1738"/>
                  </a:lnTo>
                  <a:lnTo>
                    <a:pt x="1718" y="1815"/>
                  </a:lnTo>
                  <a:lnTo>
                    <a:pt x="1622" y="1873"/>
                  </a:lnTo>
                  <a:lnTo>
                    <a:pt x="1545" y="1950"/>
                  </a:lnTo>
                  <a:lnTo>
                    <a:pt x="1487" y="2008"/>
                  </a:lnTo>
                  <a:lnTo>
                    <a:pt x="1448" y="2085"/>
                  </a:lnTo>
                  <a:lnTo>
                    <a:pt x="1390" y="2259"/>
                  </a:lnTo>
                  <a:lnTo>
                    <a:pt x="1352" y="2452"/>
                  </a:lnTo>
                  <a:lnTo>
                    <a:pt x="1294" y="2625"/>
                  </a:lnTo>
                  <a:lnTo>
                    <a:pt x="1217" y="2761"/>
                  </a:lnTo>
                  <a:lnTo>
                    <a:pt x="1159" y="2838"/>
                  </a:lnTo>
                  <a:lnTo>
                    <a:pt x="1062" y="2915"/>
                  </a:lnTo>
                  <a:lnTo>
                    <a:pt x="889" y="3050"/>
                  </a:lnTo>
                  <a:lnTo>
                    <a:pt x="715" y="3185"/>
                  </a:lnTo>
                  <a:lnTo>
                    <a:pt x="638" y="3262"/>
                  </a:lnTo>
                  <a:lnTo>
                    <a:pt x="580" y="3359"/>
                  </a:lnTo>
                  <a:lnTo>
                    <a:pt x="541" y="3455"/>
                  </a:lnTo>
                  <a:lnTo>
                    <a:pt x="522" y="3552"/>
                  </a:lnTo>
                  <a:lnTo>
                    <a:pt x="522" y="3648"/>
                  </a:lnTo>
                  <a:lnTo>
                    <a:pt x="522" y="3841"/>
                  </a:lnTo>
                  <a:lnTo>
                    <a:pt x="522" y="4034"/>
                  </a:lnTo>
                  <a:lnTo>
                    <a:pt x="522" y="4131"/>
                  </a:lnTo>
                  <a:lnTo>
                    <a:pt x="502" y="4227"/>
                  </a:lnTo>
                  <a:lnTo>
                    <a:pt x="464" y="4324"/>
                  </a:lnTo>
                  <a:lnTo>
                    <a:pt x="406" y="4420"/>
                  </a:lnTo>
                  <a:lnTo>
                    <a:pt x="271" y="4594"/>
                  </a:lnTo>
                  <a:lnTo>
                    <a:pt x="136" y="4787"/>
                  </a:lnTo>
                  <a:lnTo>
                    <a:pt x="78" y="4884"/>
                  </a:lnTo>
                  <a:lnTo>
                    <a:pt x="59" y="4980"/>
                  </a:lnTo>
                  <a:lnTo>
                    <a:pt x="39" y="5115"/>
                  </a:lnTo>
                  <a:lnTo>
                    <a:pt x="78" y="5250"/>
                  </a:lnTo>
                  <a:lnTo>
                    <a:pt x="155" y="5521"/>
                  </a:lnTo>
                  <a:lnTo>
                    <a:pt x="213" y="5675"/>
                  </a:lnTo>
                  <a:lnTo>
                    <a:pt x="232" y="5849"/>
                  </a:lnTo>
                  <a:lnTo>
                    <a:pt x="21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1" y="6582"/>
                  </a:lnTo>
                  <a:lnTo>
                    <a:pt x="1" y="6698"/>
                  </a:lnTo>
                  <a:lnTo>
                    <a:pt x="39" y="6794"/>
                  </a:lnTo>
                  <a:lnTo>
                    <a:pt x="78" y="6891"/>
                  </a:lnTo>
                  <a:lnTo>
                    <a:pt x="194" y="7084"/>
                  </a:lnTo>
                  <a:lnTo>
                    <a:pt x="329" y="7277"/>
                  </a:lnTo>
                  <a:lnTo>
                    <a:pt x="367" y="7373"/>
                  </a:lnTo>
                  <a:lnTo>
                    <a:pt x="406" y="7470"/>
                  </a:lnTo>
                  <a:lnTo>
                    <a:pt x="425" y="7566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406" y="8145"/>
                  </a:lnTo>
                  <a:lnTo>
                    <a:pt x="406" y="8242"/>
                  </a:lnTo>
                  <a:lnTo>
                    <a:pt x="445" y="8338"/>
                  </a:lnTo>
                  <a:lnTo>
                    <a:pt x="502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8" y="8821"/>
                  </a:lnTo>
                  <a:lnTo>
                    <a:pt x="985" y="8898"/>
                  </a:lnTo>
                  <a:lnTo>
                    <a:pt x="1043" y="8975"/>
                  </a:lnTo>
                  <a:lnTo>
                    <a:pt x="1101" y="9072"/>
                  </a:lnTo>
                  <a:lnTo>
                    <a:pt x="1120" y="9168"/>
                  </a:lnTo>
                  <a:lnTo>
                    <a:pt x="1873" y="9149"/>
                  </a:lnTo>
                  <a:lnTo>
                    <a:pt x="2819" y="9111"/>
                  </a:lnTo>
                  <a:lnTo>
                    <a:pt x="3861" y="9072"/>
                  </a:lnTo>
                  <a:lnTo>
                    <a:pt x="3842" y="9149"/>
                  </a:lnTo>
                  <a:lnTo>
                    <a:pt x="3899" y="9072"/>
                  </a:lnTo>
                  <a:lnTo>
                    <a:pt x="4691" y="9033"/>
                  </a:lnTo>
                  <a:lnTo>
                    <a:pt x="5694" y="8975"/>
                  </a:lnTo>
                  <a:lnTo>
                    <a:pt x="6679" y="8917"/>
                  </a:lnTo>
                  <a:lnTo>
                    <a:pt x="7605" y="8840"/>
                  </a:lnTo>
                  <a:lnTo>
                    <a:pt x="8493" y="8744"/>
                  </a:lnTo>
                  <a:lnTo>
                    <a:pt x="9323" y="8667"/>
                  </a:lnTo>
                  <a:lnTo>
                    <a:pt x="10076" y="8551"/>
                  </a:lnTo>
                  <a:lnTo>
                    <a:pt x="10790" y="8454"/>
                  </a:lnTo>
                  <a:lnTo>
                    <a:pt x="11427" y="8338"/>
                  </a:lnTo>
                  <a:lnTo>
                    <a:pt x="11427" y="8049"/>
                  </a:lnTo>
                  <a:lnTo>
                    <a:pt x="11427" y="7914"/>
                  </a:lnTo>
                  <a:lnTo>
                    <a:pt x="11446" y="7779"/>
                  </a:lnTo>
                  <a:lnTo>
                    <a:pt x="11485" y="7682"/>
                  </a:lnTo>
                  <a:lnTo>
                    <a:pt x="11543" y="7586"/>
                  </a:lnTo>
                  <a:lnTo>
                    <a:pt x="11697" y="7393"/>
                  </a:lnTo>
                  <a:lnTo>
                    <a:pt x="11813" y="7219"/>
                  </a:lnTo>
                  <a:lnTo>
                    <a:pt x="11871" y="7123"/>
                  </a:lnTo>
                  <a:lnTo>
                    <a:pt x="11890" y="7007"/>
                  </a:lnTo>
                  <a:lnTo>
                    <a:pt x="11909" y="6872"/>
                  </a:lnTo>
                  <a:lnTo>
                    <a:pt x="11871" y="6717"/>
                  </a:lnTo>
                  <a:lnTo>
                    <a:pt x="11774" y="6428"/>
                  </a:lnTo>
                  <a:lnTo>
                    <a:pt x="11736" y="6293"/>
                  </a:lnTo>
                  <a:lnTo>
                    <a:pt x="11736" y="6157"/>
                  </a:lnTo>
                  <a:lnTo>
                    <a:pt x="11736" y="6042"/>
                  </a:lnTo>
                  <a:lnTo>
                    <a:pt x="11774" y="5945"/>
                  </a:lnTo>
                  <a:lnTo>
                    <a:pt x="11851" y="5733"/>
                  </a:lnTo>
                  <a:lnTo>
                    <a:pt x="11929" y="5521"/>
                  </a:lnTo>
                  <a:lnTo>
                    <a:pt x="11948" y="5405"/>
                  </a:lnTo>
                  <a:lnTo>
                    <a:pt x="11948" y="5308"/>
                  </a:lnTo>
                  <a:lnTo>
                    <a:pt x="11929" y="5212"/>
                  </a:lnTo>
                  <a:lnTo>
                    <a:pt x="11871" y="5096"/>
                  </a:lnTo>
                  <a:lnTo>
                    <a:pt x="11755" y="4922"/>
                  </a:lnTo>
                  <a:lnTo>
                    <a:pt x="11620" y="4729"/>
                  </a:lnTo>
                  <a:lnTo>
                    <a:pt x="11581" y="4633"/>
                  </a:lnTo>
                  <a:lnTo>
                    <a:pt x="11543" y="4536"/>
                  </a:lnTo>
                  <a:lnTo>
                    <a:pt x="11523" y="4420"/>
                  </a:lnTo>
                  <a:lnTo>
                    <a:pt x="11523" y="4305"/>
                  </a:lnTo>
                  <a:lnTo>
                    <a:pt x="11543" y="4092"/>
                  </a:lnTo>
                  <a:lnTo>
                    <a:pt x="11543" y="3861"/>
                  </a:lnTo>
                  <a:lnTo>
                    <a:pt x="1154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88" y="3475"/>
                  </a:lnTo>
                  <a:lnTo>
                    <a:pt x="11215" y="3340"/>
                  </a:lnTo>
                  <a:lnTo>
                    <a:pt x="11041" y="3185"/>
                  </a:lnTo>
                  <a:lnTo>
                    <a:pt x="10964" y="3108"/>
                  </a:lnTo>
                  <a:lnTo>
                    <a:pt x="10906" y="3011"/>
                  </a:lnTo>
                  <a:lnTo>
                    <a:pt x="10848" y="2934"/>
                  </a:lnTo>
                  <a:lnTo>
                    <a:pt x="10809" y="2818"/>
                  </a:lnTo>
                  <a:lnTo>
                    <a:pt x="10771" y="2606"/>
                  </a:lnTo>
                  <a:lnTo>
                    <a:pt x="10713" y="2374"/>
                  </a:lnTo>
                  <a:lnTo>
                    <a:pt x="10674" y="2278"/>
                  </a:lnTo>
                  <a:lnTo>
                    <a:pt x="10616" y="2181"/>
                  </a:lnTo>
                  <a:lnTo>
                    <a:pt x="10539" y="2124"/>
                  </a:lnTo>
                  <a:lnTo>
                    <a:pt x="1046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1" y="1815"/>
                  </a:lnTo>
                  <a:lnTo>
                    <a:pt x="9863" y="1757"/>
                  </a:lnTo>
                  <a:lnTo>
                    <a:pt x="9786" y="1680"/>
                  </a:lnTo>
                  <a:lnTo>
                    <a:pt x="9728" y="1583"/>
                  </a:lnTo>
                  <a:lnTo>
                    <a:pt x="9613" y="1390"/>
                  </a:lnTo>
                  <a:lnTo>
                    <a:pt x="9516" y="1178"/>
                  </a:lnTo>
                  <a:lnTo>
                    <a:pt x="9439" y="1101"/>
                  </a:lnTo>
                  <a:lnTo>
                    <a:pt x="9362" y="1023"/>
                  </a:lnTo>
                  <a:lnTo>
                    <a:pt x="9265" y="985"/>
                  </a:lnTo>
                  <a:lnTo>
                    <a:pt x="9169" y="946"/>
                  </a:lnTo>
                  <a:lnTo>
                    <a:pt x="8937" y="927"/>
                  </a:lnTo>
                  <a:lnTo>
                    <a:pt x="8725" y="888"/>
                  </a:lnTo>
                  <a:lnTo>
                    <a:pt x="8609" y="869"/>
                  </a:lnTo>
                  <a:lnTo>
                    <a:pt x="8512" y="830"/>
                  </a:lnTo>
                  <a:lnTo>
                    <a:pt x="8397" y="753"/>
                  </a:lnTo>
                  <a:lnTo>
                    <a:pt x="8281" y="657"/>
                  </a:lnTo>
                  <a:lnTo>
                    <a:pt x="8088" y="444"/>
                  </a:lnTo>
                  <a:lnTo>
                    <a:pt x="7953" y="348"/>
                  </a:lnTo>
                  <a:lnTo>
                    <a:pt x="7818" y="290"/>
                  </a:lnTo>
                  <a:lnTo>
                    <a:pt x="7721" y="271"/>
                  </a:lnTo>
                  <a:lnTo>
                    <a:pt x="7605" y="271"/>
                  </a:lnTo>
                  <a:lnTo>
                    <a:pt x="7374" y="290"/>
                  </a:lnTo>
                  <a:lnTo>
                    <a:pt x="7161" y="329"/>
                  </a:lnTo>
                  <a:lnTo>
                    <a:pt x="6949" y="329"/>
                  </a:lnTo>
                  <a:lnTo>
                    <a:pt x="6795" y="271"/>
                  </a:lnTo>
                  <a:lnTo>
                    <a:pt x="6640" y="193"/>
                  </a:lnTo>
                  <a:lnTo>
                    <a:pt x="6389" y="58"/>
                  </a:lnTo>
                  <a:lnTo>
                    <a:pt x="6273" y="20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5"/>
            <p:cNvSpPr/>
            <p:nvPr/>
          </p:nvSpPr>
          <p:spPr>
            <a:xfrm>
              <a:off x="2354225" y="21725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79" y="0"/>
                  </a:moveTo>
                  <a:lnTo>
                    <a:pt x="463" y="20"/>
                  </a:lnTo>
                  <a:lnTo>
                    <a:pt x="348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502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58"/>
                  </a:lnTo>
                  <a:lnTo>
                    <a:pt x="946" y="1101"/>
                  </a:lnTo>
                  <a:lnTo>
                    <a:pt x="1042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4"/>
                  </a:lnTo>
                  <a:lnTo>
                    <a:pt x="1216" y="57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1"/>
                  </a:lnTo>
                  <a:lnTo>
                    <a:pt x="1023" y="174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5"/>
            <p:cNvSpPr/>
            <p:nvPr/>
          </p:nvSpPr>
          <p:spPr>
            <a:xfrm>
              <a:off x="2398600" y="2256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80" y="0"/>
                  </a:moveTo>
                  <a:lnTo>
                    <a:pt x="464" y="20"/>
                  </a:lnTo>
                  <a:lnTo>
                    <a:pt x="368" y="58"/>
                  </a:lnTo>
                  <a:lnTo>
                    <a:pt x="252" y="116"/>
                  </a:lnTo>
                  <a:lnTo>
                    <a:pt x="175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50"/>
                  </a:lnTo>
                  <a:lnTo>
                    <a:pt x="117" y="946"/>
                  </a:lnTo>
                  <a:lnTo>
                    <a:pt x="194" y="1043"/>
                  </a:lnTo>
                  <a:lnTo>
                    <a:pt x="290" y="1120"/>
                  </a:lnTo>
                  <a:lnTo>
                    <a:pt x="387" y="1178"/>
                  </a:lnTo>
                  <a:lnTo>
                    <a:pt x="503" y="1197"/>
                  </a:lnTo>
                  <a:lnTo>
                    <a:pt x="618" y="1216"/>
                  </a:lnTo>
                  <a:lnTo>
                    <a:pt x="754" y="1197"/>
                  </a:lnTo>
                  <a:lnTo>
                    <a:pt x="850" y="1158"/>
                  </a:lnTo>
                  <a:lnTo>
                    <a:pt x="966" y="1101"/>
                  </a:lnTo>
                  <a:lnTo>
                    <a:pt x="1043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5"/>
                  </a:lnTo>
                  <a:lnTo>
                    <a:pt x="1217" y="579"/>
                  </a:lnTo>
                  <a:lnTo>
                    <a:pt x="1197" y="464"/>
                  </a:lnTo>
                  <a:lnTo>
                    <a:pt x="1159" y="348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5"/>
            <p:cNvSpPr/>
            <p:nvPr/>
          </p:nvSpPr>
          <p:spPr>
            <a:xfrm>
              <a:off x="2454100" y="21908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87"/>
                  </a:lnTo>
                  <a:lnTo>
                    <a:pt x="20" y="50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59"/>
                  </a:lnTo>
                  <a:lnTo>
                    <a:pt x="522" y="1197"/>
                  </a:lnTo>
                  <a:lnTo>
                    <a:pt x="637" y="1217"/>
                  </a:lnTo>
                  <a:lnTo>
                    <a:pt x="753" y="1197"/>
                  </a:lnTo>
                  <a:lnTo>
                    <a:pt x="869" y="1159"/>
                  </a:lnTo>
                  <a:lnTo>
                    <a:pt x="965" y="1101"/>
                  </a:lnTo>
                  <a:lnTo>
                    <a:pt x="1062" y="1024"/>
                  </a:lnTo>
                  <a:lnTo>
                    <a:pt x="1120" y="927"/>
                  </a:lnTo>
                  <a:lnTo>
                    <a:pt x="1178" y="831"/>
                  </a:lnTo>
                  <a:lnTo>
                    <a:pt x="1216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78" y="348"/>
                  </a:lnTo>
                  <a:lnTo>
                    <a:pt x="1120" y="252"/>
                  </a:lnTo>
                  <a:lnTo>
                    <a:pt x="1043" y="155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5"/>
            <p:cNvSpPr/>
            <p:nvPr/>
          </p:nvSpPr>
          <p:spPr>
            <a:xfrm>
              <a:off x="2490300" y="22854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579" y="1"/>
                  </a:moveTo>
                  <a:lnTo>
                    <a:pt x="463" y="20"/>
                  </a:lnTo>
                  <a:lnTo>
                    <a:pt x="347" y="59"/>
                  </a:lnTo>
                  <a:lnTo>
                    <a:pt x="251" y="117"/>
                  </a:lnTo>
                  <a:lnTo>
                    <a:pt x="174" y="194"/>
                  </a:lnTo>
                  <a:lnTo>
                    <a:pt x="97" y="271"/>
                  </a:lnTo>
                  <a:lnTo>
                    <a:pt x="39" y="387"/>
                  </a:lnTo>
                  <a:lnTo>
                    <a:pt x="0" y="50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53" y="1197"/>
                  </a:lnTo>
                  <a:lnTo>
                    <a:pt x="849" y="1159"/>
                  </a:lnTo>
                  <a:lnTo>
                    <a:pt x="965" y="1101"/>
                  </a:lnTo>
                  <a:lnTo>
                    <a:pt x="1042" y="1024"/>
                  </a:lnTo>
                  <a:lnTo>
                    <a:pt x="1119" y="927"/>
                  </a:lnTo>
                  <a:lnTo>
                    <a:pt x="1177" y="831"/>
                  </a:lnTo>
                  <a:lnTo>
                    <a:pt x="1197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5"/>
            <p:cNvSpPr/>
            <p:nvPr/>
          </p:nvSpPr>
          <p:spPr>
            <a:xfrm>
              <a:off x="2288600" y="22430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37"/>
                  </a:lnTo>
                  <a:lnTo>
                    <a:pt x="20" y="753"/>
                  </a:lnTo>
                  <a:lnTo>
                    <a:pt x="58" y="869"/>
                  </a:lnTo>
                  <a:lnTo>
                    <a:pt x="116" y="965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78"/>
                  </a:lnTo>
                  <a:lnTo>
                    <a:pt x="502" y="1216"/>
                  </a:lnTo>
                  <a:lnTo>
                    <a:pt x="637" y="1216"/>
                  </a:lnTo>
                  <a:lnTo>
                    <a:pt x="753" y="1197"/>
                  </a:lnTo>
                  <a:lnTo>
                    <a:pt x="869" y="1158"/>
                  </a:lnTo>
                  <a:lnTo>
                    <a:pt x="965" y="1100"/>
                  </a:lnTo>
                  <a:lnTo>
                    <a:pt x="1042" y="1023"/>
                  </a:lnTo>
                  <a:lnTo>
                    <a:pt x="1120" y="946"/>
                  </a:lnTo>
                  <a:lnTo>
                    <a:pt x="1178" y="830"/>
                  </a:lnTo>
                  <a:lnTo>
                    <a:pt x="1216" y="714"/>
                  </a:lnTo>
                  <a:lnTo>
                    <a:pt x="1216" y="599"/>
                  </a:lnTo>
                  <a:lnTo>
                    <a:pt x="1197" y="483"/>
                  </a:lnTo>
                  <a:lnTo>
                    <a:pt x="1158" y="367"/>
                  </a:lnTo>
                  <a:lnTo>
                    <a:pt x="1100" y="271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5"/>
            <p:cNvSpPr/>
            <p:nvPr/>
          </p:nvSpPr>
          <p:spPr>
            <a:xfrm>
              <a:off x="2325750" y="2331300"/>
              <a:ext cx="30425" cy="23675"/>
            </a:xfrm>
            <a:custGeom>
              <a:avLst/>
              <a:gdLst/>
              <a:ahLst/>
              <a:cxnLst/>
              <a:rect l="l" t="t" r="r" b="b"/>
              <a:pathLst>
                <a:path w="1217" h="947" extrusionOk="0">
                  <a:moveTo>
                    <a:pt x="579" y="0"/>
                  </a:moveTo>
                  <a:lnTo>
                    <a:pt x="464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18"/>
                  </a:lnTo>
                  <a:lnTo>
                    <a:pt x="20" y="714"/>
                  </a:lnTo>
                  <a:lnTo>
                    <a:pt x="39" y="830"/>
                  </a:lnTo>
                  <a:lnTo>
                    <a:pt x="78" y="908"/>
                  </a:lnTo>
                  <a:lnTo>
                    <a:pt x="1120" y="869"/>
                  </a:lnTo>
                  <a:lnTo>
                    <a:pt x="1101" y="946"/>
                  </a:lnTo>
                  <a:lnTo>
                    <a:pt x="1158" y="869"/>
                  </a:lnTo>
                  <a:lnTo>
                    <a:pt x="1178" y="792"/>
                  </a:lnTo>
                  <a:lnTo>
                    <a:pt x="1197" y="714"/>
                  </a:lnTo>
                  <a:lnTo>
                    <a:pt x="1216" y="541"/>
                  </a:lnTo>
                  <a:lnTo>
                    <a:pt x="1178" y="386"/>
                  </a:lnTo>
                  <a:lnTo>
                    <a:pt x="1101" y="251"/>
                  </a:lnTo>
                  <a:lnTo>
                    <a:pt x="1004" y="135"/>
                  </a:lnTo>
                  <a:lnTo>
                    <a:pt x="869" y="58"/>
                  </a:lnTo>
                  <a:lnTo>
                    <a:pt x="715" y="20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5"/>
            <p:cNvSpPr/>
            <p:nvPr/>
          </p:nvSpPr>
          <p:spPr>
            <a:xfrm>
              <a:off x="1898225" y="2153250"/>
              <a:ext cx="300150" cy="202200"/>
            </a:xfrm>
            <a:custGeom>
              <a:avLst/>
              <a:gdLst/>
              <a:ahLst/>
              <a:cxnLst/>
              <a:rect l="l" t="t" r="r" b="b"/>
              <a:pathLst>
                <a:path w="12006" h="8088" extrusionOk="0">
                  <a:moveTo>
                    <a:pt x="5154" y="0"/>
                  </a:moveTo>
                  <a:lnTo>
                    <a:pt x="5077" y="20"/>
                  </a:ln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498" y="367"/>
                  </a:lnTo>
                  <a:lnTo>
                    <a:pt x="4382" y="425"/>
                  </a:lnTo>
                  <a:lnTo>
                    <a:pt x="4266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599"/>
                  </a:lnTo>
                  <a:lnTo>
                    <a:pt x="3185" y="77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684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2" y="1351"/>
                  </a:lnTo>
                  <a:lnTo>
                    <a:pt x="2066" y="1409"/>
                  </a:lnTo>
                  <a:lnTo>
                    <a:pt x="1989" y="1486"/>
                  </a:lnTo>
                  <a:lnTo>
                    <a:pt x="1931" y="1583"/>
                  </a:lnTo>
                  <a:lnTo>
                    <a:pt x="1854" y="1776"/>
                  </a:lnTo>
                  <a:lnTo>
                    <a:pt x="1757" y="1988"/>
                  </a:lnTo>
                  <a:lnTo>
                    <a:pt x="1719" y="2085"/>
                  </a:lnTo>
                  <a:lnTo>
                    <a:pt x="1661" y="2181"/>
                  </a:lnTo>
                  <a:lnTo>
                    <a:pt x="1583" y="2259"/>
                  </a:lnTo>
                  <a:lnTo>
                    <a:pt x="1487" y="231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0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1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38" y="3725"/>
                  </a:lnTo>
                  <a:lnTo>
                    <a:pt x="483" y="3899"/>
                  </a:lnTo>
                  <a:lnTo>
                    <a:pt x="329" y="4073"/>
                  </a:lnTo>
                  <a:lnTo>
                    <a:pt x="271" y="4150"/>
                  </a:lnTo>
                  <a:lnTo>
                    <a:pt x="232" y="4247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03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78" y="5636"/>
                  </a:lnTo>
                  <a:lnTo>
                    <a:pt x="20" y="5791"/>
                  </a:lnTo>
                  <a:lnTo>
                    <a:pt x="1" y="5868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966" y="7335"/>
                  </a:lnTo>
                  <a:lnTo>
                    <a:pt x="1738" y="7470"/>
                  </a:lnTo>
                  <a:lnTo>
                    <a:pt x="2606" y="7586"/>
                  </a:lnTo>
                  <a:lnTo>
                    <a:pt x="3552" y="7682"/>
                  </a:lnTo>
                  <a:lnTo>
                    <a:pt x="4556" y="7779"/>
                  </a:lnTo>
                  <a:lnTo>
                    <a:pt x="5637" y="7856"/>
                  </a:lnTo>
                  <a:lnTo>
                    <a:pt x="6756" y="7933"/>
                  </a:lnTo>
                  <a:lnTo>
                    <a:pt x="7953" y="7991"/>
                  </a:lnTo>
                  <a:lnTo>
                    <a:pt x="8763" y="8030"/>
                  </a:lnTo>
                  <a:lnTo>
                    <a:pt x="10385" y="8068"/>
                  </a:lnTo>
                  <a:lnTo>
                    <a:pt x="10616" y="8087"/>
                  </a:lnTo>
                  <a:lnTo>
                    <a:pt x="11427" y="8087"/>
                  </a:lnTo>
                  <a:lnTo>
                    <a:pt x="11543" y="7972"/>
                  </a:lnTo>
                  <a:lnTo>
                    <a:pt x="11678" y="7817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7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5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33"/>
                  </a:lnTo>
                  <a:lnTo>
                    <a:pt x="11871" y="5540"/>
                  </a:lnTo>
                  <a:lnTo>
                    <a:pt x="11755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4961"/>
                  </a:lnTo>
                  <a:lnTo>
                    <a:pt x="11736" y="4787"/>
                  </a:lnTo>
                  <a:lnTo>
                    <a:pt x="11755" y="4594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74" y="4247"/>
                  </a:lnTo>
                  <a:lnTo>
                    <a:pt x="11736" y="4150"/>
                  </a:lnTo>
                  <a:lnTo>
                    <a:pt x="11659" y="4073"/>
                  </a:lnTo>
                  <a:lnTo>
                    <a:pt x="11523" y="3899"/>
                  </a:lnTo>
                  <a:lnTo>
                    <a:pt x="11350" y="372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55"/>
                  </a:lnTo>
                  <a:lnTo>
                    <a:pt x="11176" y="3359"/>
                  </a:lnTo>
                  <a:lnTo>
                    <a:pt x="11157" y="3127"/>
                  </a:lnTo>
                  <a:lnTo>
                    <a:pt x="11137" y="2895"/>
                  </a:lnTo>
                  <a:lnTo>
                    <a:pt x="11099" y="2799"/>
                  </a:lnTo>
                  <a:lnTo>
                    <a:pt x="11060" y="2702"/>
                  </a:lnTo>
                  <a:lnTo>
                    <a:pt x="10983" y="2625"/>
                  </a:lnTo>
                  <a:lnTo>
                    <a:pt x="10906" y="2548"/>
                  </a:lnTo>
                  <a:lnTo>
                    <a:pt x="10713" y="2432"/>
                  </a:lnTo>
                  <a:lnTo>
                    <a:pt x="10520" y="2316"/>
                  </a:lnTo>
                  <a:lnTo>
                    <a:pt x="10423" y="2259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88"/>
                  </a:lnTo>
                  <a:lnTo>
                    <a:pt x="10153" y="1776"/>
                  </a:lnTo>
                  <a:lnTo>
                    <a:pt x="10057" y="1583"/>
                  </a:lnTo>
                  <a:lnTo>
                    <a:pt x="9999" y="1486"/>
                  </a:lnTo>
                  <a:lnTo>
                    <a:pt x="9941" y="1409"/>
                  </a:lnTo>
                  <a:lnTo>
                    <a:pt x="9844" y="1351"/>
                  </a:lnTo>
                  <a:lnTo>
                    <a:pt x="9748" y="1293"/>
                  </a:lnTo>
                  <a:lnTo>
                    <a:pt x="9516" y="1236"/>
                  </a:lnTo>
                  <a:lnTo>
                    <a:pt x="9304" y="1197"/>
                  </a:lnTo>
                  <a:lnTo>
                    <a:pt x="9207" y="1158"/>
                  </a:lnTo>
                  <a:lnTo>
                    <a:pt x="9111" y="1100"/>
                  </a:lnTo>
                  <a:lnTo>
                    <a:pt x="8995" y="1023"/>
                  </a:lnTo>
                  <a:lnTo>
                    <a:pt x="8899" y="907"/>
                  </a:lnTo>
                  <a:lnTo>
                    <a:pt x="8725" y="657"/>
                  </a:lnTo>
                  <a:lnTo>
                    <a:pt x="8609" y="560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528" y="386"/>
                  </a:lnTo>
                  <a:lnTo>
                    <a:pt x="7432" y="328"/>
                  </a:lnTo>
                  <a:lnTo>
                    <a:pt x="7239" y="193"/>
                  </a:lnTo>
                  <a:lnTo>
                    <a:pt x="7065" y="78"/>
                  </a:lnTo>
                  <a:lnTo>
                    <a:pt x="6968" y="20"/>
                  </a:lnTo>
                  <a:lnTo>
                    <a:pt x="6853" y="0"/>
                  </a:lnTo>
                  <a:lnTo>
                    <a:pt x="6718" y="0"/>
                  </a:lnTo>
                  <a:lnTo>
                    <a:pt x="6602" y="20"/>
                  </a:lnTo>
                  <a:lnTo>
                    <a:pt x="6331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791" y="155"/>
                  </a:lnTo>
                  <a:lnTo>
                    <a:pt x="5598" y="97"/>
                  </a:lnTo>
                  <a:lnTo>
                    <a:pt x="5366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5"/>
            <p:cNvSpPr/>
            <p:nvPr/>
          </p:nvSpPr>
          <p:spPr>
            <a:xfrm>
              <a:off x="1877475" y="2153250"/>
              <a:ext cx="300650" cy="202200"/>
            </a:xfrm>
            <a:custGeom>
              <a:avLst/>
              <a:gdLst/>
              <a:ahLst/>
              <a:cxnLst/>
              <a:rect l="l" t="t" r="r" b="b"/>
              <a:pathLst>
                <a:path w="12026" h="8088" extrusionOk="0">
                  <a:moveTo>
                    <a:pt x="5173" y="0"/>
                  </a:moveTo>
                  <a:lnTo>
                    <a:pt x="5058" y="20"/>
                  </a:lnTo>
                  <a:lnTo>
                    <a:pt x="4961" y="78"/>
                  </a:lnTo>
                  <a:lnTo>
                    <a:pt x="4768" y="193"/>
                  </a:lnTo>
                  <a:lnTo>
                    <a:pt x="4594" y="328"/>
                  </a:lnTo>
                  <a:lnTo>
                    <a:pt x="4498" y="386"/>
                  </a:lnTo>
                  <a:lnTo>
                    <a:pt x="4401" y="425"/>
                  </a:lnTo>
                  <a:lnTo>
                    <a:pt x="4286" y="444"/>
                  </a:lnTo>
                  <a:lnTo>
                    <a:pt x="3629" y="444"/>
                  </a:lnTo>
                  <a:lnTo>
                    <a:pt x="3514" y="483"/>
                  </a:lnTo>
                  <a:lnTo>
                    <a:pt x="3436" y="541"/>
                  </a:lnTo>
                  <a:lnTo>
                    <a:pt x="3359" y="599"/>
                  </a:lnTo>
                  <a:lnTo>
                    <a:pt x="3205" y="772"/>
                  </a:lnTo>
                  <a:lnTo>
                    <a:pt x="3070" y="965"/>
                  </a:lnTo>
                  <a:lnTo>
                    <a:pt x="2992" y="1043"/>
                  </a:lnTo>
                  <a:lnTo>
                    <a:pt x="2915" y="1100"/>
                  </a:lnTo>
                  <a:lnTo>
                    <a:pt x="2819" y="1158"/>
                  </a:lnTo>
                  <a:lnTo>
                    <a:pt x="2703" y="1197"/>
                  </a:lnTo>
                  <a:lnTo>
                    <a:pt x="2491" y="1255"/>
                  </a:lnTo>
                  <a:lnTo>
                    <a:pt x="2278" y="1313"/>
                  </a:lnTo>
                  <a:lnTo>
                    <a:pt x="2163" y="1351"/>
                  </a:lnTo>
                  <a:lnTo>
                    <a:pt x="2085" y="1409"/>
                  </a:lnTo>
                  <a:lnTo>
                    <a:pt x="2008" y="1486"/>
                  </a:lnTo>
                  <a:lnTo>
                    <a:pt x="1950" y="1583"/>
                  </a:lnTo>
                  <a:lnTo>
                    <a:pt x="1873" y="1776"/>
                  </a:lnTo>
                  <a:lnTo>
                    <a:pt x="1777" y="1988"/>
                  </a:lnTo>
                  <a:lnTo>
                    <a:pt x="1738" y="2085"/>
                  </a:lnTo>
                  <a:lnTo>
                    <a:pt x="1680" y="2181"/>
                  </a:lnTo>
                  <a:lnTo>
                    <a:pt x="1603" y="2259"/>
                  </a:lnTo>
                  <a:lnTo>
                    <a:pt x="1506" y="2316"/>
                  </a:lnTo>
                  <a:lnTo>
                    <a:pt x="1313" y="2432"/>
                  </a:lnTo>
                  <a:lnTo>
                    <a:pt x="1120" y="2548"/>
                  </a:lnTo>
                  <a:lnTo>
                    <a:pt x="1024" y="2625"/>
                  </a:lnTo>
                  <a:lnTo>
                    <a:pt x="966" y="2702"/>
                  </a:lnTo>
                  <a:lnTo>
                    <a:pt x="927" y="2799"/>
                  </a:lnTo>
                  <a:lnTo>
                    <a:pt x="889" y="2895"/>
                  </a:lnTo>
                  <a:lnTo>
                    <a:pt x="869" y="3127"/>
                  </a:lnTo>
                  <a:lnTo>
                    <a:pt x="850" y="3359"/>
                  </a:lnTo>
                  <a:lnTo>
                    <a:pt x="811" y="3455"/>
                  </a:lnTo>
                  <a:lnTo>
                    <a:pt x="792" y="3552"/>
                  </a:lnTo>
                  <a:lnTo>
                    <a:pt x="734" y="3648"/>
                  </a:lnTo>
                  <a:lnTo>
                    <a:pt x="657" y="3725"/>
                  </a:lnTo>
                  <a:lnTo>
                    <a:pt x="503" y="3899"/>
                  </a:lnTo>
                  <a:lnTo>
                    <a:pt x="348" y="4073"/>
                  </a:lnTo>
                  <a:lnTo>
                    <a:pt x="290" y="4150"/>
                  </a:lnTo>
                  <a:lnTo>
                    <a:pt x="252" y="4247"/>
                  </a:lnTo>
                  <a:lnTo>
                    <a:pt x="232" y="4362"/>
                  </a:lnTo>
                  <a:lnTo>
                    <a:pt x="232" y="4459"/>
                  </a:lnTo>
                  <a:lnTo>
                    <a:pt x="271" y="4690"/>
                  </a:lnTo>
                  <a:lnTo>
                    <a:pt x="310" y="4903"/>
                  </a:lnTo>
                  <a:lnTo>
                    <a:pt x="329" y="5019"/>
                  </a:lnTo>
                  <a:lnTo>
                    <a:pt x="329" y="5134"/>
                  </a:lnTo>
                  <a:lnTo>
                    <a:pt x="290" y="5231"/>
                  </a:lnTo>
                  <a:lnTo>
                    <a:pt x="252" y="5327"/>
                  </a:lnTo>
                  <a:lnTo>
                    <a:pt x="155" y="5540"/>
                  </a:lnTo>
                  <a:lnTo>
                    <a:pt x="59" y="5733"/>
                  </a:lnTo>
                  <a:lnTo>
                    <a:pt x="20" y="5848"/>
                  </a:lnTo>
                  <a:lnTo>
                    <a:pt x="1" y="5945"/>
                  </a:lnTo>
                  <a:lnTo>
                    <a:pt x="20" y="6061"/>
                  </a:lnTo>
                  <a:lnTo>
                    <a:pt x="59" y="6157"/>
                  </a:lnTo>
                  <a:lnTo>
                    <a:pt x="155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29" y="6775"/>
                  </a:lnTo>
                  <a:lnTo>
                    <a:pt x="329" y="6891"/>
                  </a:lnTo>
                  <a:lnTo>
                    <a:pt x="310" y="7026"/>
                  </a:lnTo>
                  <a:lnTo>
                    <a:pt x="676" y="7122"/>
                  </a:lnTo>
                  <a:lnTo>
                    <a:pt x="1082" y="7219"/>
                  </a:lnTo>
                  <a:lnTo>
                    <a:pt x="1796" y="7335"/>
                  </a:lnTo>
                  <a:lnTo>
                    <a:pt x="2568" y="7470"/>
                  </a:lnTo>
                  <a:lnTo>
                    <a:pt x="3436" y="7586"/>
                  </a:lnTo>
                  <a:lnTo>
                    <a:pt x="4382" y="7682"/>
                  </a:lnTo>
                  <a:lnTo>
                    <a:pt x="5386" y="7779"/>
                  </a:lnTo>
                  <a:lnTo>
                    <a:pt x="6467" y="7856"/>
                  </a:lnTo>
                  <a:lnTo>
                    <a:pt x="7586" y="7933"/>
                  </a:lnTo>
                  <a:lnTo>
                    <a:pt x="8783" y="7991"/>
                  </a:lnTo>
                  <a:lnTo>
                    <a:pt x="9593" y="8030"/>
                  </a:lnTo>
                  <a:lnTo>
                    <a:pt x="11215" y="8068"/>
                  </a:lnTo>
                  <a:lnTo>
                    <a:pt x="11446" y="8087"/>
                  </a:lnTo>
                  <a:lnTo>
                    <a:pt x="11659" y="7875"/>
                  </a:lnTo>
                  <a:lnTo>
                    <a:pt x="11736" y="7759"/>
                  </a:lnTo>
                  <a:lnTo>
                    <a:pt x="11794" y="7643"/>
                  </a:lnTo>
                  <a:lnTo>
                    <a:pt x="11794" y="7605"/>
                  </a:lnTo>
                  <a:lnTo>
                    <a:pt x="11813" y="7489"/>
                  </a:lnTo>
                  <a:lnTo>
                    <a:pt x="11794" y="7393"/>
                  </a:lnTo>
                  <a:lnTo>
                    <a:pt x="11755" y="7180"/>
                  </a:lnTo>
                  <a:lnTo>
                    <a:pt x="11717" y="6968"/>
                  </a:lnTo>
                  <a:lnTo>
                    <a:pt x="11717" y="6871"/>
                  </a:lnTo>
                  <a:lnTo>
                    <a:pt x="11717" y="6775"/>
                  </a:lnTo>
                  <a:lnTo>
                    <a:pt x="11736" y="6659"/>
                  </a:lnTo>
                  <a:lnTo>
                    <a:pt x="11774" y="6563"/>
                  </a:lnTo>
                  <a:lnTo>
                    <a:pt x="11890" y="6370"/>
                  </a:lnTo>
                  <a:lnTo>
                    <a:pt x="11987" y="6157"/>
                  </a:lnTo>
                  <a:lnTo>
                    <a:pt x="12025" y="6061"/>
                  </a:lnTo>
                  <a:lnTo>
                    <a:pt x="12025" y="5945"/>
                  </a:lnTo>
                  <a:lnTo>
                    <a:pt x="12025" y="5848"/>
                  </a:lnTo>
                  <a:lnTo>
                    <a:pt x="11987" y="5733"/>
                  </a:lnTo>
                  <a:lnTo>
                    <a:pt x="11890" y="5540"/>
                  </a:lnTo>
                  <a:lnTo>
                    <a:pt x="11774" y="5327"/>
                  </a:lnTo>
                  <a:lnTo>
                    <a:pt x="11736" y="5231"/>
                  </a:lnTo>
                  <a:lnTo>
                    <a:pt x="11717" y="5134"/>
                  </a:lnTo>
                  <a:lnTo>
                    <a:pt x="11717" y="4961"/>
                  </a:lnTo>
                  <a:lnTo>
                    <a:pt x="11736" y="4787"/>
                  </a:lnTo>
                  <a:lnTo>
                    <a:pt x="11774" y="4613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94" y="4247"/>
                  </a:lnTo>
                  <a:lnTo>
                    <a:pt x="11736" y="4150"/>
                  </a:lnTo>
                  <a:lnTo>
                    <a:pt x="11678" y="4073"/>
                  </a:lnTo>
                  <a:lnTo>
                    <a:pt x="11523" y="3899"/>
                  </a:lnTo>
                  <a:lnTo>
                    <a:pt x="11369" y="3725"/>
                  </a:lnTo>
                  <a:lnTo>
                    <a:pt x="11311" y="3648"/>
                  </a:lnTo>
                  <a:lnTo>
                    <a:pt x="11253" y="3552"/>
                  </a:lnTo>
                  <a:lnTo>
                    <a:pt x="11215" y="3455"/>
                  </a:lnTo>
                  <a:lnTo>
                    <a:pt x="11195" y="3359"/>
                  </a:lnTo>
                  <a:lnTo>
                    <a:pt x="11176" y="3127"/>
                  </a:lnTo>
                  <a:lnTo>
                    <a:pt x="11157" y="2895"/>
                  </a:lnTo>
                  <a:lnTo>
                    <a:pt x="11118" y="2799"/>
                  </a:lnTo>
                  <a:lnTo>
                    <a:pt x="11080" y="2702"/>
                  </a:lnTo>
                  <a:lnTo>
                    <a:pt x="11002" y="2625"/>
                  </a:lnTo>
                  <a:lnTo>
                    <a:pt x="10925" y="2548"/>
                  </a:lnTo>
                  <a:lnTo>
                    <a:pt x="10732" y="2432"/>
                  </a:lnTo>
                  <a:lnTo>
                    <a:pt x="10539" y="2316"/>
                  </a:lnTo>
                  <a:lnTo>
                    <a:pt x="10443" y="2259"/>
                  </a:lnTo>
                  <a:lnTo>
                    <a:pt x="10365" y="2181"/>
                  </a:lnTo>
                  <a:lnTo>
                    <a:pt x="10308" y="2104"/>
                  </a:lnTo>
                  <a:lnTo>
                    <a:pt x="10269" y="2008"/>
                  </a:lnTo>
                  <a:lnTo>
                    <a:pt x="10192" y="1834"/>
                  </a:lnTo>
                  <a:lnTo>
                    <a:pt x="10115" y="1641"/>
                  </a:lnTo>
                  <a:lnTo>
                    <a:pt x="10057" y="1544"/>
                  </a:lnTo>
                  <a:lnTo>
                    <a:pt x="10018" y="1467"/>
                  </a:lnTo>
                  <a:lnTo>
                    <a:pt x="9960" y="1409"/>
                  </a:lnTo>
                  <a:lnTo>
                    <a:pt x="9864" y="1351"/>
                  </a:lnTo>
                  <a:lnTo>
                    <a:pt x="9767" y="1293"/>
                  </a:lnTo>
                  <a:lnTo>
                    <a:pt x="9536" y="1236"/>
                  </a:lnTo>
                  <a:lnTo>
                    <a:pt x="9323" y="1197"/>
                  </a:lnTo>
                  <a:lnTo>
                    <a:pt x="9227" y="1158"/>
                  </a:lnTo>
                  <a:lnTo>
                    <a:pt x="9130" y="1100"/>
                  </a:lnTo>
                  <a:lnTo>
                    <a:pt x="9053" y="1043"/>
                  </a:lnTo>
                  <a:lnTo>
                    <a:pt x="8976" y="965"/>
                  </a:lnTo>
                  <a:lnTo>
                    <a:pt x="8821" y="772"/>
                  </a:lnTo>
                  <a:lnTo>
                    <a:pt x="8686" y="599"/>
                  </a:lnTo>
                  <a:lnTo>
                    <a:pt x="8609" y="541"/>
                  </a:lnTo>
                  <a:lnTo>
                    <a:pt x="8513" y="483"/>
                  </a:lnTo>
                  <a:lnTo>
                    <a:pt x="8416" y="444"/>
                  </a:lnTo>
                  <a:lnTo>
                    <a:pt x="7741" y="444"/>
                  </a:lnTo>
                  <a:lnTo>
                    <a:pt x="7644" y="425"/>
                  </a:lnTo>
                  <a:lnTo>
                    <a:pt x="7509" y="367"/>
                  </a:lnTo>
                  <a:lnTo>
                    <a:pt x="7393" y="290"/>
                  </a:lnTo>
                  <a:lnTo>
                    <a:pt x="7161" y="116"/>
                  </a:lnTo>
                  <a:lnTo>
                    <a:pt x="7026" y="39"/>
                  </a:lnTo>
                  <a:lnTo>
                    <a:pt x="6949" y="20"/>
                  </a:lnTo>
                  <a:lnTo>
                    <a:pt x="6872" y="0"/>
                  </a:lnTo>
                  <a:lnTo>
                    <a:pt x="6756" y="0"/>
                  </a:lnTo>
                  <a:lnTo>
                    <a:pt x="6660" y="20"/>
                  </a:lnTo>
                  <a:lnTo>
                    <a:pt x="6428" y="97"/>
                  </a:lnTo>
                  <a:lnTo>
                    <a:pt x="6216" y="155"/>
                  </a:lnTo>
                  <a:lnTo>
                    <a:pt x="6119" y="193"/>
                  </a:lnTo>
                  <a:lnTo>
                    <a:pt x="6023" y="193"/>
                  </a:lnTo>
                  <a:lnTo>
                    <a:pt x="5849" y="174"/>
                  </a:lnTo>
                  <a:lnTo>
                    <a:pt x="5695" y="116"/>
                  </a:lnTo>
                  <a:lnTo>
                    <a:pt x="5424" y="2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5"/>
            <p:cNvSpPr/>
            <p:nvPr/>
          </p:nvSpPr>
          <p:spPr>
            <a:xfrm>
              <a:off x="1960950" y="22058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3" y="19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75" y="1042"/>
                  </a:lnTo>
                  <a:lnTo>
                    <a:pt x="271" y="1100"/>
                  </a:lnTo>
                  <a:lnTo>
                    <a:pt x="368" y="1158"/>
                  </a:lnTo>
                  <a:lnTo>
                    <a:pt x="483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7" y="110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198" y="734"/>
                  </a:lnTo>
                  <a:lnTo>
                    <a:pt x="1217" y="598"/>
                  </a:lnTo>
                  <a:lnTo>
                    <a:pt x="1198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97"/>
                  </a:lnTo>
                  <a:lnTo>
                    <a:pt x="850" y="39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5"/>
            <p:cNvSpPr/>
            <p:nvPr/>
          </p:nvSpPr>
          <p:spPr>
            <a:xfrm>
              <a:off x="2018875" y="2280625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483" y="1"/>
                  </a:move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31"/>
                  </a:lnTo>
                  <a:lnTo>
                    <a:pt x="116" y="947"/>
                  </a:lnTo>
                  <a:lnTo>
                    <a:pt x="193" y="1024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3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24"/>
                  </a:lnTo>
                  <a:lnTo>
                    <a:pt x="1119" y="947"/>
                  </a:lnTo>
                  <a:lnTo>
                    <a:pt x="1177" y="831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19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5"/>
            <p:cNvSpPr/>
            <p:nvPr/>
          </p:nvSpPr>
          <p:spPr>
            <a:xfrm>
              <a:off x="2062775" y="22068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74" y="1043"/>
                  </a:lnTo>
                  <a:lnTo>
                    <a:pt x="271" y="1120"/>
                  </a:lnTo>
                  <a:lnTo>
                    <a:pt x="367" y="1178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197" y="734"/>
                  </a:lnTo>
                  <a:lnTo>
                    <a:pt x="1216" y="618"/>
                  </a:lnTo>
                  <a:lnTo>
                    <a:pt x="1197" y="483"/>
                  </a:lnTo>
                  <a:lnTo>
                    <a:pt x="1178" y="367"/>
                  </a:lnTo>
                  <a:lnTo>
                    <a:pt x="1120" y="271"/>
                  </a:lnTo>
                  <a:lnTo>
                    <a:pt x="1043" y="174"/>
                  </a:lnTo>
                  <a:lnTo>
                    <a:pt x="946" y="117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5"/>
            <p:cNvSpPr/>
            <p:nvPr/>
          </p:nvSpPr>
          <p:spPr>
            <a:xfrm>
              <a:off x="2114400" y="22941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31" y="1158"/>
                  </a:lnTo>
                  <a:lnTo>
                    <a:pt x="946" y="1100"/>
                  </a:lnTo>
                  <a:lnTo>
                    <a:pt x="1024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9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24" y="174"/>
                  </a:lnTo>
                  <a:lnTo>
                    <a:pt x="946" y="97"/>
                  </a:lnTo>
                  <a:lnTo>
                    <a:pt x="831" y="39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5"/>
            <p:cNvSpPr/>
            <p:nvPr/>
          </p:nvSpPr>
          <p:spPr>
            <a:xfrm>
              <a:off x="1908375" y="22864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0"/>
                  </a:moveTo>
                  <a:lnTo>
                    <a:pt x="483" y="20"/>
                  </a:lnTo>
                  <a:lnTo>
                    <a:pt x="386" y="58"/>
                  </a:lnTo>
                  <a:lnTo>
                    <a:pt x="270" y="116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483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78"/>
                  </a:lnTo>
                  <a:lnTo>
                    <a:pt x="946" y="1120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116"/>
                  </a:lnTo>
                  <a:lnTo>
                    <a:pt x="849" y="58"/>
                  </a:lnTo>
                  <a:lnTo>
                    <a:pt x="734" y="2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5"/>
            <p:cNvSpPr/>
            <p:nvPr/>
          </p:nvSpPr>
          <p:spPr>
            <a:xfrm>
              <a:off x="1940200" y="2495825"/>
              <a:ext cx="93650" cy="167000"/>
            </a:xfrm>
            <a:custGeom>
              <a:avLst/>
              <a:gdLst/>
              <a:ahLst/>
              <a:cxnLst/>
              <a:rect l="l" t="t" r="r" b="b"/>
              <a:pathLst>
                <a:path w="3746" h="6680" extrusionOk="0">
                  <a:moveTo>
                    <a:pt x="406" y="1"/>
                  </a:moveTo>
                  <a:lnTo>
                    <a:pt x="310" y="20"/>
                  </a:lnTo>
                  <a:lnTo>
                    <a:pt x="213" y="40"/>
                  </a:lnTo>
                  <a:lnTo>
                    <a:pt x="97" y="97"/>
                  </a:lnTo>
                  <a:lnTo>
                    <a:pt x="1" y="175"/>
                  </a:lnTo>
                  <a:lnTo>
                    <a:pt x="59" y="290"/>
                  </a:lnTo>
                  <a:lnTo>
                    <a:pt x="155" y="213"/>
                  </a:lnTo>
                  <a:lnTo>
                    <a:pt x="252" y="155"/>
                  </a:lnTo>
                  <a:lnTo>
                    <a:pt x="348" y="136"/>
                  </a:lnTo>
                  <a:lnTo>
                    <a:pt x="426" y="117"/>
                  </a:lnTo>
                  <a:lnTo>
                    <a:pt x="522" y="117"/>
                  </a:lnTo>
                  <a:lnTo>
                    <a:pt x="599" y="136"/>
                  </a:lnTo>
                  <a:lnTo>
                    <a:pt x="773" y="194"/>
                  </a:lnTo>
                  <a:lnTo>
                    <a:pt x="927" y="271"/>
                  </a:lnTo>
                  <a:lnTo>
                    <a:pt x="1063" y="368"/>
                  </a:lnTo>
                  <a:lnTo>
                    <a:pt x="1178" y="464"/>
                  </a:lnTo>
                  <a:lnTo>
                    <a:pt x="1352" y="619"/>
                  </a:lnTo>
                  <a:lnTo>
                    <a:pt x="1584" y="908"/>
                  </a:lnTo>
                  <a:lnTo>
                    <a:pt x="1796" y="1217"/>
                  </a:lnTo>
                  <a:lnTo>
                    <a:pt x="1989" y="1526"/>
                  </a:lnTo>
                  <a:lnTo>
                    <a:pt x="2163" y="1854"/>
                  </a:lnTo>
                  <a:lnTo>
                    <a:pt x="2298" y="2182"/>
                  </a:lnTo>
                  <a:lnTo>
                    <a:pt x="2433" y="2510"/>
                  </a:lnTo>
                  <a:lnTo>
                    <a:pt x="2664" y="3147"/>
                  </a:lnTo>
                  <a:lnTo>
                    <a:pt x="2935" y="3996"/>
                  </a:lnTo>
                  <a:lnTo>
                    <a:pt x="3186" y="4845"/>
                  </a:lnTo>
                  <a:lnTo>
                    <a:pt x="3398" y="5695"/>
                  </a:lnTo>
                  <a:lnTo>
                    <a:pt x="3591" y="6563"/>
                  </a:lnTo>
                  <a:lnTo>
                    <a:pt x="3745" y="6679"/>
                  </a:lnTo>
                  <a:lnTo>
                    <a:pt x="3745" y="6679"/>
                  </a:lnTo>
                  <a:lnTo>
                    <a:pt x="3533" y="5772"/>
                  </a:lnTo>
                  <a:lnTo>
                    <a:pt x="3321" y="4884"/>
                  </a:lnTo>
                  <a:lnTo>
                    <a:pt x="3070" y="3996"/>
                  </a:lnTo>
                  <a:lnTo>
                    <a:pt x="2780" y="3108"/>
                  </a:lnTo>
                  <a:lnTo>
                    <a:pt x="2549" y="2471"/>
                  </a:lnTo>
                  <a:lnTo>
                    <a:pt x="2414" y="2124"/>
                  </a:lnTo>
                  <a:lnTo>
                    <a:pt x="2259" y="1796"/>
                  </a:lnTo>
                  <a:lnTo>
                    <a:pt x="2085" y="1468"/>
                  </a:lnTo>
                  <a:lnTo>
                    <a:pt x="1892" y="1159"/>
                  </a:lnTo>
                  <a:lnTo>
                    <a:pt x="1680" y="831"/>
                  </a:lnTo>
                  <a:lnTo>
                    <a:pt x="1429" y="541"/>
                  </a:lnTo>
                  <a:lnTo>
                    <a:pt x="1236" y="348"/>
                  </a:lnTo>
                  <a:lnTo>
                    <a:pt x="1101" y="233"/>
                  </a:lnTo>
                  <a:lnTo>
                    <a:pt x="947" y="136"/>
                  </a:lnTo>
                  <a:lnTo>
                    <a:pt x="773" y="5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5"/>
            <p:cNvSpPr/>
            <p:nvPr/>
          </p:nvSpPr>
          <p:spPr>
            <a:xfrm>
              <a:off x="2038175" y="2482325"/>
              <a:ext cx="380725" cy="206075"/>
            </a:xfrm>
            <a:custGeom>
              <a:avLst/>
              <a:gdLst/>
              <a:ahLst/>
              <a:cxnLst/>
              <a:rect l="l" t="t" r="r" b="b"/>
              <a:pathLst>
                <a:path w="15229" h="8243" extrusionOk="0">
                  <a:moveTo>
                    <a:pt x="2027" y="1"/>
                  </a:moveTo>
                  <a:lnTo>
                    <a:pt x="1853" y="20"/>
                  </a:lnTo>
                  <a:lnTo>
                    <a:pt x="1660" y="78"/>
                  </a:lnTo>
                  <a:lnTo>
                    <a:pt x="1486" y="155"/>
                  </a:lnTo>
                  <a:lnTo>
                    <a:pt x="1332" y="251"/>
                  </a:lnTo>
                  <a:lnTo>
                    <a:pt x="1177" y="367"/>
                  </a:lnTo>
                  <a:lnTo>
                    <a:pt x="1023" y="522"/>
                  </a:lnTo>
                  <a:lnTo>
                    <a:pt x="888" y="676"/>
                  </a:lnTo>
                  <a:lnTo>
                    <a:pt x="753" y="850"/>
                  </a:lnTo>
                  <a:lnTo>
                    <a:pt x="676" y="1023"/>
                  </a:lnTo>
                  <a:lnTo>
                    <a:pt x="579" y="1197"/>
                  </a:lnTo>
                  <a:lnTo>
                    <a:pt x="463" y="1564"/>
                  </a:lnTo>
                  <a:lnTo>
                    <a:pt x="367" y="1950"/>
                  </a:lnTo>
                  <a:lnTo>
                    <a:pt x="290" y="2336"/>
                  </a:lnTo>
                  <a:lnTo>
                    <a:pt x="193" y="2954"/>
                  </a:lnTo>
                  <a:lnTo>
                    <a:pt x="116" y="3571"/>
                  </a:lnTo>
                  <a:lnTo>
                    <a:pt x="77" y="4208"/>
                  </a:lnTo>
                  <a:lnTo>
                    <a:pt x="39" y="4826"/>
                  </a:lnTo>
                  <a:lnTo>
                    <a:pt x="19" y="5463"/>
                  </a:lnTo>
                  <a:lnTo>
                    <a:pt x="0" y="6080"/>
                  </a:lnTo>
                  <a:lnTo>
                    <a:pt x="19" y="7335"/>
                  </a:lnTo>
                  <a:lnTo>
                    <a:pt x="135" y="7412"/>
                  </a:lnTo>
                  <a:lnTo>
                    <a:pt x="116" y="6138"/>
                  </a:lnTo>
                  <a:lnTo>
                    <a:pt x="135" y="5521"/>
                  </a:lnTo>
                  <a:lnTo>
                    <a:pt x="154" y="4884"/>
                  </a:lnTo>
                  <a:lnTo>
                    <a:pt x="193" y="4247"/>
                  </a:lnTo>
                  <a:lnTo>
                    <a:pt x="251" y="3610"/>
                  </a:lnTo>
                  <a:lnTo>
                    <a:pt x="309" y="2973"/>
                  </a:lnTo>
                  <a:lnTo>
                    <a:pt x="405" y="2355"/>
                  </a:lnTo>
                  <a:lnTo>
                    <a:pt x="483" y="1989"/>
                  </a:lnTo>
                  <a:lnTo>
                    <a:pt x="579" y="1603"/>
                  </a:lnTo>
                  <a:lnTo>
                    <a:pt x="695" y="1255"/>
                  </a:lnTo>
                  <a:lnTo>
                    <a:pt x="772" y="1081"/>
                  </a:lnTo>
                  <a:lnTo>
                    <a:pt x="869" y="927"/>
                  </a:lnTo>
                  <a:lnTo>
                    <a:pt x="984" y="753"/>
                  </a:lnTo>
                  <a:lnTo>
                    <a:pt x="1100" y="599"/>
                  </a:lnTo>
                  <a:lnTo>
                    <a:pt x="1235" y="464"/>
                  </a:lnTo>
                  <a:lnTo>
                    <a:pt x="1390" y="348"/>
                  </a:lnTo>
                  <a:lnTo>
                    <a:pt x="1544" y="271"/>
                  </a:lnTo>
                  <a:lnTo>
                    <a:pt x="1699" y="194"/>
                  </a:lnTo>
                  <a:lnTo>
                    <a:pt x="1872" y="136"/>
                  </a:lnTo>
                  <a:lnTo>
                    <a:pt x="2046" y="116"/>
                  </a:lnTo>
                  <a:lnTo>
                    <a:pt x="2220" y="116"/>
                  </a:lnTo>
                  <a:lnTo>
                    <a:pt x="2413" y="155"/>
                  </a:lnTo>
                  <a:lnTo>
                    <a:pt x="2586" y="194"/>
                  </a:lnTo>
                  <a:lnTo>
                    <a:pt x="2760" y="290"/>
                  </a:lnTo>
                  <a:lnTo>
                    <a:pt x="2934" y="387"/>
                  </a:lnTo>
                  <a:lnTo>
                    <a:pt x="3088" y="522"/>
                  </a:lnTo>
                  <a:lnTo>
                    <a:pt x="3243" y="676"/>
                  </a:lnTo>
                  <a:lnTo>
                    <a:pt x="3378" y="830"/>
                  </a:lnTo>
                  <a:lnTo>
                    <a:pt x="3494" y="1004"/>
                  </a:lnTo>
                  <a:lnTo>
                    <a:pt x="3590" y="1178"/>
                  </a:lnTo>
                  <a:lnTo>
                    <a:pt x="3667" y="1371"/>
                  </a:lnTo>
                  <a:lnTo>
                    <a:pt x="3744" y="1564"/>
                  </a:lnTo>
                  <a:lnTo>
                    <a:pt x="3860" y="1950"/>
                  </a:lnTo>
                  <a:lnTo>
                    <a:pt x="3957" y="2355"/>
                  </a:lnTo>
                  <a:lnTo>
                    <a:pt x="4092" y="3069"/>
                  </a:lnTo>
                  <a:lnTo>
                    <a:pt x="4188" y="3803"/>
                  </a:lnTo>
                  <a:lnTo>
                    <a:pt x="4285" y="4556"/>
                  </a:lnTo>
                  <a:lnTo>
                    <a:pt x="4343" y="5289"/>
                  </a:lnTo>
                  <a:lnTo>
                    <a:pt x="4381" y="6022"/>
                  </a:lnTo>
                  <a:lnTo>
                    <a:pt x="4401" y="6775"/>
                  </a:lnTo>
                  <a:lnTo>
                    <a:pt x="4420" y="8242"/>
                  </a:lnTo>
                  <a:lnTo>
                    <a:pt x="4632" y="8242"/>
                  </a:lnTo>
                  <a:lnTo>
                    <a:pt x="4806" y="7258"/>
                  </a:lnTo>
                  <a:lnTo>
                    <a:pt x="4980" y="6254"/>
                  </a:lnTo>
                  <a:lnTo>
                    <a:pt x="5211" y="5270"/>
                  </a:lnTo>
                  <a:lnTo>
                    <a:pt x="5443" y="4305"/>
                  </a:lnTo>
                  <a:lnTo>
                    <a:pt x="5617" y="3687"/>
                  </a:lnTo>
                  <a:lnTo>
                    <a:pt x="5829" y="3050"/>
                  </a:lnTo>
                  <a:lnTo>
                    <a:pt x="5964" y="2722"/>
                  </a:lnTo>
                  <a:lnTo>
                    <a:pt x="6099" y="2413"/>
                  </a:lnTo>
                  <a:lnTo>
                    <a:pt x="6254" y="2104"/>
                  </a:lnTo>
                  <a:lnTo>
                    <a:pt x="6447" y="1796"/>
                  </a:lnTo>
                  <a:lnTo>
                    <a:pt x="6524" y="1660"/>
                  </a:lnTo>
                  <a:lnTo>
                    <a:pt x="6659" y="1506"/>
                  </a:lnTo>
                  <a:lnTo>
                    <a:pt x="6813" y="1332"/>
                  </a:lnTo>
                  <a:lnTo>
                    <a:pt x="6987" y="1178"/>
                  </a:lnTo>
                  <a:lnTo>
                    <a:pt x="7199" y="1023"/>
                  </a:lnTo>
                  <a:lnTo>
                    <a:pt x="7315" y="966"/>
                  </a:lnTo>
                  <a:lnTo>
                    <a:pt x="7431" y="908"/>
                  </a:lnTo>
                  <a:lnTo>
                    <a:pt x="7547" y="869"/>
                  </a:lnTo>
                  <a:lnTo>
                    <a:pt x="7682" y="850"/>
                  </a:lnTo>
                  <a:lnTo>
                    <a:pt x="7817" y="830"/>
                  </a:lnTo>
                  <a:lnTo>
                    <a:pt x="7952" y="830"/>
                  </a:lnTo>
                  <a:lnTo>
                    <a:pt x="8106" y="869"/>
                  </a:lnTo>
                  <a:lnTo>
                    <a:pt x="8242" y="927"/>
                  </a:lnTo>
                  <a:lnTo>
                    <a:pt x="8377" y="985"/>
                  </a:lnTo>
                  <a:lnTo>
                    <a:pt x="8512" y="1081"/>
                  </a:lnTo>
                  <a:lnTo>
                    <a:pt x="8628" y="1178"/>
                  </a:lnTo>
                  <a:lnTo>
                    <a:pt x="8724" y="1294"/>
                  </a:lnTo>
                  <a:lnTo>
                    <a:pt x="8821" y="1410"/>
                  </a:lnTo>
                  <a:lnTo>
                    <a:pt x="8917" y="1545"/>
                  </a:lnTo>
                  <a:lnTo>
                    <a:pt x="9052" y="1796"/>
                  </a:lnTo>
                  <a:lnTo>
                    <a:pt x="9168" y="2066"/>
                  </a:lnTo>
                  <a:lnTo>
                    <a:pt x="9245" y="2317"/>
                  </a:lnTo>
                  <a:lnTo>
                    <a:pt x="9303" y="2529"/>
                  </a:lnTo>
                  <a:lnTo>
                    <a:pt x="9380" y="2838"/>
                  </a:lnTo>
                  <a:lnTo>
                    <a:pt x="9438" y="3147"/>
                  </a:lnTo>
                  <a:lnTo>
                    <a:pt x="9535" y="3841"/>
                  </a:lnTo>
                  <a:lnTo>
                    <a:pt x="9593" y="4575"/>
                  </a:lnTo>
                  <a:lnTo>
                    <a:pt x="9612" y="5308"/>
                  </a:lnTo>
                  <a:lnTo>
                    <a:pt x="9631" y="6061"/>
                  </a:lnTo>
                  <a:lnTo>
                    <a:pt x="9612" y="6814"/>
                  </a:lnTo>
                  <a:lnTo>
                    <a:pt x="9573" y="8242"/>
                  </a:lnTo>
                  <a:lnTo>
                    <a:pt x="9805" y="8242"/>
                  </a:lnTo>
                  <a:lnTo>
                    <a:pt x="9940" y="7528"/>
                  </a:lnTo>
                  <a:lnTo>
                    <a:pt x="10075" y="6775"/>
                  </a:lnTo>
                  <a:lnTo>
                    <a:pt x="10249" y="6003"/>
                  </a:lnTo>
                  <a:lnTo>
                    <a:pt x="10442" y="5231"/>
                  </a:lnTo>
                  <a:lnTo>
                    <a:pt x="10673" y="4459"/>
                  </a:lnTo>
                  <a:lnTo>
                    <a:pt x="10924" y="3726"/>
                  </a:lnTo>
                  <a:lnTo>
                    <a:pt x="11059" y="3378"/>
                  </a:lnTo>
                  <a:lnTo>
                    <a:pt x="11195" y="3050"/>
                  </a:lnTo>
                  <a:lnTo>
                    <a:pt x="11349" y="2722"/>
                  </a:lnTo>
                  <a:lnTo>
                    <a:pt x="11523" y="2432"/>
                  </a:lnTo>
                  <a:lnTo>
                    <a:pt x="11658" y="2220"/>
                  </a:lnTo>
                  <a:lnTo>
                    <a:pt x="11812" y="1989"/>
                  </a:lnTo>
                  <a:lnTo>
                    <a:pt x="11986" y="1757"/>
                  </a:lnTo>
                  <a:lnTo>
                    <a:pt x="12218" y="1545"/>
                  </a:lnTo>
                  <a:lnTo>
                    <a:pt x="12333" y="1448"/>
                  </a:lnTo>
                  <a:lnTo>
                    <a:pt x="12449" y="1371"/>
                  </a:lnTo>
                  <a:lnTo>
                    <a:pt x="12584" y="1294"/>
                  </a:lnTo>
                  <a:lnTo>
                    <a:pt x="12719" y="1217"/>
                  </a:lnTo>
                  <a:lnTo>
                    <a:pt x="12854" y="1178"/>
                  </a:lnTo>
                  <a:lnTo>
                    <a:pt x="12990" y="1139"/>
                  </a:lnTo>
                  <a:lnTo>
                    <a:pt x="13298" y="1139"/>
                  </a:lnTo>
                  <a:lnTo>
                    <a:pt x="13453" y="1178"/>
                  </a:lnTo>
                  <a:lnTo>
                    <a:pt x="13607" y="1217"/>
                  </a:lnTo>
                  <a:lnTo>
                    <a:pt x="13742" y="1294"/>
                  </a:lnTo>
                  <a:lnTo>
                    <a:pt x="13877" y="1390"/>
                  </a:lnTo>
                  <a:lnTo>
                    <a:pt x="14013" y="1487"/>
                  </a:lnTo>
                  <a:lnTo>
                    <a:pt x="14128" y="1622"/>
                  </a:lnTo>
                  <a:lnTo>
                    <a:pt x="14244" y="1757"/>
                  </a:lnTo>
                  <a:lnTo>
                    <a:pt x="14341" y="1911"/>
                  </a:lnTo>
                  <a:lnTo>
                    <a:pt x="14418" y="2066"/>
                  </a:lnTo>
                  <a:lnTo>
                    <a:pt x="14495" y="2220"/>
                  </a:lnTo>
                  <a:lnTo>
                    <a:pt x="14611" y="2529"/>
                  </a:lnTo>
                  <a:lnTo>
                    <a:pt x="14688" y="2876"/>
                  </a:lnTo>
                  <a:lnTo>
                    <a:pt x="14746" y="3204"/>
                  </a:lnTo>
                  <a:lnTo>
                    <a:pt x="14881" y="4073"/>
                  </a:lnTo>
                  <a:lnTo>
                    <a:pt x="14997" y="4961"/>
                  </a:lnTo>
                  <a:lnTo>
                    <a:pt x="15074" y="5849"/>
                  </a:lnTo>
                  <a:lnTo>
                    <a:pt x="15093" y="6717"/>
                  </a:lnTo>
                  <a:lnTo>
                    <a:pt x="15228" y="6621"/>
                  </a:lnTo>
                  <a:lnTo>
                    <a:pt x="15190" y="5752"/>
                  </a:lnTo>
                  <a:lnTo>
                    <a:pt x="15113" y="4884"/>
                  </a:lnTo>
                  <a:lnTo>
                    <a:pt x="14997" y="4034"/>
                  </a:lnTo>
                  <a:lnTo>
                    <a:pt x="14862" y="3185"/>
                  </a:lnTo>
                  <a:lnTo>
                    <a:pt x="14804" y="2838"/>
                  </a:lnTo>
                  <a:lnTo>
                    <a:pt x="14707" y="2490"/>
                  </a:lnTo>
                  <a:lnTo>
                    <a:pt x="14611" y="2162"/>
                  </a:lnTo>
                  <a:lnTo>
                    <a:pt x="14534" y="2008"/>
                  </a:lnTo>
                  <a:lnTo>
                    <a:pt x="14437" y="1853"/>
                  </a:lnTo>
                  <a:lnTo>
                    <a:pt x="14341" y="1680"/>
                  </a:lnTo>
                  <a:lnTo>
                    <a:pt x="14225" y="1525"/>
                  </a:lnTo>
                  <a:lnTo>
                    <a:pt x="14090" y="1390"/>
                  </a:lnTo>
                  <a:lnTo>
                    <a:pt x="13955" y="1274"/>
                  </a:lnTo>
                  <a:lnTo>
                    <a:pt x="13800" y="1178"/>
                  </a:lnTo>
                  <a:lnTo>
                    <a:pt x="13646" y="1120"/>
                  </a:lnTo>
                  <a:lnTo>
                    <a:pt x="13491" y="1062"/>
                  </a:lnTo>
                  <a:lnTo>
                    <a:pt x="13318" y="1023"/>
                  </a:lnTo>
                  <a:lnTo>
                    <a:pt x="12990" y="1023"/>
                  </a:lnTo>
                  <a:lnTo>
                    <a:pt x="12835" y="1062"/>
                  </a:lnTo>
                  <a:lnTo>
                    <a:pt x="12681" y="1101"/>
                  </a:lnTo>
                  <a:lnTo>
                    <a:pt x="12546" y="1178"/>
                  </a:lnTo>
                  <a:lnTo>
                    <a:pt x="12391" y="1255"/>
                  </a:lnTo>
                  <a:lnTo>
                    <a:pt x="12275" y="1352"/>
                  </a:lnTo>
                  <a:lnTo>
                    <a:pt x="12140" y="1448"/>
                  </a:lnTo>
                  <a:lnTo>
                    <a:pt x="11909" y="1660"/>
                  </a:lnTo>
                  <a:lnTo>
                    <a:pt x="11716" y="1911"/>
                  </a:lnTo>
                  <a:lnTo>
                    <a:pt x="11561" y="2143"/>
                  </a:lnTo>
                  <a:lnTo>
                    <a:pt x="11426" y="2355"/>
                  </a:lnTo>
                  <a:lnTo>
                    <a:pt x="11252" y="2664"/>
                  </a:lnTo>
                  <a:lnTo>
                    <a:pt x="11098" y="2992"/>
                  </a:lnTo>
                  <a:lnTo>
                    <a:pt x="10944" y="3320"/>
                  </a:lnTo>
                  <a:lnTo>
                    <a:pt x="10809" y="3668"/>
                  </a:lnTo>
                  <a:lnTo>
                    <a:pt x="10558" y="4401"/>
                  </a:lnTo>
                  <a:lnTo>
                    <a:pt x="10326" y="5173"/>
                  </a:lnTo>
                  <a:lnTo>
                    <a:pt x="10133" y="5945"/>
                  </a:lnTo>
                  <a:lnTo>
                    <a:pt x="9959" y="6717"/>
                  </a:lnTo>
                  <a:lnTo>
                    <a:pt x="9824" y="7470"/>
                  </a:lnTo>
                  <a:lnTo>
                    <a:pt x="9689" y="8184"/>
                  </a:lnTo>
                  <a:lnTo>
                    <a:pt x="9728" y="6756"/>
                  </a:lnTo>
                  <a:lnTo>
                    <a:pt x="9747" y="6022"/>
                  </a:lnTo>
                  <a:lnTo>
                    <a:pt x="9728" y="5270"/>
                  </a:lnTo>
                  <a:lnTo>
                    <a:pt x="9708" y="4517"/>
                  </a:lnTo>
                  <a:lnTo>
                    <a:pt x="9651" y="3803"/>
                  </a:lnTo>
                  <a:lnTo>
                    <a:pt x="9554" y="3127"/>
                  </a:lnTo>
                  <a:lnTo>
                    <a:pt x="9496" y="2799"/>
                  </a:lnTo>
                  <a:lnTo>
                    <a:pt x="9419" y="2490"/>
                  </a:lnTo>
                  <a:lnTo>
                    <a:pt x="9361" y="2278"/>
                  </a:lnTo>
                  <a:lnTo>
                    <a:pt x="9264" y="2027"/>
                  </a:lnTo>
                  <a:lnTo>
                    <a:pt x="9149" y="1738"/>
                  </a:lnTo>
                  <a:lnTo>
                    <a:pt x="8994" y="1448"/>
                  </a:lnTo>
                  <a:lnTo>
                    <a:pt x="8898" y="1313"/>
                  </a:lnTo>
                  <a:lnTo>
                    <a:pt x="8801" y="1197"/>
                  </a:lnTo>
                  <a:lnTo>
                    <a:pt x="8685" y="1081"/>
                  </a:lnTo>
                  <a:lnTo>
                    <a:pt x="8570" y="966"/>
                  </a:lnTo>
                  <a:lnTo>
                    <a:pt x="8435" y="888"/>
                  </a:lnTo>
                  <a:lnTo>
                    <a:pt x="8280" y="811"/>
                  </a:lnTo>
                  <a:lnTo>
                    <a:pt x="8126" y="753"/>
                  </a:lnTo>
                  <a:lnTo>
                    <a:pt x="7952" y="715"/>
                  </a:lnTo>
                  <a:lnTo>
                    <a:pt x="7817" y="715"/>
                  </a:lnTo>
                  <a:lnTo>
                    <a:pt x="7663" y="734"/>
                  </a:lnTo>
                  <a:lnTo>
                    <a:pt x="7527" y="753"/>
                  </a:lnTo>
                  <a:lnTo>
                    <a:pt x="7392" y="792"/>
                  </a:lnTo>
                  <a:lnTo>
                    <a:pt x="7257" y="850"/>
                  </a:lnTo>
                  <a:lnTo>
                    <a:pt x="7141" y="908"/>
                  </a:lnTo>
                  <a:lnTo>
                    <a:pt x="6929" y="1062"/>
                  </a:lnTo>
                  <a:lnTo>
                    <a:pt x="6736" y="1236"/>
                  </a:lnTo>
                  <a:lnTo>
                    <a:pt x="6562" y="1429"/>
                  </a:lnTo>
                  <a:lnTo>
                    <a:pt x="6427" y="1583"/>
                  </a:lnTo>
                  <a:lnTo>
                    <a:pt x="6331" y="1738"/>
                  </a:lnTo>
                  <a:lnTo>
                    <a:pt x="6157" y="2046"/>
                  </a:lnTo>
                  <a:lnTo>
                    <a:pt x="5983" y="2355"/>
                  </a:lnTo>
                  <a:lnTo>
                    <a:pt x="5848" y="2683"/>
                  </a:lnTo>
                  <a:lnTo>
                    <a:pt x="5713" y="2992"/>
                  </a:lnTo>
                  <a:lnTo>
                    <a:pt x="5501" y="3648"/>
                  </a:lnTo>
                  <a:lnTo>
                    <a:pt x="5327" y="4266"/>
                  </a:lnTo>
                  <a:lnTo>
                    <a:pt x="5095" y="5212"/>
                  </a:lnTo>
                  <a:lnTo>
                    <a:pt x="4883" y="6138"/>
                  </a:lnTo>
                  <a:lnTo>
                    <a:pt x="4709" y="7103"/>
                  </a:lnTo>
                  <a:lnTo>
                    <a:pt x="4555" y="8049"/>
                  </a:lnTo>
                  <a:lnTo>
                    <a:pt x="4516" y="6621"/>
                  </a:lnTo>
                  <a:lnTo>
                    <a:pt x="4497" y="5907"/>
                  </a:lnTo>
                  <a:lnTo>
                    <a:pt x="4459" y="5173"/>
                  </a:lnTo>
                  <a:lnTo>
                    <a:pt x="4401" y="4459"/>
                  </a:lnTo>
                  <a:lnTo>
                    <a:pt x="4304" y="3745"/>
                  </a:lnTo>
                  <a:lnTo>
                    <a:pt x="4208" y="3031"/>
                  </a:lnTo>
                  <a:lnTo>
                    <a:pt x="4073" y="2317"/>
                  </a:lnTo>
                  <a:lnTo>
                    <a:pt x="3976" y="1911"/>
                  </a:lnTo>
                  <a:lnTo>
                    <a:pt x="3860" y="1525"/>
                  </a:lnTo>
                  <a:lnTo>
                    <a:pt x="3783" y="1313"/>
                  </a:lnTo>
                  <a:lnTo>
                    <a:pt x="3687" y="1120"/>
                  </a:lnTo>
                  <a:lnTo>
                    <a:pt x="3590" y="946"/>
                  </a:lnTo>
                  <a:lnTo>
                    <a:pt x="3474" y="773"/>
                  </a:lnTo>
                  <a:lnTo>
                    <a:pt x="3339" y="580"/>
                  </a:lnTo>
                  <a:lnTo>
                    <a:pt x="3165" y="425"/>
                  </a:lnTo>
                  <a:lnTo>
                    <a:pt x="2992" y="290"/>
                  </a:lnTo>
                  <a:lnTo>
                    <a:pt x="2818" y="174"/>
                  </a:lnTo>
                  <a:lnTo>
                    <a:pt x="2625" y="78"/>
                  </a:lnTo>
                  <a:lnTo>
                    <a:pt x="2432" y="20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5"/>
            <p:cNvSpPr/>
            <p:nvPr/>
          </p:nvSpPr>
          <p:spPr>
            <a:xfrm>
              <a:off x="2421275" y="2479425"/>
              <a:ext cx="92675" cy="165525"/>
            </a:xfrm>
            <a:custGeom>
              <a:avLst/>
              <a:gdLst/>
              <a:ahLst/>
              <a:cxnLst/>
              <a:rect l="l" t="t" r="r" b="b"/>
              <a:pathLst>
                <a:path w="3707" h="6621" extrusionOk="0">
                  <a:moveTo>
                    <a:pt x="3707" y="1"/>
                  </a:moveTo>
                  <a:lnTo>
                    <a:pt x="3475" y="136"/>
                  </a:lnTo>
                  <a:lnTo>
                    <a:pt x="3263" y="290"/>
                  </a:lnTo>
                  <a:lnTo>
                    <a:pt x="3051" y="464"/>
                  </a:lnTo>
                  <a:lnTo>
                    <a:pt x="2838" y="618"/>
                  </a:lnTo>
                  <a:lnTo>
                    <a:pt x="2433" y="1004"/>
                  </a:lnTo>
                  <a:lnTo>
                    <a:pt x="2066" y="1429"/>
                  </a:lnTo>
                  <a:lnTo>
                    <a:pt x="1719" y="1873"/>
                  </a:lnTo>
                  <a:lnTo>
                    <a:pt x="1391" y="2375"/>
                  </a:lnTo>
                  <a:lnTo>
                    <a:pt x="1101" y="2896"/>
                  </a:lnTo>
                  <a:lnTo>
                    <a:pt x="850" y="3436"/>
                  </a:lnTo>
                  <a:lnTo>
                    <a:pt x="696" y="3822"/>
                  </a:lnTo>
                  <a:lnTo>
                    <a:pt x="561" y="4228"/>
                  </a:lnTo>
                  <a:lnTo>
                    <a:pt x="426" y="4614"/>
                  </a:lnTo>
                  <a:lnTo>
                    <a:pt x="329" y="5019"/>
                  </a:lnTo>
                  <a:lnTo>
                    <a:pt x="233" y="5405"/>
                  </a:lnTo>
                  <a:lnTo>
                    <a:pt x="136" y="5810"/>
                  </a:lnTo>
                  <a:lnTo>
                    <a:pt x="1" y="6621"/>
                  </a:lnTo>
                  <a:lnTo>
                    <a:pt x="155" y="6467"/>
                  </a:lnTo>
                  <a:lnTo>
                    <a:pt x="290" y="5714"/>
                  </a:lnTo>
                  <a:lnTo>
                    <a:pt x="464" y="4961"/>
                  </a:lnTo>
                  <a:lnTo>
                    <a:pt x="561" y="4575"/>
                  </a:lnTo>
                  <a:lnTo>
                    <a:pt x="677" y="4208"/>
                  </a:lnTo>
                  <a:lnTo>
                    <a:pt x="812" y="3861"/>
                  </a:lnTo>
                  <a:lnTo>
                    <a:pt x="947" y="3494"/>
                  </a:lnTo>
                  <a:lnTo>
                    <a:pt x="1198" y="2973"/>
                  </a:lnTo>
                  <a:lnTo>
                    <a:pt x="1468" y="2471"/>
                  </a:lnTo>
                  <a:lnTo>
                    <a:pt x="1757" y="2008"/>
                  </a:lnTo>
                  <a:lnTo>
                    <a:pt x="2085" y="1583"/>
                  </a:lnTo>
                  <a:lnTo>
                    <a:pt x="2433" y="1178"/>
                  </a:lnTo>
                  <a:lnTo>
                    <a:pt x="2800" y="831"/>
                  </a:lnTo>
                  <a:lnTo>
                    <a:pt x="3186" y="503"/>
                  </a:lnTo>
                  <a:lnTo>
                    <a:pt x="3591" y="213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5"/>
            <p:cNvSpPr/>
            <p:nvPr/>
          </p:nvSpPr>
          <p:spPr>
            <a:xfrm>
              <a:off x="2602225" y="2419600"/>
              <a:ext cx="48775" cy="113900"/>
            </a:xfrm>
            <a:custGeom>
              <a:avLst/>
              <a:gdLst/>
              <a:ahLst/>
              <a:cxnLst/>
              <a:rect l="l" t="t" r="r" b="b"/>
              <a:pathLst>
                <a:path w="1951" h="4556" extrusionOk="0">
                  <a:moveTo>
                    <a:pt x="329" y="0"/>
                  </a:moveTo>
                  <a:lnTo>
                    <a:pt x="232" y="20"/>
                  </a:lnTo>
                  <a:lnTo>
                    <a:pt x="136" y="78"/>
                  </a:lnTo>
                  <a:lnTo>
                    <a:pt x="78" y="136"/>
                  </a:lnTo>
                  <a:lnTo>
                    <a:pt x="39" y="213"/>
                  </a:lnTo>
                  <a:lnTo>
                    <a:pt x="20" y="386"/>
                  </a:lnTo>
                  <a:lnTo>
                    <a:pt x="1" y="695"/>
                  </a:lnTo>
                  <a:lnTo>
                    <a:pt x="20" y="1004"/>
                  </a:lnTo>
                  <a:lnTo>
                    <a:pt x="78" y="1313"/>
                  </a:lnTo>
                  <a:lnTo>
                    <a:pt x="175" y="1602"/>
                  </a:lnTo>
                  <a:lnTo>
                    <a:pt x="290" y="1892"/>
                  </a:lnTo>
                  <a:lnTo>
                    <a:pt x="406" y="2201"/>
                  </a:lnTo>
                  <a:lnTo>
                    <a:pt x="696" y="2760"/>
                  </a:lnTo>
                  <a:lnTo>
                    <a:pt x="1487" y="4247"/>
                  </a:lnTo>
                  <a:lnTo>
                    <a:pt x="1622" y="4478"/>
                  </a:lnTo>
                  <a:lnTo>
                    <a:pt x="1661" y="4517"/>
                  </a:lnTo>
                  <a:lnTo>
                    <a:pt x="1719" y="4555"/>
                  </a:lnTo>
                  <a:lnTo>
                    <a:pt x="1777" y="4555"/>
                  </a:lnTo>
                  <a:lnTo>
                    <a:pt x="1834" y="4536"/>
                  </a:lnTo>
                  <a:lnTo>
                    <a:pt x="1892" y="4517"/>
                  </a:lnTo>
                  <a:lnTo>
                    <a:pt x="1931" y="4459"/>
                  </a:lnTo>
                  <a:lnTo>
                    <a:pt x="1950" y="4401"/>
                  </a:lnTo>
                  <a:lnTo>
                    <a:pt x="1950" y="4343"/>
                  </a:lnTo>
                  <a:lnTo>
                    <a:pt x="1796" y="3571"/>
                  </a:lnTo>
                  <a:lnTo>
                    <a:pt x="1622" y="2799"/>
                  </a:lnTo>
                  <a:lnTo>
                    <a:pt x="1429" y="2027"/>
                  </a:lnTo>
                  <a:lnTo>
                    <a:pt x="1236" y="1255"/>
                  </a:lnTo>
                  <a:lnTo>
                    <a:pt x="1159" y="1043"/>
                  </a:lnTo>
                  <a:lnTo>
                    <a:pt x="1082" y="811"/>
                  </a:lnTo>
                  <a:lnTo>
                    <a:pt x="985" y="599"/>
                  </a:lnTo>
                  <a:lnTo>
                    <a:pt x="869" y="386"/>
                  </a:lnTo>
                  <a:lnTo>
                    <a:pt x="811" y="290"/>
                  </a:lnTo>
                  <a:lnTo>
                    <a:pt x="734" y="193"/>
                  </a:lnTo>
                  <a:lnTo>
                    <a:pt x="657" y="116"/>
                  </a:lnTo>
                  <a:lnTo>
                    <a:pt x="561" y="3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5"/>
            <p:cNvSpPr/>
            <p:nvPr/>
          </p:nvSpPr>
          <p:spPr>
            <a:xfrm>
              <a:off x="2645175" y="2530575"/>
              <a:ext cx="50700" cy="113425"/>
            </a:xfrm>
            <a:custGeom>
              <a:avLst/>
              <a:gdLst/>
              <a:ahLst/>
              <a:cxnLst/>
              <a:rect l="l" t="t" r="r" b="b"/>
              <a:pathLst>
                <a:path w="2028" h="4537" extrusionOk="0">
                  <a:moveTo>
                    <a:pt x="174" y="1"/>
                  </a:moveTo>
                  <a:lnTo>
                    <a:pt x="116" y="20"/>
                  </a:lnTo>
                  <a:lnTo>
                    <a:pt x="59" y="59"/>
                  </a:lnTo>
                  <a:lnTo>
                    <a:pt x="39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174" y="985"/>
                  </a:lnTo>
                  <a:lnTo>
                    <a:pt x="367" y="1757"/>
                  </a:lnTo>
                  <a:lnTo>
                    <a:pt x="560" y="2529"/>
                  </a:lnTo>
                  <a:lnTo>
                    <a:pt x="792" y="3282"/>
                  </a:lnTo>
                  <a:lnTo>
                    <a:pt x="850" y="3513"/>
                  </a:lnTo>
                  <a:lnTo>
                    <a:pt x="946" y="3726"/>
                  </a:lnTo>
                  <a:lnTo>
                    <a:pt x="1043" y="3938"/>
                  </a:lnTo>
                  <a:lnTo>
                    <a:pt x="1159" y="4150"/>
                  </a:lnTo>
                  <a:lnTo>
                    <a:pt x="1236" y="4247"/>
                  </a:lnTo>
                  <a:lnTo>
                    <a:pt x="1294" y="4343"/>
                  </a:lnTo>
                  <a:lnTo>
                    <a:pt x="1390" y="4421"/>
                  </a:lnTo>
                  <a:lnTo>
                    <a:pt x="1487" y="4498"/>
                  </a:lnTo>
                  <a:lnTo>
                    <a:pt x="1583" y="4536"/>
                  </a:lnTo>
                  <a:lnTo>
                    <a:pt x="1699" y="4536"/>
                  </a:lnTo>
                  <a:lnTo>
                    <a:pt x="1815" y="4517"/>
                  </a:lnTo>
                  <a:lnTo>
                    <a:pt x="1911" y="4459"/>
                  </a:lnTo>
                  <a:lnTo>
                    <a:pt x="1950" y="4382"/>
                  </a:lnTo>
                  <a:lnTo>
                    <a:pt x="1989" y="4305"/>
                  </a:lnTo>
                  <a:lnTo>
                    <a:pt x="2027" y="4150"/>
                  </a:lnTo>
                  <a:lnTo>
                    <a:pt x="2027" y="3842"/>
                  </a:lnTo>
                  <a:lnTo>
                    <a:pt x="1989" y="3533"/>
                  </a:lnTo>
                  <a:lnTo>
                    <a:pt x="1931" y="3224"/>
                  </a:lnTo>
                  <a:lnTo>
                    <a:pt x="1834" y="2934"/>
                  </a:lnTo>
                  <a:lnTo>
                    <a:pt x="1718" y="2626"/>
                  </a:lnTo>
                  <a:lnTo>
                    <a:pt x="1583" y="2336"/>
                  </a:lnTo>
                  <a:lnTo>
                    <a:pt x="1294" y="1776"/>
                  </a:lnTo>
                  <a:lnTo>
                    <a:pt x="483" y="309"/>
                  </a:lnTo>
                  <a:lnTo>
                    <a:pt x="329" y="78"/>
                  </a:lnTo>
                  <a:lnTo>
                    <a:pt x="290" y="39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5"/>
            <p:cNvSpPr/>
            <p:nvPr/>
          </p:nvSpPr>
          <p:spPr>
            <a:xfrm>
              <a:off x="2643725" y="2414775"/>
              <a:ext cx="36700" cy="117750"/>
            </a:xfrm>
            <a:custGeom>
              <a:avLst/>
              <a:gdLst/>
              <a:ahLst/>
              <a:cxnLst/>
              <a:rect l="l" t="t" r="r" b="b"/>
              <a:pathLst>
                <a:path w="1468" h="4710" extrusionOk="0">
                  <a:moveTo>
                    <a:pt x="985" y="0"/>
                  </a:moveTo>
                  <a:lnTo>
                    <a:pt x="908" y="39"/>
                  </a:lnTo>
                  <a:lnTo>
                    <a:pt x="850" y="78"/>
                  </a:lnTo>
                  <a:lnTo>
                    <a:pt x="734" y="213"/>
                  </a:lnTo>
                  <a:lnTo>
                    <a:pt x="560" y="464"/>
                  </a:lnTo>
                  <a:lnTo>
                    <a:pt x="425" y="734"/>
                  </a:lnTo>
                  <a:lnTo>
                    <a:pt x="329" y="1023"/>
                  </a:lnTo>
                  <a:lnTo>
                    <a:pt x="252" y="1332"/>
                  </a:lnTo>
                  <a:lnTo>
                    <a:pt x="194" y="1641"/>
                  </a:lnTo>
                  <a:lnTo>
                    <a:pt x="155" y="1969"/>
                  </a:lnTo>
                  <a:lnTo>
                    <a:pt x="97" y="2606"/>
                  </a:lnTo>
                  <a:lnTo>
                    <a:pt x="1" y="4266"/>
                  </a:lnTo>
                  <a:lnTo>
                    <a:pt x="1" y="4536"/>
                  </a:lnTo>
                  <a:lnTo>
                    <a:pt x="20" y="4613"/>
                  </a:lnTo>
                  <a:lnTo>
                    <a:pt x="59" y="4652"/>
                  </a:lnTo>
                  <a:lnTo>
                    <a:pt x="97" y="4691"/>
                  </a:lnTo>
                  <a:lnTo>
                    <a:pt x="155" y="4710"/>
                  </a:lnTo>
                  <a:lnTo>
                    <a:pt x="213" y="4710"/>
                  </a:lnTo>
                  <a:lnTo>
                    <a:pt x="271" y="4691"/>
                  </a:lnTo>
                  <a:lnTo>
                    <a:pt x="310" y="4652"/>
                  </a:lnTo>
                  <a:lnTo>
                    <a:pt x="348" y="4594"/>
                  </a:lnTo>
                  <a:lnTo>
                    <a:pt x="618" y="3861"/>
                  </a:lnTo>
                  <a:lnTo>
                    <a:pt x="869" y="3108"/>
                  </a:lnTo>
                  <a:lnTo>
                    <a:pt x="1101" y="2355"/>
                  </a:lnTo>
                  <a:lnTo>
                    <a:pt x="1332" y="1583"/>
                  </a:lnTo>
                  <a:lnTo>
                    <a:pt x="1390" y="1351"/>
                  </a:lnTo>
                  <a:lnTo>
                    <a:pt x="1429" y="1120"/>
                  </a:lnTo>
                  <a:lnTo>
                    <a:pt x="1448" y="888"/>
                  </a:lnTo>
                  <a:lnTo>
                    <a:pt x="1468" y="657"/>
                  </a:lnTo>
                  <a:lnTo>
                    <a:pt x="1468" y="541"/>
                  </a:lnTo>
                  <a:lnTo>
                    <a:pt x="1448" y="425"/>
                  </a:lnTo>
                  <a:lnTo>
                    <a:pt x="1429" y="309"/>
                  </a:lnTo>
                  <a:lnTo>
                    <a:pt x="1371" y="193"/>
                  </a:lnTo>
                  <a:lnTo>
                    <a:pt x="1294" y="116"/>
                  </a:lnTo>
                  <a:lnTo>
                    <a:pt x="1217" y="39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5"/>
            <p:cNvSpPr/>
            <p:nvPr/>
          </p:nvSpPr>
          <p:spPr>
            <a:xfrm>
              <a:off x="2617675" y="2530575"/>
              <a:ext cx="35250" cy="118250"/>
            </a:xfrm>
            <a:custGeom>
              <a:avLst/>
              <a:gdLst/>
              <a:ahLst/>
              <a:cxnLst/>
              <a:rect l="l" t="t" r="r" b="b"/>
              <a:pathLst>
                <a:path w="1410" h="4730" extrusionOk="0">
                  <a:moveTo>
                    <a:pt x="1178" y="1"/>
                  </a:moveTo>
                  <a:lnTo>
                    <a:pt x="1120" y="20"/>
                  </a:lnTo>
                  <a:lnTo>
                    <a:pt x="1081" y="59"/>
                  </a:lnTo>
                  <a:lnTo>
                    <a:pt x="1043" y="116"/>
                  </a:lnTo>
                  <a:lnTo>
                    <a:pt x="792" y="869"/>
                  </a:lnTo>
                  <a:lnTo>
                    <a:pt x="560" y="1622"/>
                  </a:lnTo>
                  <a:lnTo>
                    <a:pt x="329" y="2394"/>
                  </a:lnTo>
                  <a:lnTo>
                    <a:pt x="116" y="3147"/>
                  </a:lnTo>
                  <a:lnTo>
                    <a:pt x="78" y="3378"/>
                  </a:lnTo>
                  <a:lnTo>
                    <a:pt x="39" y="3610"/>
                  </a:lnTo>
                  <a:lnTo>
                    <a:pt x="0" y="3842"/>
                  </a:lnTo>
                  <a:lnTo>
                    <a:pt x="0" y="4092"/>
                  </a:lnTo>
                  <a:lnTo>
                    <a:pt x="0" y="4208"/>
                  </a:lnTo>
                  <a:lnTo>
                    <a:pt x="20" y="4324"/>
                  </a:lnTo>
                  <a:lnTo>
                    <a:pt x="58" y="4440"/>
                  </a:lnTo>
                  <a:lnTo>
                    <a:pt x="97" y="4536"/>
                  </a:lnTo>
                  <a:lnTo>
                    <a:pt x="174" y="4633"/>
                  </a:lnTo>
                  <a:lnTo>
                    <a:pt x="271" y="4691"/>
                  </a:lnTo>
                  <a:lnTo>
                    <a:pt x="367" y="4729"/>
                  </a:lnTo>
                  <a:lnTo>
                    <a:pt x="483" y="4729"/>
                  </a:lnTo>
                  <a:lnTo>
                    <a:pt x="560" y="4691"/>
                  </a:lnTo>
                  <a:lnTo>
                    <a:pt x="618" y="4652"/>
                  </a:lnTo>
                  <a:lnTo>
                    <a:pt x="734" y="4517"/>
                  </a:lnTo>
                  <a:lnTo>
                    <a:pt x="908" y="4266"/>
                  </a:lnTo>
                  <a:lnTo>
                    <a:pt x="1043" y="3977"/>
                  </a:lnTo>
                  <a:lnTo>
                    <a:pt x="1139" y="3687"/>
                  </a:lnTo>
                  <a:lnTo>
                    <a:pt x="1216" y="3378"/>
                  </a:lnTo>
                  <a:lnTo>
                    <a:pt x="1255" y="3069"/>
                  </a:lnTo>
                  <a:lnTo>
                    <a:pt x="1294" y="2761"/>
                  </a:lnTo>
                  <a:lnTo>
                    <a:pt x="1332" y="2124"/>
                  </a:lnTo>
                  <a:lnTo>
                    <a:pt x="1409" y="445"/>
                  </a:lnTo>
                  <a:lnTo>
                    <a:pt x="1390" y="174"/>
                  </a:lnTo>
                  <a:lnTo>
                    <a:pt x="1371" y="97"/>
                  </a:lnTo>
                  <a:lnTo>
                    <a:pt x="1352" y="59"/>
                  </a:lnTo>
                  <a:lnTo>
                    <a:pt x="1294" y="20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5"/>
            <p:cNvSpPr/>
            <p:nvPr/>
          </p:nvSpPr>
          <p:spPr>
            <a:xfrm>
              <a:off x="2645650" y="2437925"/>
              <a:ext cx="82075" cy="95100"/>
            </a:xfrm>
            <a:custGeom>
              <a:avLst/>
              <a:gdLst/>
              <a:ahLst/>
              <a:cxnLst/>
              <a:rect l="l" t="t" r="r" b="b"/>
              <a:pathLst>
                <a:path w="3283" h="3804" extrusionOk="0">
                  <a:moveTo>
                    <a:pt x="2877" y="1"/>
                  </a:moveTo>
                  <a:lnTo>
                    <a:pt x="2722" y="59"/>
                  </a:lnTo>
                  <a:lnTo>
                    <a:pt x="2433" y="213"/>
                  </a:lnTo>
                  <a:lnTo>
                    <a:pt x="2182" y="387"/>
                  </a:lnTo>
                  <a:lnTo>
                    <a:pt x="1950" y="599"/>
                  </a:lnTo>
                  <a:lnTo>
                    <a:pt x="1738" y="831"/>
                  </a:lnTo>
                  <a:lnTo>
                    <a:pt x="1545" y="1062"/>
                  </a:lnTo>
                  <a:lnTo>
                    <a:pt x="1371" y="1333"/>
                  </a:lnTo>
                  <a:lnTo>
                    <a:pt x="1024" y="1873"/>
                  </a:lnTo>
                  <a:lnTo>
                    <a:pt x="136" y="3301"/>
                  </a:lnTo>
                  <a:lnTo>
                    <a:pt x="20" y="3533"/>
                  </a:lnTo>
                  <a:lnTo>
                    <a:pt x="1" y="3591"/>
                  </a:lnTo>
                  <a:lnTo>
                    <a:pt x="1" y="3668"/>
                  </a:lnTo>
                  <a:lnTo>
                    <a:pt x="40" y="3707"/>
                  </a:lnTo>
                  <a:lnTo>
                    <a:pt x="78" y="3765"/>
                  </a:lnTo>
                  <a:lnTo>
                    <a:pt x="117" y="3784"/>
                  </a:lnTo>
                  <a:lnTo>
                    <a:pt x="175" y="3803"/>
                  </a:lnTo>
                  <a:lnTo>
                    <a:pt x="233" y="3784"/>
                  </a:lnTo>
                  <a:lnTo>
                    <a:pt x="290" y="3745"/>
                  </a:lnTo>
                  <a:lnTo>
                    <a:pt x="889" y="3224"/>
                  </a:lnTo>
                  <a:lnTo>
                    <a:pt x="1468" y="2684"/>
                  </a:lnTo>
                  <a:lnTo>
                    <a:pt x="2028" y="2124"/>
                  </a:lnTo>
                  <a:lnTo>
                    <a:pt x="2587" y="1564"/>
                  </a:lnTo>
                  <a:lnTo>
                    <a:pt x="2742" y="1391"/>
                  </a:lnTo>
                  <a:lnTo>
                    <a:pt x="2896" y="1198"/>
                  </a:lnTo>
                  <a:lnTo>
                    <a:pt x="3031" y="1005"/>
                  </a:lnTo>
                  <a:lnTo>
                    <a:pt x="3147" y="792"/>
                  </a:lnTo>
                  <a:lnTo>
                    <a:pt x="3205" y="696"/>
                  </a:lnTo>
                  <a:lnTo>
                    <a:pt x="3243" y="580"/>
                  </a:lnTo>
                  <a:lnTo>
                    <a:pt x="3263" y="464"/>
                  </a:lnTo>
                  <a:lnTo>
                    <a:pt x="3282" y="348"/>
                  </a:lnTo>
                  <a:lnTo>
                    <a:pt x="3263" y="252"/>
                  </a:lnTo>
                  <a:lnTo>
                    <a:pt x="3205" y="136"/>
                  </a:lnTo>
                  <a:lnTo>
                    <a:pt x="3128" y="59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5"/>
            <p:cNvSpPr/>
            <p:nvPr/>
          </p:nvSpPr>
          <p:spPr>
            <a:xfrm>
              <a:off x="2570375" y="2529625"/>
              <a:ext cx="80625" cy="96025"/>
            </a:xfrm>
            <a:custGeom>
              <a:avLst/>
              <a:gdLst/>
              <a:ahLst/>
              <a:cxnLst/>
              <a:rect l="l" t="t" r="r" b="b"/>
              <a:pathLst>
                <a:path w="3225" h="3841" extrusionOk="0">
                  <a:moveTo>
                    <a:pt x="3051" y="0"/>
                  </a:moveTo>
                  <a:lnTo>
                    <a:pt x="2973" y="19"/>
                  </a:lnTo>
                  <a:lnTo>
                    <a:pt x="2915" y="58"/>
                  </a:lnTo>
                  <a:lnTo>
                    <a:pt x="2356" y="598"/>
                  </a:lnTo>
                  <a:lnTo>
                    <a:pt x="1777" y="1139"/>
                  </a:lnTo>
                  <a:lnTo>
                    <a:pt x="1217" y="1699"/>
                  </a:lnTo>
                  <a:lnTo>
                    <a:pt x="676" y="2278"/>
                  </a:lnTo>
                  <a:lnTo>
                    <a:pt x="522" y="2451"/>
                  </a:lnTo>
                  <a:lnTo>
                    <a:pt x="387" y="2644"/>
                  </a:lnTo>
                  <a:lnTo>
                    <a:pt x="252" y="2837"/>
                  </a:lnTo>
                  <a:lnTo>
                    <a:pt x="136" y="3050"/>
                  </a:lnTo>
                  <a:lnTo>
                    <a:pt x="78" y="3146"/>
                  </a:lnTo>
                  <a:lnTo>
                    <a:pt x="40" y="3262"/>
                  </a:lnTo>
                  <a:lnTo>
                    <a:pt x="1" y="3378"/>
                  </a:lnTo>
                  <a:lnTo>
                    <a:pt x="1" y="3493"/>
                  </a:lnTo>
                  <a:lnTo>
                    <a:pt x="20" y="3609"/>
                  </a:lnTo>
                  <a:lnTo>
                    <a:pt x="78" y="3706"/>
                  </a:lnTo>
                  <a:lnTo>
                    <a:pt x="155" y="3783"/>
                  </a:lnTo>
                  <a:lnTo>
                    <a:pt x="252" y="3841"/>
                  </a:lnTo>
                  <a:lnTo>
                    <a:pt x="406" y="3841"/>
                  </a:lnTo>
                  <a:lnTo>
                    <a:pt x="580" y="3783"/>
                  </a:lnTo>
                  <a:lnTo>
                    <a:pt x="850" y="3629"/>
                  </a:lnTo>
                  <a:lnTo>
                    <a:pt x="1101" y="3455"/>
                  </a:lnTo>
                  <a:lnTo>
                    <a:pt x="1313" y="3243"/>
                  </a:lnTo>
                  <a:lnTo>
                    <a:pt x="1526" y="2992"/>
                  </a:lnTo>
                  <a:lnTo>
                    <a:pt x="1719" y="2741"/>
                  </a:lnTo>
                  <a:lnTo>
                    <a:pt x="1892" y="2490"/>
                  </a:lnTo>
                  <a:lnTo>
                    <a:pt x="2240" y="1949"/>
                  </a:lnTo>
                  <a:lnTo>
                    <a:pt x="3089" y="502"/>
                  </a:lnTo>
                  <a:lnTo>
                    <a:pt x="3205" y="270"/>
                  </a:lnTo>
                  <a:lnTo>
                    <a:pt x="3224" y="193"/>
                  </a:lnTo>
                  <a:lnTo>
                    <a:pt x="3224" y="135"/>
                  </a:lnTo>
                  <a:lnTo>
                    <a:pt x="3186" y="77"/>
                  </a:lnTo>
                  <a:lnTo>
                    <a:pt x="3147" y="39"/>
                  </a:lnTo>
                  <a:lnTo>
                    <a:pt x="3108" y="19"/>
                  </a:lnTo>
                  <a:lnTo>
                    <a:pt x="30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5"/>
            <p:cNvSpPr/>
            <p:nvPr/>
          </p:nvSpPr>
          <p:spPr>
            <a:xfrm>
              <a:off x="2647100" y="2480875"/>
              <a:ext cx="112450" cy="52625"/>
            </a:xfrm>
            <a:custGeom>
              <a:avLst/>
              <a:gdLst/>
              <a:ahLst/>
              <a:cxnLst/>
              <a:rect l="l" t="t" r="r" b="b"/>
              <a:pathLst>
                <a:path w="4498" h="2105" extrusionOk="0">
                  <a:moveTo>
                    <a:pt x="3784" y="1"/>
                  </a:moveTo>
                  <a:lnTo>
                    <a:pt x="3475" y="39"/>
                  </a:lnTo>
                  <a:lnTo>
                    <a:pt x="3185" y="116"/>
                  </a:lnTo>
                  <a:lnTo>
                    <a:pt x="2877" y="213"/>
                  </a:lnTo>
                  <a:lnTo>
                    <a:pt x="2587" y="348"/>
                  </a:lnTo>
                  <a:lnTo>
                    <a:pt x="2298" y="483"/>
                  </a:lnTo>
                  <a:lnTo>
                    <a:pt x="1757" y="792"/>
                  </a:lnTo>
                  <a:lnTo>
                    <a:pt x="290" y="1641"/>
                  </a:lnTo>
                  <a:lnTo>
                    <a:pt x="78" y="1796"/>
                  </a:lnTo>
                  <a:lnTo>
                    <a:pt x="39" y="1834"/>
                  </a:lnTo>
                  <a:lnTo>
                    <a:pt x="1" y="1892"/>
                  </a:lnTo>
                  <a:lnTo>
                    <a:pt x="1" y="1950"/>
                  </a:lnTo>
                  <a:lnTo>
                    <a:pt x="20" y="2008"/>
                  </a:lnTo>
                  <a:lnTo>
                    <a:pt x="59" y="2066"/>
                  </a:lnTo>
                  <a:lnTo>
                    <a:pt x="97" y="2085"/>
                  </a:lnTo>
                  <a:lnTo>
                    <a:pt x="155" y="2104"/>
                  </a:lnTo>
                  <a:lnTo>
                    <a:pt x="232" y="2104"/>
                  </a:lnTo>
                  <a:lnTo>
                    <a:pt x="985" y="1931"/>
                  </a:lnTo>
                  <a:lnTo>
                    <a:pt x="1757" y="1718"/>
                  </a:lnTo>
                  <a:lnTo>
                    <a:pt x="2510" y="1506"/>
                  </a:lnTo>
                  <a:lnTo>
                    <a:pt x="3263" y="1255"/>
                  </a:lnTo>
                  <a:lnTo>
                    <a:pt x="3494" y="1178"/>
                  </a:lnTo>
                  <a:lnTo>
                    <a:pt x="3707" y="1081"/>
                  </a:lnTo>
                  <a:lnTo>
                    <a:pt x="3919" y="985"/>
                  </a:lnTo>
                  <a:lnTo>
                    <a:pt x="4131" y="869"/>
                  </a:lnTo>
                  <a:lnTo>
                    <a:pt x="4228" y="792"/>
                  </a:lnTo>
                  <a:lnTo>
                    <a:pt x="4305" y="715"/>
                  </a:lnTo>
                  <a:lnTo>
                    <a:pt x="4401" y="638"/>
                  </a:lnTo>
                  <a:lnTo>
                    <a:pt x="4459" y="541"/>
                  </a:lnTo>
                  <a:lnTo>
                    <a:pt x="4498" y="425"/>
                  </a:lnTo>
                  <a:lnTo>
                    <a:pt x="4498" y="309"/>
                  </a:lnTo>
                  <a:lnTo>
                    <a:pt x="4479" y="213"/>
                  </a:lnTo>
                  <a:lnTo>
                    <a:pt x="4401" y="116"/>
                  </a:lnTo>
                  <a:lnTo>
                    <a:pt x="4344" y="59"/>
                  </a:lnTo>
                  <a:lnTo>
                    <a:pt x="4266" y="39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5"/>
            <p:cNvSpPr/>
            <p:nvPr/>
          </p:nvSpPr>
          <p:spPr>
            <a:xfrm>
              <a:off x="2538550" y="2528175"/>
              <a:ext cx="111475" cy="54550"/>
            </a:xfrm>
            <a:custGeom>
              <a:avLst/>
              <a:gdLst/>
              <a:ahLst/>
              <a:cxnLst/>
              <a:rect l="l" t="t" r="r" b="b"/>
              <a:pathLst>
                <a:path w="4459" h="2182" extrusionOk="0">
                  <a:moveTo>
                    <a:pt x="4304" y="0"/>
                  </a:moveTo>
                  <a:lnTo>
                    <a:pt x="4246" y="19"/>
                  </a:lnTo>
                  <a:lnTo>
                    <a:pt x="3474" y="212"/>
                  </a:lnTo>
                  <a:lnTo>
                    <a:pt x="2722" y="425"/>
                  </a:lnTo>
                  <a:lnTo>
                    <a:pt x="1949" y="656"/>
                  </a:lnTo>
                  <a:lnTo>
                    <a:pt x="1216" y="907"/>
                  </a:lnTo>
                  <a:lnTo>
                    <a:pt x="984" y="984"/>
                  </a:lnTo>
                  <a:lnTo>
                    <a:pt x="772" y="1081"/>
                  </a:lnTo>
                  <a:lnTo>
                    <a:pt x="560" y="1197"/>
                  </a:lnTo>
                  <a:lnTo>
                    <a:pt x="367" y="1332"/>
                  </a:lnTo>
                  <a:lnTo>
                    <a:pt x="270" y="1390"/>
                  </a:lnTo>
                  <a:lnTo>
                    <a:pt x="174" y="1467"/>
                  </a:lnTo>
                  <a:lnTo>
                    <a:pt x="97" y="1564"/>
                  </a:lnTo>
                  <a:lnTo>
                    <a:pt x="39" y="1660"/>
                  </a:lnTo>
                  <a:lnTo>
                    <a:pt x="0" y="1757"/>
                  </a:lnTo>
                  <a:lnTo>
                    <a:pt x="0" y="1872"/>
                  </a:lnTo>
                  <a:lnTo>
                    <a:pt x="19" y="1988"/>
                  </a:lnTo>
                  <a:lnTo>
                    <a:pt x="97" y="2085"/>
                  </a:lnTo>
                  <a:lnTo>
                    <a:pt x="155" y="2123"/>
                  </a:lnTo>
                  <a:lnTo>
                    <a:pt x="232" y="2162"/>
                  </a:lnTo>
                  <a:lnTo>
                    <a:pt x="405" y="2181"/>
                  </a:lnTo>
                  <a:lnTo>
                    <a:pt x="714" y="2181"/>
                  </a:lnTo>
                  <a:lnTo>
                    <a:pt x="1023" y="2123"/>
                  </a:lnTo>
                  <a:lnTo>
                    <a:pt x="1313" y="2046"/>
                  </a:lnTo>
                  <a:lnTo>
                    <a:pt x="1621" y="1950"/>
                  </a:lnTo>
                  <a:lnTo>
                    <a:pt x="1892" y="1814"/>
                  </a:lnTo>
                  <a:lnTo>
                    <a:pt x="2181" y="1660"/>
                  </a:lnTo>
                  <a:lnTo>
                    <a:pt x="2741" y="1351"/>
                  </a:lnTo>
                  <a:lnTo>
                    <a:pt x="4169" y="483"/>
                  </a:lnTo>
                  <a:lnTo>
                    <a:pt x="4401" y="328"/>
                  </a:lnTo>
                  <a:lnTo>
                    <a:pt x="4439" y="290"/>
                  </a:lnTo>
                  <a:lnTo>
                    <a:pt x="4459" y="232"/>
                  </a:lnTo>
                  <a:lnTo>
                    <a:pt x="4459" y="174"/>
                  </a:lnTo>
                  <a:lnTo>
                    <a:pt x="4439" y="116"/>
                  </a:lnTo>
                  <a:lnTo>
                    <a:pt x="4420" y="58"/>
                  </a:lnTo>
                  <a:lnTo>
                    <a:pt x="4362" y="1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5"/>
            <p:cNvSpPr/>
            <p:nvPr/>
          </p:nvSpPr>
          <p:spPr>
            <a:xfrm>
              <a:off x="2648075" y="2524300"/>
              <a:ext cx="119200" cy="29950"/>
            </a:xfrm>
            <a:custGeom>
              <a:avLst/>
              <a:gdLst/>
              <a:ahLst/>
              <a:cxnLst/>
              <a:rect l="l" t="t" r="r" b="b"/>
              <a:pathLst>
                <a:path w="4768" h="1198" extrusionOk="0">
                  <a:moveTo>
                    <a:pt x="2104" y="1"/>
                  </a:moveTo>
                  <a:lnTo>
                    <a:pt x="425" y="59"/>
                  </a:lnTo>
                  <a:lnTo>
                    <a:pt x="155" y="78"/>
                  </a:lnTo>
                  <a:lnTo>
                    <a:pt x="97" y="97"/>
                  </a:lnTo>
                  <a:lnTo>
                    <a:pt x="39" y="136"/>
                  </a:lnTo>
                  <a:lnTo>
                    <a:pt x="20" y="194"/>
                  </a:lnTo>
                  <a:lnTo>
                    <a:pt x="0" y="252"/>
                  </a:lnTo>
                  <a:lnTo>
                    <a:pt x="0" y="310"/>
                  </a:lnTo>
                  <a:lnTo>
                    <a:pt x="20" y="367"/>
                  </a:lnTo>
                  <a:lnTo>
                    <a:pt x="78" y="406"/>
                  </a:lnTo>
                  <a:lnTo>
                    <a:pt x="136" y="425"/>
                  </a:lnTo>
                  <a:lnTo>
                    <a:pt x="888" y="638"/>
                  </a:lnTo>
                  <a:lnTo>
                    <a:pt x="1660" y="811"/>
                  </a:lnTo>
                  <a:lnTo>
                    <a:pt x="2432" y="985"/>
                  </a:lnTo>
                  <a:lnTo>
                    <a:pt x="3224" y="1139"/>
                  </a:lnTo>
                  <a:lnTo>
                    <a:pt x="3455" y="1159"/>
                  </a:lnTo>
                  <a:lnTo>
                    <a:pt x="3687" y="1197"/>
                  </a:lnTo>
                  <a:lnTo>
                    <a:pt x="3918" y="1197"/>
                  </a:lnTo>
                  <a:lnTo>
                    <a:pt x="4150" y="1178"/>
                  </a:lnTo>
                  <a:lnTo>
                    <a:pt x="4285" y="1178"/>
                  </a:lnTo>
                  <a:lnTo>
                    <a:pt x="4401" y="1139"/>
                  </a:lnTo>
                  <a:lnTo>
                    <a:pt x="4498" y="1101"/>
                  </a:lnTo>
                  <a:lnTo>
                    <a:pt x="4613" y="1062"/>
                  </a:lnTo>
                  <a:lnTo>
                    <a:pt x="4691" y="966"/>
                  </a:lnTo>
                  <a:lnTo>
                    <a:pt x="4748" y="869"/>
                  </a:lnTo>
                  <a:lnTo>
                    <a:pt x="4768" y="773"/>
                  </a:lnTo>
                  <a:lnTo>
                    <a:pt x="4768" y="657"/>
                  </a:lnTo>
                  <a:lnTo>
                    <a:pt x="4729" y="580"/>
                  </a:lnTo>
                  <a:lnTo>
                    <a:pt x="4671" y="522"/>
                  </a:lnTo>
                  <a:lnTo>
                    <a:pt x="4536" y="425"/>
                  </a:lnTo>
                  <a:lnTo>
                    <a:pt x="4266" y="271"/>
                  </a:lnTo>
                  <a:lnTo>
                    <a:pt x="3976" y="155"/>
                  </a:lnTo>
                  <a:lnTo>
                    <a:pt x="3687" y="78"/>
                  </a:lnTo>
                  <a:lnTo>
                    <a:pt x="3378" y="20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5"/>
            <p:cNvSpPr/>
            <p:nvPr/>
          </p:nvSpPr>
          <p:spPr>
            <a:xfrm>
              <a:off x="2530325" y="2509350"/>
              <a:ext cx="119700" cy="29450"/>
            </a:xfrm>
            <a:custGeom>
              <a:avLst/>
              <a:gdLst/>
              <a:ahLst/>
              <a:cxnLst/>
              <a:rect l="l" t="t" r="r" b="b"/>
              <a:pathLst>
                <a:path w="4788" h="1178" extrusionOk="0">
                  <a:moveTo>
                    <a:pt x="850" y="0"/>
                  </a:moveTo>
                  <a:lnTo>
                    <a:pt x="619" y="20"/>
                  </a:lnTo>
                  <a:lnTo>
                    <a:pt x="503" y="20"/>
                  </a:lnTo>
                  <a:lnTo>
                    <a:pt x="387" y="58"/>
                  </a:lnTo>
                  <a:lnTo>
                    <a:pt x="271" y="97"/>
                  </a:lnTo>
                  <a:lnTo>
                    <a:pt x="175" y="155"/>
                  </a:lnTo>
                  <a:lnTo>
                    <a:pt x="97" y="232"/>
                  </a:lnTo>
                  <a:lnTo>
                    <a:pt x="40" y="329"/>
                  </a:lnTo>
                  <a:lnTo>
                    <a:pt x="1" y="444"/>
                  </a:lnTo>
                  <a:lnTo>
                    <a:pt x="20" y="541"/>
                  </a:lnTo>
                  <a:lnTo>
                    <a:pt x="59" y="618"/>
                  </a:lnTo>
                  <a:lnTo>
                    <a:pt x="117" y="676"/>
                  </a:lnTo>
                  <a:lnTo>
                    <a:pt x="252" y="792"/>
                  </a:lnTo>
                  <a:lnTo>
                    <a:pt x="522" y="927"/>
                  </a:lnTo>
                  <a:lnTo>
                    <a:pt x="812" y="1043"/>
                  </a:lnTo>
                  <a:lnTo>
                    <a:pt x="1120" y="1101"/>
                  </a:lnTo>
                  <a:lnTo>
                    <a:pt x="1429" y="1158"/>
                  </a:lnTo>
                  <a:lnTo>
                    <a:pt x="1738" y="1178"/>
                  </a:lnTo>
                  <a:lnTo>
                    <a:pt x="2066" y="1178"/>
                  </a:lnTo>
                  <a:lnTo>
                    <a:pt x="2684" y="1158"/>
                  </a:lnTo>
                  <a:lnTo>
                    <a:pt x="4363" y="1081"/>
                  </a:lnTo>
                  <a:lnTo>
                    <a:pt x="4633" y="1043"/>
                  </a:lnTo>
                  <a:lnTo>
                    <a:pt x="4691" y="1023"/>
                  </a:lnTo>
                  <a:lnTo>
                    <a:pt x="4749" y="985"/>
                  </a:lnTo>
                  <a:lnTo>
                    <a:pt x="4768" y="927"/>
                  </a:lnTo>
                  <a:lnTo>
                    <a:pt x="4788" y="869"/>
                  </a:lnTo>
                  <a:lnTo>
                    <a:pt x="4788" y="811"/>
                  </a:lnTo>
                  <a:lnTo>
                    <a:pt x="4749" y="772"/>
                  </a:lnTo>
                  <a:lnTo>
                    <a:pt x="4710" y="715"/>
                  </a:lnTo>
                  <a:lnTo>
                    <a:pt x="4653" y="695"/>
                  </a:lnTo>
                  <a:lnTo>
                    <a:pt x="3880" y="502"/>
                  </a:lnTo>
                  <a:lnTo>
                    <a:pt x="3108" y="348"/>
                  </a:lnTo>
                  <a:lnTo>
                    <a:pt x="2336" y="193"/>
                  </a:lnTo>
                  <a:lnTo>
                    <a:pt x="1564" y="58"/>
                  </a:lnTo>
                  <a:lnTo>
                    <a:pt x="1313" y="20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5"/>
            <p:cNvSpPr/>
            <p:nvPr/>
          </p:nvSpPr>
          <p:spPr>
            <a:xfrm>
              <a:off x="2648075" y="2528175"/>
              <a:ext cx="96050" cy="81075"/>
            </a:xfrm>
            <a:custGeom>
              <a:avLst/>
              <a:gdLst/>
              <a:ahLst/>
              <a:cxnLst/>
              <a:rect l="l" t="t" r="r" b="b"/>
              <a:pathLst>
                <a:path w="3842" h="3243" extrusionOk="0">
                  <a:moveTo>
                    <a:pt x="193" y="0"/>
                  </a:moveTo>
                  <a:lnTo>
                    <a:pt x="136" y="19"/>
                  </a:lnTo>
                  <a:lnTo>
                    <a:pt x="78" y="39"/>
                  </a:lnTo>
                  <a:lnTo>
                    <a:pt x="39" y="7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39" y="309"/>
                  </a:lnTo>
                  <a:lnTo>
                    <a:pt x="579" y="888"/>
                  </a:lnTo>
                  <a:lnTo>
                    <a:pt x="1139" y="1448"/>
                  </a:lnTo>
                  <a:lnTo>
                    <a:pt x="1699" y="2007"/>
                  </a:lnTo>
                  <a:lnTo>
                    <a:pt x="2278" y="2548"/>
                  </a:lnTo>
                  <a:lnTo>
                    <a:pt x="2452" y="2702"/>
                  </a:lnTo>
                  <a:lnTo>
                    <a:pt x="2645" y="2857"/>
                  </a:lnTo>
                  <a:lnTo>
                    <a:pt x="2838" y="2992"/>
                  </a:lnTo>
                  <a:lnTo>
                    <a:pt x="3031" y="3108"/>
                  </a:lnTo>
                  <a:lnTo>
                    <a:pt x="3146" y="3165"/>
                  </a:lnTo>
                  <a:lnTo>
                    <a:pt x="3262" y="3204"/>
                  </a:lnTo>
                  <a:lnTo>
                    <a:pt x="3359" y="3223"/>
                  </a:lnTo>
                  <a:lnTo>
                    <a:pt x="3494" y="3243"/>
                  </a:lnTo>
                  <a:lnTo>
                    <a:pt x="3590" y="3204"/>
                  </a:lnTo>
                  <a:lnTo>
                    <a:pt x="3706" y="3165"/>
                  </a:lnTo>
                  <a:lnTo>
                    <a:pt x="3783" y="3088"/>
                  </a:lnTo>
                  <a:lnTo>
                    <a:pt x="3822" y="2992"/>
                  </a:lnTo>
                  <a:lnTo>
                    <a:pt x="3841" y="2915"/>
                  </a:lnTo>
                  <a:lnTo>
                    <a:pt x="3822" y="2818"/>
                  </a:lnTo>
                  <a:lnTo>
                    <a:pt x="3764" y="2664"/>
                  </a:lnTo>
                  <a:lnTo>
                    <a:pt x="3629" y="2393"/>
                  </a:lnTo>
                  <a:lnTo>
                    <a:pt x="3436" y="2143"/>
                  </a:lnTo>
                  <a:lnTo>
                    <a:pt x="3224" y="1911"/>
                  </a:lnTo>
                  <a:lnTo>
                    <a:pt x="2992" y="1699"/>
                  </a:lnTo>
                  <a:lnTo>
                    <a:pt x="2741" y="1525"/>
                  </a:lnTo>
                  <a:lnTo>
                    <a:pt x="2471" y="1332"/>
                  </a:lnTo>
                  <a:lnTo>
                    <a:pt x="1931" y="1004"/>
                  </a:lnTo>
                  <a:lnTo>
                    <a:pt x="483" y="135"/>
                  </a:lnTo>
                  <a:lnTo>
                    <a:pt x="251" y="1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5"/>
            <p:cNvSpPr/>
            <p:nvPr/>
          </p:nvSpPr>
          <p:spPr>
            <a:xfrm>
              <a:off x="2553975" y="2454350"/>
              <a:ext cx="97025" cy="79625"/>
            </a:xfrm>
            <a:custGeom>
              <a:avLst/>
              <a:gdLst/>
              <a:ahLst/>
              <a:cxnLst/>
              <a:rect l="l" t="t" r="r" b="b"/>
              <a:pathLst>
                <a:path w="3881" h="3185" extrusionOk="0">
                  <a:moveTo>
                    <a:pt x="348" y="0"/>
                  </a:moveTo>
                  <a:lnTo>
                    <a:pt x="232" y="39"/>
                  </a:lnTo>
                  <a:lnTo>
                    <a:pt x="136" y="77"/>
                  </a:lnTo>
                  <a:lnTo>
                    <a:pt x="39" y="154"/>
                  </a:lnTo>
                  <a:lnTo>
                    <a:pt x="1" y="270"/>
                  </a:lnTo>
                  <a:lnTo>
                    <a:pt x="1" y="348"/>
                  </a:lnTo>
                  <a:lnTo>
                    <a:pt x="1" y="425"/>
                  </a:lnTo>
                  <a:lnTo>
                    <a:pt x="59" y="579"/>
                  </a:lnTo>
                  <a:lnTo>
                    <a:pt x="213" y="849"/>
                  </a:lnTo>
                  <a:lnTo>
                    <a:pt x="406" y="1100"/>
                  </a:lnTo>
                  <a:lnTo>
                    <a:pt x="618" y="1332"/>
                  </a:lnTo>
                  <a:lnTo>
                    <a:pt x="850" y="1525"/>
                  </a:lnTo>
                  <a:lnTo>
                    <a:pt x="1120" y="1718"/>
                  </a:lnTo>
                  <a:lnTo>
                    <a:pt x="1371" y="1892"/>
                  </a:lnTo>
                  <a:lnTo>
                    <a:pt x="1931" y="2220"/>
                  </a:lnTo>
                  <a:lnTo>
                    <a:pt x="3378" y="3050"/>
                  </a:lnTo>
                  <a:lnTo>
                    <a:pt x="3629" y="3165"/>
                  </a:lnTo>
                  <a:lnTo>
                    <a:pt x="3687" y="3185"/>
                  </a:lnTo>
                  <a:lnTo>
                    <a:pt x="3745" y="3165"/>
                  </a:lnTo>
                  <a:lnTo>
                    <a:pt x="3803" y="3146"/>
                  </a:lnTo>
                  <a:lnTo>
                    <a:pt x="3842" y="3108"/>
                  </a:lnTo>
                  <a:lnTo>
                    <a:pt x="3880" y="3050"/>
                  </a:lnTo>
                  <a:lnTo>
                    <a:pt x="3880" y="2992"/>
                  </a:lnTo>
                  <a:lnTo>
                    <a:pt x="3861" y="2934"/>
                  </a:lnTo>
                  <a:lnTo>
                    <a:pt x="3822" y="2876"/>
                  </a:lnTo>
                  <a:lnTo>
                    <a:pt x="3282" y="2316"/>
                  </a:lnTo>
                  <a:lnTo>
                    <a:pt x="2722" y="1756"/>
                  </a:lnTo>
                  <a:lnTo>
                    <a:pt x="2143" y="1197"/>
                  </a:lnTo>
                  <a:lnTo>
                    <a:pt x="1564" y="676"/>
                  </a:lnTo>
                  <a:lnTo>
                    <a:pt x="1390" y="521"/>
                  </a:lnTo>
                  <a:lnTo>
                    <a:pt x="1197" y="367"/>
                  </a:lnTo>
                  <a:lnTo>
                    <a:pt x="1004" y="251"/>
                  </a:lnTo>
                  <a:lnTo>
                    <a:pt x="792" y="135"/>
                  </a:lnTo>
                  <a:lnTo>
                    <a:pt x="676" y="77"/>
                  </a:lnTo>
                  <a:lnTo>
                    <a:pt x="580" y="39"/>
                  </a:lnTo>
                  <a:lnTo>
                    <a:pt x="464" y="1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5"/>
            <p:cNvSpPr/>
            <p:nvPr/>
          </p:nvSpPr>
          <p:spPr>
            <a:xfrm>
              <a:off x="2628300" y="2513700"/>
              <a:ext cx="42475" cy="42950"/>
            </a:xfrm>
            <a:custGeom>
              <a:avLst/>
              <a:gdLst/>
              <a:ahLst/>
              <a:cxnLst/>
              <a:rect l="l" t="t" r="r" b="b"/>
              <a:pathLst>
                <a:path w="1699" h="1718" extrusionOk="0">
                  <a:moveTo>
                    <a:pt x="849" y="0"/>
                  </a:moveTo>
                  <a:lnTo>
                    <a:pt x="676" y="19"/>
                  </a:lnTo>
                  <a:lnTo>
                    <a:pt x="521" y="77"/>
                  </a:lnTo>
                  <a:lnTo>
                    <a:pt x="367" y="155"/>
                  </a:lnTo>
                  <a:lnTo>
                    <a:pt x="251" y="251"/>
                  </a:lnTo>
                  <a:lnTo>
                    <a:pt x="135" y="386"/>
                  </a:lnTo>
                  <a:lnTo>
                    <a:pt x="58" y="521"/>
                  </a:lnTo>
                  <a:lnTo>
                    <a:pt x="0" y="695"/>
                  </a:lnTo>
                  <a:lnTo>
                    <a:pt x="0" y="869"/>
                  </a:lnTo>
                  <a:lnTo>
                    <a:pt x="0" y="1042"/>
                  </a:lnTo>
                  <a:lnTo>
                    <a:pt x="58" y="1197"/>
                  </a:lnTo>
                  <a:lnTo>
                    <a:pt x="135" y="1351"/>
                  </a:lnTo>
                  <a:lnTo>
                    <a:pt x="251" y="1467"/>
                  </a:lnTo>
                  <a:lnTo>
                    <a:pt x="367" y="1583"/>
                  </a:lnTo>
                  <a:lnTo>
                    <a:pt x="521" y="1660"/>
                  </a:lnTo>
                  <a:lnTo>
                    <a:pt x="676" y="1699"/>
                  </a:lnTo>
                  <a:lnTo>
                    <a:pt x="849" y="1718"/>
                  </a:lnTo>
                  <a:lnTo>
                    <a:pt x="1023" y="1699"/>
                  </a:lnTo>
                  <a:lnTo>
                    <a:pt x="1177" y="1660"/>
                  </a:lnTo>
                  <a:lnTo>
                    <a:pt x="1332" y="1583"/>
                  </a:lnTo>
                  <a:lnTo>
                    <a:pt x="1448" y="1467"/>
                  </a:lnTo>
                  <a:lnTo>
                    <a:pt x="1563" y="1351"/>
                  </a:lnTo>
                  <a:lnTo>
                    <a:pt x="1641" y="1197"/>
                  </a:lnTo>
                  <a:lnTo>
                    <a:pt x="1679" y="1042"/>
                  </a:lnTo>
                  <a:lnTo>
                    <a:pt x="1699" y="869"/>
                  </a:lnTo>
                  <a:lnTo>
                    <a:pt x="1679" y="695"/>
                  </a:lnTo>
                  <a:lnTo>
                    <a:pt x="1641" y="521"/>
                  </a:lnTo>
                  <a:lnTo>
                    <a:pt x="1563" y="386"/>
                  </a:lnTo>
                  <a:lnTo>
                    <a:pt x="1448" y="251"/>
                  </a:lnTo>
                  <a:lnTo>
                    <a:pt x="1332" y="155"/>
                  </a:lnTo>
                  <a:lnTo>
                    <a:pt x="1177" y="77"/>
                  </a:lnTo>
                  <a:lnTo>
                    <a:pt x="1023" y="19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5"/>
            <p:cNvSpPr/>
            <p:nvPr/>
          </p:nvSpPr>
          <p:spPr>
            <a:xfrm>
              <a:off x="1962400" y="1839600"/>
              <a:ext cx="38150" cy="88325"/>
            </a:xfrm>
            <a:custGeom>
              <a:avLst/>
              <a:gdLst/>
              <a:ahLst/>
              <a:cxnLst/>
              <a:rect l="l" t="t" r="r" b="b"/>
              <a:pathLst>
                <a:path w="1526" h="3533" extrusionOk="0">
                  <a:moveTo>
                    <a:pt x="271" y="1"/>
                  </a:moveTo>
                  <a:lnTo>
                    <a:pt x="175" y="20"/>
                  </a:lnTo>
                  <a:lnTo>
                    <a:pt x="117" y="59"/>
                  </a:lnTo>
                  <a:lnTo>
                    <a:pt x="59" y="117"/>
                  </a:lnTo>
                  <a:lnTo>
                    <a:pt x="39" y="174"/>
                  </a:lnTo>
                  <a:lnTo>
                    <a:pt x="20" y="290"/>
                  </a:lnTo>
                  <a:lnTo>
                    <a:pt x="1" y="541"/>
                  </a:lnTo>
                  <a:lnTo>
                    <a:pt x="20" y="773"/>
                  </a:lnTo>
                  <a:lnTo>
                    <a:pt x="78" y="1004"/>
                  </a:lnTo>
                  <a:lnTo>
                    <a:pt x="136" y="1255"/>
                  </a:lnTo>
                  <a:lnTo>
                    <a:pt x="232" y="1468"/>
                  </a:lnTo>
                  <a:lnTo>
                    <a:pt x="329" y="1699"/>
                  </a:lnTo>
                  <a:lnTo>
                    <a:pt x="541" y="2143"/>
                  </a:lnTo>
                  <a:lnTo>
                    <a:pt x="1159" y="3301"/>
                  </a:lnTo>
                  <a:lnTo>
                    <a:pt x="1255" y="3475"/>
                  </a:lnTo>
                  <a:lnTo>
                    <a:pt x="1294" y="3513"/>
                  </a:lnTo>
                  <a:lnTo>
                    <a:pt x="1352" y="3533"/>
                  </a:lnTo>
                  <a:lnTo>
                    <a:pt x="1429" y="3533"/>
                  </a:lnTo>
                  <a:lnTo>
                    <a:pt x="1468" y="3494"/>
                  </a:lnTo>
                  <a:lnTo>
                    <a:pt x="1506" y="3475"/>
                  </a:lnTo>
                  <a:lnTo>
                    <a:pt x="1526" y="3417"/>
                  </a:lnTo>
                  <a:lnTo>
                    <a:pt x="1526" y="3378"/>
                  </a:lnTo>
                  <a:lnTo>
                    <a:pt x="1390" y="2761"/>
                  </a:lnTo>
                  <a:lnTo>
                    <a:pt x="1255" y="2162"/>
                  </a:lnTo>
                  <a:lnTo>
                    <a:pt x="1120" y="1564"/>
                  </a:lnTo>
                  <a:lnTo>
                    <a:pt x="966" y="985"/>
                  </a:lnTo>
                  <a:lnTo>
                    <a:pt x="908" y="811"/>
                  </a:lnTo>
                  <a:lnTo>
                    <a:pt x="850" y="638"/>
                  </a:lnTo>
                  <a:lnTo>
                    <a:pt x="773" y="464"/>
                  </a:lnTo>
                  <a:lnTo>
                    <a:pt x="676" y="310"/>
                  </a:lnTo>
                  <a:lnTo>
                    <a:pt x="580" y="155"/>
                  </a:lnTo>
                  <a:lnTo>
                    <a:pt x="503" y="97"/>
                  </a:lnTo>
                  <a:lnTo>
                    <a:pt x="445" y="39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5"/>
            <p:cNvSpPr/>
            <p:nvPr/>
          </p:nvSpPr>
          <p:spPr>
            <a:xfrm>
              <a:off x="1996175" y="1925975"/>
              <a:ext cx="39125" cy="87850"/>
            </a:xfrm>
            <a:custGeom>
              <a:avLst/>
              <a:gdLst/>
              <a:ahLst/>
              <a:cxnLst/>
              <a:rect l="l" t="t" r="r" b="b"/>
              <a:pathLst>
                <a:path w="1565" h="3514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136" y="753"/>
                  </a:lnTo>
                  <a:lnTo>
                    <a:pt x="271" y="1352"/>
                  </a:lnTo>
                  <a:lnTo>
                    <a:pt x="425" y="1950"/>
                  </a:lnTo>
                  <a:lnTo>
                    <a:pt x="599" y="2548"/>
                  </a:lnTo>
                  <a:lnTo>
                    <a:pt x="657" y="2722"/>
                  </a:lnTo>
                  <a:lnTo>
                    <a:pt x="715" y="2876"/>
                  </a:lnTo>
                  <a:lnTo>
                    <a:pt x="792" y="3050"/>
                  </a:lnTo>
                  <a:lnTo>
                    <a:pt x="889" y="3205"/>
                  </a:lnTo>
                  <a:lnTo>
                    <a:pt x="1005" y="3359"/>
                  </a:lnTo>
                  <a:lnTo>
                    <a:pt x="1062" y="3417"/>
                  </a:lnTo>
                  <a:lnTo>
                    <a:pt x="1140" y="3475"/>
                  </a:lnTo>
                  <a:lnTo>
                    <a:pt x="1217" y="3494"/>
                  </a:lnTo>
                  <a:lnTo>
                    <a:pt x="1313" y="3513"/>
                  </a:lnTo>
                  <a:lnTo>
                    <a:pt x="1391" y="3494"/>
                  </a:lnTo>
                  <a:lnTo>
                    <a:pt x="1468" y="3436"/>
                  </a:lnTo>
                  <a:lnTo>
                    <a:pt x="1506" y="3398"/>
                  </a:lnTo>
                  <a:lnTo>
                    <a:pt x="1526" y="3340"/>
                  </a:lnTo>
                  <a:lnTo>
                    <a:pt x="1545" y="3205"/>
                  </a:lnTo>
                  <a:lnTo>
                    <a:pt x="1564" y="2954"/>
                  </a:lnTo>
                  <a:lnTo>
                    <a:pt x="1545" y="2722"/>
                  </a:lnTo>
                  <a:lnTo>
                    <a:pt x="1487" y="2490"/>
                  </a:lnTo>
                  <a:lnTo>
                    <a:pt x="1410" y="2259"/>
                  </a:lnTo>
                  <a:lnTo>
                    <a:pt x="1313" y="2027"/>
                  </a:lnTo>
                  <a:lnTo>
                    <a:pt x="1217" y="1815"/>
                  </a:lnTo>
                  <a:lnTo>
                    <a:pt x="985" y="1371"/>
                  </a:lnTo>
                  <a:lnTo>
                    <a:pt x="368" y="232"/>
                  </a:lnTo>
                  <a:lnTo>
                    <a:pt x="252" y="58"/>
                  </a:lnTo>
                  <a:lnTo>
                    <a:pt x="213" y="20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5"/>
            <p:cNvSpPr/>
            <p:nvPr/>
          </p:nvSpPr>
          <p:spPr>
            <a:xfrm>
              <a:off x="1994725" y="1835750"/>
              <a:ext cx="28500" cy="91700"/>
            </a:xfrm>
            <a:custGeom>
              <a:avLst/>
              <a:gdLst/>
              <a:ahLst/>
              <a:cxnLst/>
              <a:rect l="l" t="t" r="r" b="b"/>
              <a:pathLst>
                <a:path w="1140" h="3668" extrusionOk="0">
                  <a:moveTo>
                    <a:pt x="773" y="0"/>
                  </a:moveTo>
                  <a:lnTo>
                    <a:pt x="715" y="39"/>
                  </a:lnTo>
                  <a:lnTo>
                    <a:pt x="657" y="78"/>
                  </a:lnTo>
                  <a:lnTo>
                    <a:pt x="561" y="174"/>
                  </a:lnTo>
                  <a:lnTo>
                    <a:pt x="426" y="367"/>
                  </a:lnTo>
                  <a:lnTo>
                    <a:pt x="329" y="579"/>
                  </a:lnTo>
                  <a:lnTo>
                    <a:pt x="252" y="811"/>
                  </a:lnTo>
                  <a:lnTo>
                    <a:pt x="194" y="1043"/>
                  </a:lnTo>
                  <a:lnTo>
                    <a:pt x="136" y="1274"/>
                  </a:lnTo>
                  <a:lnTo>
                    <a:pt x="117" y="1525"/>
                  </a:lnTo>
                  <a:lnTo>
                    <a:pt x="78" y="2027"/>
                  </a:lnTo>
                  <a:lnTo>
                    <a:pt x="1" y="3320"/>
                  </a:lnTo>
                  <a:lnTo>
                    <a:pt x="1" y="3532"/>
                  </a:lnTo>
                  <a:lnTo>
                    <a:pt x="20" y="3571"/>
                  </a:lnTo>
                  <a:lnTo>
                    <a:pt x="40" y="3610"/>
                  </a:lnTo>
                  <a:lnTo>
                    <a:pt x="78" y="3648"/>
                  </a:lnTo>
                  <a:lnTo>
                    <a:pt x="117" y="3667"/>
                  </a:lnTo>
                  <a:lnTo>
                    <a:pt x="175" y="3667"/>
                  </a:lnTo>
                  <a:lnTo>
                    <a:pt x="213" y="3648"/>
                  </a:lnTo>
                  <a:lnTo>
                    <a:pt x="252" y="3610"/>
                  </a:lnTo>
                  <a:lnTo>
                    <a:pt x="271" y="3571"/>
                  </a:lnTo>
                  <a:lnTo>
                    <a:pt x="483" y="2992"/>
                  </a:lnTo>
                  <a:lnTo>
                    <a:pt x="677" y="2413"/>
                  </a:lnTo>
                  <a:lnTo>
                    <a:pt x="850" y="1834"/>
                  </a:lnTo>
                  <a:lnTo>
                    <a:pt x="1024" y="1236"/>
                  </a:lnTo>
                  <a:lnTo>
                    <a:pt x="1082" y="1062"/>
                  </a:lnTo>
                  <a:lnTo>
                    <a:pt x="1101" y="869"/>
                  </a:lnTo>
                  <a:lnTo>
                    <a:pt x="1120" y="695"/>
                  </a:lnTo>
                  <a:lnTo>
                    <a:pt x="1140" y="502"/>
                  </a:lnTo>
                  <a:lnTo>
                    <a:pt x="1120" y="328"/>
                  </a:lnTo>
                  <a:lnTo>
                    <a:pt x="1101" y="232"/>
                  </a:lnTo>
                  <a:lnTo>
                    <a:pt x="1063" y="155"/>
                  </a:lnTo>
                  <a:lnTo>
                    <a:pt x="1005" y="97"/>
                  </a:lnTo>
                  <a:lnTo>
                    <a:pt x="947" y="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5"/>
            <p:cNvSpPr/>
            <p:nvPr/>
          </p:nvSpPr>
          <p:spPr>
            <a:xfrm>
              <a:off x="1974475" y="1925975"/>
              <a:ext cx="27050" cy="91225"/>
            </a:xfrm>
            <a:custGeom>
              <a:avLst/>
              <a:gdLst/>
              <a:ahLst/>
              <a:cxnLst/>
              <a:rect l="l" t="t" r="r" b="b"/>
              <a:pathLst>
                <a:path w="1082" h="3649" extrusionOk="0">
                  <a:moveTo>
                    <a:pt x="869" y="1"/>
                  </a:moveTo>
                  <a:lnTo>
                    <a:pt x="830" y="39"/>
                  </a:lnTo>
                  <a:lnTo>
                    <a:pt x="811" y="78"/>
                  </a:lnTo>
                  <a:lnTo>
                    <a:pt x="618" y="657"/>
                  </a:lnTo>
                  <a:lnTo>
                    <a:pt x="425" y="1255"/>
                  </a:lnTo>
                  <a:lnTo>
                    <a:pt x="251" y="1834"/>
                  </a:lnTo>
                  <a:lnTo>
                    <a:pt x="97" y="2433"/>
                  </a:lnTo>
                  <a:lnTo>
                    <a:pt x="58" y="2606"/>
                  </a:lnTo>
                  <a:lnTo>
                    <a:pt x="20" y="2799"/>
                  </a:lnTo>
                  <a:lnTo>
                    <a:pt x="0" y="2973"/>
                  </a:lnTo>
                  <a:lnTo>
                    <a:pt x="0" y="3166"/>
                  </a:lnTo>
                  <a:lnTo>
                    <a:pt x="20" y="3340"/>
                  </a:lnTo>
                  <a:lnTo>
                    <a:pt x="39" y="3436"/>
                  </a:lnTo>
                  <a:lnTo>
                    <a:pt x="78" y="3513"/>
                  </a:lnTo>
                  <a:lnTo>
                    <a:pt x="135" y="3571"/>
                  </a:lnTo>
                  <a:lnTo>
                    <a:pt x="213" y="3629"/>
                  </a:lnTo>
                  <a:lnTo>
                    <a:pt x="290" y="3648"/>
                  </a:lnTo>
                  <a:lnTo>
                    <a:pt x="367" y="3648"/>
                  </a:lnTo>
                  <a:lnTo>
                    <a:pt x="425" y="3629"/>
                  </a:lnTo>
                  <a:lnTo>
                    <a:pt x="483" y="3591"/>
                  </a:lnTo>
                  <a:lnTo>
                    <a:pt x="579" y="3494"/>
                  </a:lnTo>
                  <a:lnTo>
                    <a:pt x="714" y="3301"/>
                  </a:lnTo>
                  <a:lnTo>
                    <a:pt x="811" y="3069"/>
                  </a:lnTo>
                  <a:lnTo>
                    <a:pt x="888" y="2857"/>
                  </a:lnTo>
                  <a:lnTo>
                    <a:pt x="946" y="2606"/>
                  </a:lnTo>
                  <a:lnTo>
                    <a:pt x="985" y="2375"/>
                  </a:lnTo>
                  <a:lnTo>
                    <a:pt x="1004" y="2124"/>
                  </a:lnTo>
                  <a:lnTo>
                    <a:pt x="1043" y="1622"/>
                  </a:lnTo>
                  <a:lnTo>
                    <a:pt x="1081" y="329"/>
                  </a:lnTo>
                  <a:lnTo>
                    <a:pt x="1081" y="116"/>
                  </a:lnTo>
                  <a:lnTo>
                    <a:pt x="1062" y="78"/>
                  </a:lnTo>
                  <a:lnTo>
                    <a:pt x="1043" y="39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5"/>
            <p:cNvSpPr/>
            <p:nvPr/>
          </p:nvSpPr>
          <p:spPr>
            <a:xfrm>
              <a:off x="1996175" y="1853600"/>
              <a:ext cx="63725" cy="73850"/>
            </a:xfrm>
            <a:custGeom>
              <a:avLst/>
              <a:gdLst/>
              <a:ahLst/>
              <a:cxnLst/>
              <a:rect l="l" t="t" r="r" b="b"/>
              <a:pathLst>
                <a:path w="2549" h="2954" extrusionOk="0">
                  <a:moveTo>
                    <a:pt x="2298" y="0"/>
                  </a:moveTo>
                  <a:lnTo>
                    <a:pt x="2240" y="20"/>
                  </a:lnTo>
                  <a:lnTo>
                    <a:pt x="2105" y="58"/>
                  </a:lnTo>
                  <a:lnTo>
                    <a:pt x="1892" y="174"/>
                  </a:lnTo>
                  <a:lnTo>
                    <a:pt x="1699" y="309"/>
                  </a:lnTo>
                  <a:lnTo>
                    <a:pt x="1526" y="464"/>
                  </a:lnTo>
                  <a:lnTo>
                    <a:pt x="1352" y="657"/>
                  </a:lnTo>
                  <a:lnTo>
                    <a:pt x="1198" y="850"/>
                  </a:lnTo>
                  <a:lnTo>
                    <a:pt x="1062" y="1043"/>
                  </a:lnTo>
                  <a:lnTo>
                    <a:pt x="792" y="1467"/>
                  </a:lnTo>
                  <a:lnTo>
                    <a:pt x="117" y="2567"/>
                  </a:lnTo>
                  <a:lnTo>
                    <a:pt x="20" y="2741"/>
                  </a:lnTo>
                  <a:lnTo>
                    <a:pt x="1" y="2799"/>
                  </a:lnTo>
                  <a:lnTo>
                    <a:pt x="1" y="2857"/>
                  </a:lnTo>
                  <a:lnTo>
                    <a:pt x="20" y="2896"/>
                  </a:lnTo>
                  <a:lnTo>
                    <a:pt x="59" y="2915"/>
                  </a:lnTo>
                  <a:lnTo>
                    <a:pt x="97" y="2953"/>
                  </a:lnTo>
                  <a:lnTo>
                    <a:pt x="194" y="2953"/>
                  </a:lnTo>
                  <a:lnTo>
                    <a:pt x="232" y="2915"/>
                  </a:lnTo>
                  <a:lnTo>
                    <a:pt x="696" y="2510"/>
                  </a:lnTo>
                  <a:lnTo>
                    <a:pt x="1140" y="2085"/>
                  </a:lnTo>
                  <a:lnTo>
                    <a:pt x="1584" y="1660"/>
                  </a:lnTo>
                  <a:lnTo>
                    <a:pt x="2008" y="1216"/>
                  </a:lnTo>
                  <a:lnTo>
                    <a:pt x="2124" y="1081"/>
                  </a:lnTo>
                  <a:lnTo>
                    <a:pt x="2240" y="946"/>
                  </a:lnTo>
                  <a:lnTo>
                    <a:pt x="2356" y="792"/>
                  </a:lnTo>
                  <a:lnTo>
                    <a:pt x="2433" y="637"/>
                  </a:lnTo>
                  <a:lnTo>
                    <a:pt x="2510" y="464"/>
                  </a:lnTo>
                  <a:lnTo>
                    <a:pt x="2549" y="367"/>
                  </a:lnTo>
                  <a:lnTo>
                    <a:pt x="2549" y="290"/>
                  </a:lnTo>
                  <a:lnTo>
                    <a:pt x="2529" y="193"/>
                  </a:lnTo>
                  <a:lnTo>
                    <a:pt x="2491" y="116"/>
                  </a:lnTo>
                  <a:lnTo>
                    <a:pt x="2433" y="58"/>
                  </a:lnTo>
                  <a:lnTo>
                    <a:pt x="2356" y="2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5"/>
            <p:cNvSpPr/>
            <p:nvPr/>
          </p:nvSpPr>
          <p:spPr>
            <a:xfrm>
              <a:off x="1937800" y="1925000"/>
              <a:ext cx="62750" cy="74825"/>
            </a:xfrm>
            <a:custGeom>
              <a:avLst/>
              <a:gdLst/>
              <a:ahLst/>
              <a:cxnLst/>
              <a:rect l="l" t="t" r="r" b="b"/>
              <a:pathLst>
                <a:path w="2510" h="2993" extrusionOk="0">
                  <a:moveTo>
                    <a:pt x="2355" y="1"/>
                  </a:moveTo>
                  <a:lnTo>
                    <a:pt x="2317" y="20"/>
                  </a:lnTo>
                  <a:lnTo>
                    <a:pt x="2278" y="40"/>
                  </a:lnTo>
                  <a:lnTo>
                    <a:pt x="1815" y="464"/>
                  </a:lnTo>
                  <a:lnTo>
                    <a:pt x="1390" y="889"/>
                  </a:lnTo>
                  <a:lnTo>
                    <a:pt x="946" y="1313"/>
                  </a:lnTo>
                  <a:lnTo>
                    <a:pt x="522" y="1777"/>
                  </a:lnTo>
                  <a:lnTo>
                    <a:pt x="406" y="1912"/>
                  </a:lnTo>
                  <a:lnTo>
                    <a:pt x="290" y="2047"/>
                  </a:lnTo>
                  <a:lnTo>
                    <a:pt x="193" y="2201"/>
                  </a:lnTo>
                  <a:lnTo>
                    <a:pt x="97" y="2356"/>
                  </a:lnTo>
                  <a:lnTo>
                    <a:pt x="20" y="2529"/>
                  </a:lnTo>
                  <a:lnTo>
                    <a:pt x="0" y="2626"/>
                  </a:lnTo>
                  <a:lnTo>
                    <a:pt x="0" y="2703"/>
                  </a:lnTo>
                  <a:lnTo>
                    <a:pt x="20" y="2800"/>
                  </a:lnTo>
                  <a:lnTo>
                    <a:pt x="58" y="2877"/>
                  </a:lnTo>
                  <a:lnTo>
                    <a:pt x="116" y="2935"/>
                  </a:lnTo>
                  <a:lnTo>
                    <a:pt x="193" y="2973"/>
                  </a:lnTo>
                  <a:lnTo>
                    <a:pt x="251" y="2993"/>
                  </a:lnTo>
                  <a:lnTo>
                    <a:pt x="329" y="2973"/>
                  </a:lnTo>
                  <a:lnTo>
                    <a:pt x="444" y="2935"/>
                  </a:lnTo>
                  <a:lnTo>
                    <a:pt x="657" y="2819"/>
                  </a:lnTo>
                  <a:lnTo>
                    <a:pt x="850" y="2665"/>
                  </a:lnTo>
                  <a:lnTo>
                    <a:pt x="1023" y="2510"/>
                  </a:lnTo>
                  <a:lnTo>
                    <a:pt x="1178" y="2317"/>
                  </a:lnTo>
                  <a:lnTo>
                    <a:pt x="1332" y="2124"/>
                  </a:lnTo>
                  <a:lnTo>
                    <a:pt x="1467" y="1931"/>
                  </a:lnTo>
                  <a:lnTo>
                    <a:pt x="1738" y="1506"/>
                  </a:lnTo>
                  <a:lnTo>
                    <a:pt x="2394" y="387"/>
                  </a:lnTo>
                  <a:lnTo>
                    <a:pt x="2490" y="194"/>
                  </a:lnTo>
                  <a:lnTo>
                    <a:pt x="2510" y="155"/>
                  </a:lnTo>
                  <a:lnTo>
                    <a:pt x="2490" y="97"/>
                  </a:lnTo>
                  <a:lnTo>
                    <a:pt x="2471" y="59"/>
                  </a:lnTo>
                  <a:lnTo>
                    <a:pt x="2452" y="4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5"/>
            <p:cNvSpPr/>
            <p:nvPr/>
          </p:nvSpPr>
          <p:spPr>
            <a:xfrm>
              <a:off x="1997625" y="1887375"/>
              <a:ext cx="86875" cy="40550"/>
            </a:xfrm>
            <a:custGeom>
              <a:avLst/>
              <a:gdLst/>
              <a:ahLst/>
              <a:cxnLst/>
              <a:rect l="l" t="t" r="r" b="b"/>
              <a:pathLst>
                <a:path w="3475" h="1622" extrusionOk="0">
                  <a:moveTo>
                    <a:pt x="2935" y="1"/>
                  </a:moveTo>
                  <a:lnTo>
                    <a:pt x="2684" y="20"/>
                  </a:lnTo>
                  <a:lnTo>
                    <a:pt x="2452" y="78"/>
                  </a:lnTo>
                  <a:lnTo>
                    <a:pt x="2220" y="155"/>
                  </a:lnTo>
                  <a:lnTo>
                    <a:pt x="2008" y="251"/>
                  </a:lnTo>
                  <a:lnTo>
                    <a:pt x="1776" y="367"/>
                  </a:lnTo>
                  <a:lnTo>
                    <a:pt x="1352" y="599"/>
                  </a:lnTo>
                  <a:lnTo>
                    <a:pt x="213" y="1255"/>
                  </a:lnTo>
                  <a:lnTo>
                    <a:pt x="39" y="1371"/>
                  </a:lnTo>
                  <a:lnTo>
                    <a:pt x="20" y="1409"/>
                  </a:lnTo>
                  <a:lnTo>
                    <a:pt x="1" y="1467"/>
                  </a:lnTo>
                  <a:lnTo>
                    <a:pt x="1" y="1506"/>
                  </a:lnTo>
                  <a:lnTo>
                    <a:pt x="1" y="1545"/>
                  </a:lnTo>
                  <a:lnTo>
                    <a:pt x="20" y="1583"/>
                  </a:lnTo>
                  <a:lnTo>
                    <a:pt x="59" y="1622"/>
                  </a:lnTo>
                  <a:lnTo>
                    <a:pt x="155" y="1622"/>
                  </a:lnTo>
                  <a:lnTo>
                    <a:pt x="754" y="1487"/>
                  </a:lnTo>
                  <a:lnTo>
                    <a:pt x="1352" y="1332"/>
                  </a:lnTo>
                  <a:lnTo>
                    <a:pt x="1950" y="1159"/>
                  </a:lnTo>
                  <a:lnTo>
                    <a:pt x="2529" y="966"/>
                  </a:lnTo>
                  <a:lnTo>
                    <a:pt x="2703" y="908"/>
                  </a:lnTo>
                  <a:lnTo>
                    <a:pt x="2877" y="830"/>
                  </a:lnTo>
                  <a:lnTo>
                    <a:pt x="3031" y="753"/>
                  </a:lnTo>
                  <a:lnTo>
                    <a:pt x="3185" y="657"/>
                  </a:lnTo>
                  <a:lnTo>
                    <a:pt x="3340" y="541"/>
                  </a:lnTo>
                  <a:lnTo>
                    <a:pt x="3398" y="483"/>
                  </a:lnTo>
                  <a:lnTo>
                    <a:pt x="3436" y="406"/>
                  </a:lnTo>
                  <a:lnTo>
                    <a:pt x="3475" y="329"/>
                  </a:lnTo>
                  <a:lnTo>
                    <a:pt x="3475" y="232"/>
                  </a:lnTo>
                  <a:lnTo>
                    <a:pt x="3456" y="155"/>
                  </a:lnTo>
                  <a:lnTo>
                    <a:pt x="3417" y="78"/>
                  </a:lnTo>
                  <a:lnTo>
                    <a:pt x="3359" y="39"/>
                  </a:lnTo>
                  <a:lnTo>
                    <a:pt x="3301" y="20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5"/>
            <p:cNvSpPr/>
            <p:nvPr/>
          </p:nvSpPr>
          <p:spPr>
            <a:xfrm>
              <a:off x="1913200" y="1924050"/>
              <a:ext cx="86375" cy="42000"/>
            </a:xfrm>
            <a:custGeom>
              <a:avLst/>
              <a:gdLst/>
              <a:ahLst/>
              <a:cxnLst/>
              <a:rect l="l" t="t" r="r" b="b"/>
              <a:pathLst>
                <a:path w="3455" h="1680" extrusionOk="0">
                  <a:moveTo>
                    <a:pt x="3281" y="0"/>
                  </a:moveTo>
                  <a:lnTo>
                    <a:pt x="2702" y="155"/>
                  </a:lnTo>
                  <a:lnTo>
                    <a:pt x="2104" y="329"/>
                  </a:lnTo>
                  <a:lnTo>
                    <a:pt x="1525" y="502"/>
                  </a:lnTo>
                  <a:lnTo>
                    <a:pt x="927" y="695"/>
                  </a:lnTo>
                  <a:lnTo>
                    <a:pt x="753" y="753"/>
                  </a:lnTo>
                  <a:lnTo>
                    <a:pt x="598" y="830"/>
                  </a:lnTo>
                  <a:lnTo>
                    <a:pt x="425" y="927"/>
                  </a:lnTo>
                  <a:lnTo>
                    <a:pt x="270" y="1023"/>
                  </a:lnTo>
                  <a:lnTo>
                    <a:pt x="135" y="1139"/>
                  </a:lnTo>
                  <a:lnTo>
                    <a:pt x="77" y="1197"/>
                  </a:lnTo>
                  <a:lnTo>
                    <a:pt x="19" y="1274"/>
                  </a:lnTo>
                  <a:lnTo>
                    <a:pt x="0" y="1351"/>
                  </a:lnTo>
                  <a:lnTo>
                    <a:pt x="0" y="1448"/>
                  </a:lnTo>
                  <a:lnTo>
                    <a:pt x="19" y="1525"/>
                  </a:lnTo>
                  <a:lnTo>
                    <a:pt x="58" y="1602"/>
                  </a:lnTo>
                  <a:lnTo>
                    <a:pt x="116" y="1641"/>
                  </a:lnTo>
                  <a:lnTo>
                    <a:pt x="174" y="1660"/>
                  </a:lnTo>
                  <a:lnTo>
                    <a:pt x="309" y="1680"/>
                  </a:lnTo>
                  <a:lnTo>
                    <a:pt x="560" y="1680"/>
                  </a:lnTo>
                  <a:lnTo>
                    <a:pt x="791" y="1641"/>
                  </a:lnTo>
                  <a:lnTo>
                    <a:pt x="1023" y="1583"/>
                  </a:lnTo>
                  <a:lnTo>
                    <a:pt x="1255" y="1506"/>
                  </a:lnTo>
                  <a:lnTo>
                    <a:pt x="1467" y="1390"/>
                  </a:lnTo>
                  <a:lnTo>
                    <a:pt x="1699" y="1294"/>
                  </a:lnTo>
                  <a:lnTo>
                    <a:pt x="2123" y="1043"/>
                  </a:lnTo>
                  <a:lnTo>
                    <a:pt x="3243" y="367"/>
                  </a:lnTo>
                  <a:lnTo>
                    <a:pt x="3397" y="251"/>
                  </a:lnTo>
                  <a:lnTo>
                    <a:pt x="3436" y="213"/>
                  </a:lnTo>
                  <a:lnTo>
                    <a:pt x="3455" y="174"/>
                  </a:lnTo>
                  <a:lnTo>
                    <a:pt x="3455" y="116"/>
                  </a:lnTo>
                  <a:lnTo>
                    <a:pt x="3455" y="78"/>
                  </a:lnTo>
                  <a:lnTo>
                    <a:pt x="3416" y="39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5"/>
            <p:cNvSpPr/>
            <p:nvPr/>
          </p:nvSpPr>
          <p:spPr>
            <a:xfrm>
              <a:off x="1998125" y="1920675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1621" y="0"/>
                  </a:moveTo>
                  <a:lnTo>
                    <a:pt x="328" y="39"/>
                  </a:lnTo>
                  <a:lnTo>
                    <a:pt x="116" y="77"/>
                  </a:lnTo>
                  <a:lnTo>
                    <a:pt x="77" y="77"/>
                  </a:lnTo>
                  <a:lnTo>
                    <a:pt x="39" y="116"/>
                  </a:lnTo>
                  <a:lnTo>
                    <a:pt x="0" y="15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19" y="290"/>
                  </a:lnTo>
                  <a:lnTo>
                    <a:pt x="58" y="328"/>
                  </a:lnTo>
                  <a:lnTo>
                    <a:pt x="97" y="348"/>
                  </a:lnTo>
                  <a:lnTo>
                    <a:pt x="695" y="502"/>
                  </a:lnTo>
                  <a:lnTo>
                    <a:pt x="1293" y="637"/>
                  </a:lnTo>
                  <a:lnTo>
                    <a:pt x="1892" y="772"/>
                  </a:lnTo>
                  <a:lnTo>
                    <a:pt x="2490" y="888"/>
                  </a:lnTo>
                  <a:lnTo>
                    <a:pt x="2683" y="907"/>
                  </a:lnTo>
                  <a:lnTo>
                    <a:pt x="2857" y="927"/>
                  </a:lnTo>
                  <a:lnTo>
                    <a:pt x="3223" y="927"/>
                  </a:lnTo>
                  <a:lnTo>
                    <a:pt x="3416" y="888"/>
                  </a:lnTo>
                  <a:lnTo>
                    <a:pt x="3494" y="869"/>
                  </a:lnTo>
                  <a:lnTo>
                    <a:pt x="3571" y="830"/>
                  </a:lnTo>
                  <a:lnTo>
                    <a:pt x="3629" y="753"/>
                  </a:lnTo>
                  <a:lnTo>
                    <a:pt x="3687" y="695"/>
                  </a:lnTo>
                  <a:lnTo>
                    <a:pt x="3706" y="599"/>
                  </a:lnTo>
                  <a:lnTo>
                    <a:pt x="3687" y="521"/>
                  </a:lnTo>
                  <a:lnTo>
                    <a:pt x="3667" y="464"/>
                  </a:lnTo>
                  <a:lnTo>
                    <a:pt x="3629" y="406"/>
                  </a:lnTo>
                  <a:lnTo>
                    <a:pt x="3513" y="328"/>
                  </a:lnTo>
                  <a:lnTo>
                    <a:pt x="3301" y="213"/>
                  </a:lnTo>
                  <a:lnTo>
                    <a:pt x="3088" y="135"/>
                  </a:lnTo>
                  <a:lnTo>
                    <a:pt x="2857" y="77"/>
                  </a:lnTo>
                  <a:lnTo>
                    <a:pt x="2606" y="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5"/>
            <p:cNvSpPr/>
            <p:nvPr/>
          </p:nvSpPr>
          <p:spPr>
            <a:xfrm>
              <a:off x="1906925" y="1909100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656" y="0"/>
                  </a:moveTo>
                  <a:lnTo>
                    <a:pt x="463" y="19"/>
                  </a:lnTo>
                  <a:lnTo>
                    <a:pt x="290" y="39"/>
                  </a:lnTo>
                  <a:lnTo>
                    <a:pt x="213" y="77"/>
                  </a:lnTo>
                  <a:lnTo>
                    <a:pt x="135" y="116"/>
                  </a:lnTo>
                  <a:lnTo>
                    <a:pt x="58" y="193"/>
                  </a:lnTo>
                  <a:lnTo>
                    <a:pt x="20" y="270"/>
                  </a:lnTo>
                  <a:lnTo>
                    <a:pt x="0" y="347"/>
                  </a:lnTo>
                  <a:lnTo>
                    <a:pt x="0" y="425"/>
                  </a:lnTo>
                  <a:lnTo>
                    <a:pt x="39" y="483"/>
                  </a:lnTo>
                  <a:lnTo>
                    <a:pt x="77" y="540"/>
                  </a:lnTo>
                  <a:lnTo>
                    <a:pt x="193" y="618"/>
                  </a:lnTo>
                  <a:lnTo>
                    <a:pt x="406" y="733"/>
                  </a:lnTo>
                  <a:lnTo>
                    <a:pt x="618" y="811"/>
                  </a:lnTo>
                  <a:lnTo>
                    <a:pt x="849" y="869"/>
                  </a:lnTo>
                  <a:lnTo>
                    <a:pt x="1100" y="907"/>
                  </a:lnTo>
                  <a:lnTo>
                    <a:pt x="1351" y="927"/>
                  </a:lnTo>
                  <a:lnTo>
                    <a:pt x="1583" y="927"/>
                  </a:lnTo>
                  <a:lnTo>
                    <a:pt x="2085" y="907"/>
                  </a:lnTo>
                  <a:lnTo>
                    <a:pt x="3378" y="849"/>
                  </a:lnTo>
                  <a:lnTo>
                    <a:pt x="3590" y="811"/>
                  </a:lnTo>
                  <a:lnTo>
                    <a:pt x="3648" y="811"/>
                  </a:lnTo>
                  <a:lnTo>
                    <a:pt x="3667" y="772"/>
                  </a:lnTo>
                  <a:lnTo>
                    <a:pt x="3706" y="733"/>
                  </a:lnTo>
                  <a:lnTo>
                    <a:pt x="3706" y="695"/>
                  </a:lnTo>
                  <a:lnTo>
                    <a:pt x="3706" y="637"/>
                  </a:lnTo>
                  <a:lnTo>
                    <a:pt x="3687" y="598"/>
                  </a:lnTo>
                  <a:lnTo>
                    <a:pt x="3648" y="560"/>
                  </a:lnTo>
                  <a:lnTo>
                    <a:pt x="3609" y="540"/>
                  </a:lnTo>
                  <a:lnTo>
                    <a:pt x="3011" y="405"/>
                  </a:lnTo>
                  <a:lnTo>
                    <a:pt x="2413" y="270"/>
                  </a:lnTo>
                  <a:lnTo>
                    <a:pt x="1814" y="154"/>
                  </a:lnTo>
                  <a:lnTo>
                    <a:pt x="1197" y="39"/>
                  </a:lnTo>
                  <a:lnTo>
                    <a:pt x="1023" y="1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5"/>
            <p:cNvSpPr/>
            <p:nvPr/>
          </p:nvSpPr>
          <p:spPr>
            <a:xfrm>
              <a:off x="1998125" y="1924050"/>
              <a:ext cx="74325" cy="62750"/>
            </a:xfrm>
            <a:custGeom>
              <a:avLst/>
              <a:gdLst/>
              <a:ahLst/>
              <a:cxnLst/>
              <a:rect l="l" t="t" r="r" b="b"/>
              <a:pathLst>
                <a:path w="2973" h="2510" extrusionOk="0">
                  <a:moveTo>
                    <a:pt x="97" y="0"/>
                  </a:moveTo>
                  <a:lnTo>
                    <a:pt x="58" y="20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39" y="232"/>
                  </a:lnTo>
                  <a:lnTo>
                    <a:pt x="444" y="676"/>
                  </a:lnTo>
                  <a:lnTo>
                    <a:pt x="888" y="1120"/>
                  </a:lnTo>
                  <a:lnTo>
                    <a:pt x="1313" y="1544"/>
                  </a:lnTo>
                  <a:lnTo>
                    <a:pt x="1756" y="1969"/>
                  </a:lnTo>
                  <a:lnTo>
                    <a:pt x="1892" y="2104"/>
                  </a:lnTo>
                  <a:lnTo>
                    <a:pt x="2046" y="2201"/>
                  </a:lnTo>
                  <a:lnTo>
                    <a:pt x="2200" y="2316"/>
                  </a:lnTo>
                  <a:lnTo>
                    <a:pt x="2355" y="2394"/>
                  </a:lnTo>
                  <a:lnTo>
                    <a:pt x="2529" y="2471"/>
                  </a:lnTo>
                  <a:lnTo>
                    <a:pt x="2606" y="2490"/>
                  </a:lnTo>
                  <a:lnTo>
                    <a:pt x="2702" y="2510"/>
                  </a:lnTo>
                  <a:lnTo>
                    <a:pt x="2799" y="2490"/>
                  </a:lnTo>
                  <a:lnTo>
                    <a:pt x="2876" y="2452"/>
                  </a:lnTo>
                  <a:lnTo>
                    <a:pt x="2934" y="2394"/>
                  </a:lnTo>
                  <a:lnTo>
                    <a:pt x="2972" y="2316"/>
                  </a:lnTo>
                  <a:lnTo>
                    <a:pt x="2972" y="2239"/>
                  </a:lnTo>
                  <a:lnTo>
                    <a:pt x="2972" y="2181"/>
                  </a:lnTo>
                  <a:lnTo>
                    <a:pt x="2934" y="2066"/>
                  </a:lnTo>
                  <a:lnTo>
                    <a:pt x="2799" y="1853"/>
                  </a:lnTo>
                  <a:lnTo>
                    <a:pt x="2664" y="1660"/>
                  </a:lnTo>
                  <a:lnTo>
                    <a:pt x="2509" y="1487"/>
                  </a:lnTo>
                  <a:lnTo>
                    <a:pt x="2316" y="1313"/>
                  </a:lnTo>
                  <a:lnTo>
                    <a:pt x="2123" y="1158"/>
                  </a:lnTo>
                  <a:lnTo>
                    <a:pt x="1930" y="1023"/>
                  </a:lnTo>
                  <a:lnTo>
                    <a:pt x="1506" y="772"/>
                  </a:lnTo>
                  <a:lnTo>
                    <a:pt x="386" y="9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5"/>
            <p:cNvSpPr/>
            <p:nvPr/>
          </p:nvSpPr>
          <p:spPr>
            <a:xfrm>
              <a:off x="1924775" y="1866625"/>
              <a:ext cx="75775" cy="61800"/>
            </a:xfrm>
            <a:custGeom>
              <a:avLst/>
              <a:gdLst/>
              <a:ahLst/>
              <a:cxnLst/>
              <a:rect l="l" t="t" r="r" b="b"/>
              <a:pathLst>
                <a:path w="3031" h="2472" extrusionOk="0">
                  <a:moveTo>
                    <a:pt x="271" y="1"/>
                  </a:moveTo>
                  <a:lnTo>
                    <a:pt x="193" y="20"/>
                  </a:lnTo>
                  <a:lnTo>
                    <a:pt x="116" y="58"/>
                  </a:lnTo>
                  <a:lnTo>
                    <a:pt x="58" y="116"/>
                  </a:lnTo>
                  <a:lnTo>
                    <a:pt x="20" y="194"/>
                  </a:lnTo>
                  <a:lnTo>
                    <a:pt x="0" y="271"/>
                  </a:lnTo>
                  <a:lnTo>
                    <a:pt x="20" y="329"/>
                  </a:lnTo>
                  <a:lnTo>
                    <a:pt x="58" y="445"/>
                  </a:lnTo>
                  <a:lnTo>
                    <a:pt x="193" y="657"/>
                  </a:lnTo>
                  <a:lnTo>
                    <a:pt x="328" y="850"/>
                  </a:lnTo>
                  <a:lnTo>
                    <a:pt x="502" y="1024"/>
                  </a:lnTo>
                  <a:lnTo>
                    <a:pt x="676" y="1178"/>
                  </a:lnTo>
                  <a:lnTo>
                    <a:pt x="869" y="1332"/>
                  </a:lnTo>
                  <a:lnTo>
                    <a:pt x="1081" y="1467"/>
                  </a:lnTo>
                  <a:lnTo>
                    <a:pt x="1506" y="1718"/>
                  </a:lnTo>
                  <a:lnTo>
                    <a:pt x="2645" y="2355"/>
                  </a:lnTo>
                  <a:lnTo>
                    <a:pt x="2818" y="2452"/>
                  </a:lnTo>
                  <a:lnTo>
                    <a:pt x="2876" y="2471"/>
                  </a:lnTo>
                  <a:lnTo>
                    <a:pt x="2915" y="2452"/>
                  </a:lnTo>
                  <a:lnTo>
                    <a:pt x="2973" y="2432"/>
                  </a:lnTo>
                  <a:lnTo>
                    <a:pt x="2992" y="2413"/>
                  </a:lnTo>
                  <a:lnTo>
                    <a:pt x="3011" y="2355"/>
                  </a:lnTo>
                  <a:lnTo>
                    <a:pt x="3031" y="2317"/>
                  </a:lnTo>
                  <a:lnTo>
                    <a:pt x="3011" y="2278"/>
                  </a:lnTo>
                  <a:lnTo>
                    <a:pt x="2992" y="2220"/>
                  </a:lnTo>
                  <a:lnTo>
                    <a:pt x="2567" y="1796"/>
                  </a:lnTo>
                  <a:lnTo>
                    <a:pt x="2123" y="1352"/>
                  </a:lnTo>
                  <a:lnTo>
                    <a:pt x="1680" y="927"/>
                  </a:lnTo>
                  <a:lnTo>
                    <a:pt x="1236" y="522"/>
                  </a:lnTo>
                  <a:lnTo>
                    <a:pt x="1081" y="406"/>
                  </a:lnTo>
                  <a:lnTo>
                    <a:pt x="946" y="290"/>
                  </a:lnTo>
                  <a:lnTo>
                    <a:pt x="792" y="194"/>
                  </a:lnTo>
                  <a:lnTo>
                    <a:pt x="618" y="97"/>
                  </a:lnTo>
                  <a:lnTo>
                    <a:pt x="464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5"/>
            <p:cNvSpPr/>
            <p:nvPr/>
          </p:nvSpPr>
          <p:spPr>
            <a:xfrm>
              <a:off x="1982675" y="1912950"/>
              <a:ext cx="33325" cy="32825"/>
            </a:xfrm>
            <a:custGeom>
              <a:avLst/>
              <a:gdLst/>
              <a:ahLst/>
              <a:cxnLst/>
              <a:rect l="l" t="t" r="r" b="b"/>
              <a:pathLst>
                <a:path w="1333" h="1313" extrusionOk="0">
                  <a:moveTo>
                    <a:pt x="522" y="0"/>
                  </a:moveTo>
                  <a:lnTo>
                    <a:pt x="406" y="39"/>
                  </a:lnTo>
                  <a:lnTo>
                    <a:pt x="290" y="97"/>
                  </a:lnTo>
                  <a:lnTo>
                    <a:pt x="193" y="193"/>
                  </a:lnTo>
                  <a:lnTo>
                    <a:pt x="116" y="290"/>
                  </a:lnTo>
                  <a:lnTo>
                    <a:pt x="58" y="406"/>
                  </a:lnTo>
                  <a:lnTo>
                    <a:pt x="20" y="522"/>
                  </a:lnTo>
                  <a:lnTo>
                    <a:pt x="0" y="657"/>
                  </a:lnTo>
                  <a:lnTo>
                    <a:pt x="20" y="792"/>
                  </a:lnTo>
                  <a:lnTo>
                    <a:pt x="58" y="908"/>
                  </a:lnTo>
                  <a:lnTo>
                    <a:pt x="116" y="1023"/>
                  </a:lnTo>
                  <a:lnTo>
                    <a:pt x="193" y="1120"/>
                  </a:lnTo>
                  <a:lnTo>
                    <a:pt x="290" y="1216"/>
                  </a:lnTo>
                  <a:lnTo>
                    <a:pt x="406" y="1274"/>
                  </a:lnTo>
                  <a:lnTo>
                    <a:pt x="522" y="1313"/>
                  </a:lnTo>
                  <a:lnTo>
                    <a:pt x="792" y="1313"/>
                  </a:lnTo>
                  <a:lnTo>
                    <a:pt x="927" y="1274"/>
                  </a:lnTo>
                  <a:lnTo>
                    <a:pt x="1043" y="1216"/>
                  </a:lnTo>
                  <a:lnTo>
                    <a:pt x="1139" y="1120"/>
                  </a:lnTo>
                  <a:lnTo>
                    <a:pt x="1216" y="1023"/>
                  </a:lnTo>
                  <a:lnTo>
                    <a:pt x="1274" y="908"/>
                  </a:lnTo>
                  <a:lnTo>
                    <a:pt x="1313" y="792"/>
                  </a:lnTo>
                  <a:lnTo>
                    <a:pt x="1332" y="657"/>
                  </a:lnTo>
                  <a:lnTo>
                    <a:pt x="1313" y="522"/>
                  </a:lnTo>
                  <a:lnTo>
                    <a:pt x="1274" y="406"/>
                  </a:lnTo>
                  <a:lnTo>
                    <a:pt x="1216" y="290"/>
                  </a:lnTo>
                  <a:lnTo>
                    <a:pt x="1139" y="193"/>
                  </a:lnTo>
                  <a:lnTo>
                    <a:pt x="1043" y="97"/>
                  </a:lnTo>
                  <a:lnTo>
                    <a:pt x="927" y="3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5"/>
            <p:cNvSpPr/>
            <p:nvPr/>
          </p:nvSpPr>
          <p:spPr>
            <a:xfrm>
              <a:off x="2348900" y="1642725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175" y="1"/>
                  </a:moveTo>
                  <a:lnTo>
                    <a:pt x="97" y="59"/>
                  </a:lnTo>
                  <a:lnTo>
                    <a:pt x="59" y="97"/>
                  </a:lnTo>
                  <a:lnTo>
                    <a:pt x="39" y="155"/>
                  </a:lnTo>
                  <a:lnTo>
                    <a:pt x="20" y="271"/>
                  </a:lnTo>
                  <a:lnTo>
                    <a:pt x="1" y="483"/>
                  </a:lnTo>
                  <a:lnTo>
                    <a:pt x="20" y="696"/>
                  </a:lnTo>
                  <a:lnTo>
                    <a:pt x="78" y="889"/>
                  </a:lnTo>
                  <a:lnTo>
                    <a:pt x="136" y="1101"/>
                  </a:lnTo>
                  <a:lnTo>
                    <a:pt x="213" y="1313"/>
                  </a:lnTo>
                  <a:lnTo>
                    <a:pt x="290" y="1506"/>
                  </a:lnTo>
                  <a:lnTo>
                    <a:pt x="503" y="1892"/>
                  </a:lnTo>
                  <a:lnTo>
                    <a:pt x="1024" y="2935"/>
                  </a:lnTo>
                  <a:lnTo>
                    <a:pt x="1120" y="3089"/>
                  </a:lnTo>
                  <a:lnTo>
                    <a:pt x="1159" y="3108"/>
                  </a:lnTo>
                  <a:lnTo>
                    <a:pt x="1198" y="3128"/>
                  </a:lnTo>
                  <a:lnTo>
                    <a:pt x="1236" y="3147"/>
                  </a:lnTo>
                  <a:lnTo>
                    <a:pt x="1275" y="3128"/>
                  </a:lnTo>
                  <a:lnTo>
                    <a:pt x="1313" y="3108"/>
                  </a:lnTo>
                  <a:lnTo>
                    <a:pt x="1333" y="3070"/>
                  </a:lnTo>
                  <a:lnTo>
                    <a:pt x="1352" y="3031"/>
                  </a:lnTo>
                  <a:lnTo>
                    <a:pt x="1352" y="2993"/>
                  </a:lnTo>
                  <a:lnTo>
                    <a:pt x="1120" y="1931"/>
                  </a:lnTo>
                  <a:lnTo>
                    <a:pt x="869" y="869"/>
                  </a:lnTo>
                  <a:lnTo>
                    <a:pt x="754" y="561"/>
                  </a:lnTo>
                  <a:lnTo>
                    <a:pt x="599" y="271"/>
                  </a:lnTo>
                  <a:lnTo>
                    <a:pt x="522" y="136"/>
                  </a:lnTo>
                  <a:lnTo>
                    <a:pt x="464" y="78"/>
                  </a:lnTo>
                  <a:lnTo>
                    <a:pt x="387" y="4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5"/>
            <p:cNvSpPr/>
            <p:nvPr/>
          </p:nvSpPr>
          <p:spPr>
            <a:xfrm>
              <a:off x="2378825" y="1719450"/>
              <a:ext cx="34775" cy="77725"/>
            </a:xfrm>
            <a:custGeom>
              <a:avLst/>
              <a:gdLst/>
              <a:ahLst/>
              <a:cxnLst/>
              <a:rect l="l" t="t" r="r" b="b"/>
              <a:pathLst>
                <a:path w="1391" h="3109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51" y="1197"/>
                  </a:lnTo>
                  <a:lnTo>
                    <a:pt x="541" y="2259"/>
                  </a:lnTo>
                  <a:lnTo>
                    <a:pt x="657" y="2568"/>
                  </a:lnTo>
                  <a:lnTo>
                    <a:pt x="792" y="2857"/>
                  </a:lnTo>
                  <a:lnTo>
                    <a:pt x="888" y="2973"/>
                  </a:lnTo>
                  <a:lnTo>
                    <a:pt x="946" y="3031"/>
                  </a:lnTo>
                  <a:lnTo>
                    <a:pt x="1023" y="3089"/>
                  </a:lnTo>
                  <a:lnTo>
                    <a:pt x="1101" y="3108"/>
                  </a:lnTo>
                  <a:lnTo>
                    <a:pt x="1255" y="3108"/>
                  </a:lnTo>
                  <a:lnTo>
                    <a:pt x="1313" y="3050"/>
                  </a:lnTo>
                  <a:lnTo>
                    <a:pt x="1352" y="3012"/>
                  </a:lnTo>
                  <a:lnTo>
                    <a:pt x="1371" y="2954"/>
                  </a:lnTo>
                  <a:lnTo>
                    <a:pt x="1390" y="2838"/>
                  </a:lnTo>
                  <a:lnTo>
                    <a:pt x="1390" y="2626"/>
                  </a:lnTo>
                  <a:lnTo>
                    <a:pt x="1371" y="2413"/>
                  </a:lnTo>
                  <a:lnTo>
                    <a:pt x="1332" y="2220"/>
                  </a:lnTo>
                  <a:lnTo>
                    <a:pt x="1255" y="2008"/>
                  </a:lnTo>
                  <a:lnTo>
                    <a:pt x="1178" y="1796"/>
                  </a:lnTo>
                  <a:lnTo>
                    <a:pt x="1081" y="1603"/>
                  </a:lnTo>
                  <a:lnTo>
                    <a:pt x="888" y="1217"/>
                  </a:lnTo>
                  <a:lnTo>
                    <a:pt x="329" y="194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5"/>
            <p:cNvSpPr/>
            <p:nvPr/>
          </p:nvSpPr>
          <p:spPr>
            <a:xfrm>
              <a:off x="2377850" y="1639350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76" y="1"/>
                  </a:moveTo>
                  <a:lnTo>
                    <a:pt x="638" y="20"/>
                  </a:lnTo>
                  <a:lnTo>
                    <a:pt x="580" y="59"/>
                  </a:lnTo>
                  <a:lnTo>
                    <a:pt x="503" y="136"/>
                  </a:lnTo>
                  <a:lnTo>
                    <a:pt x="387" y="329"/>
                  </a:lnTo>
                  <a:lnTo>
                    <a:pt x="290" y="503"/>
                  </a:lnTo>
                  <a:lnTo>
                    <a:pt x="213" y="715"/>
                  </a:lnTo>
                  <a:lnTo>
                    <a:pt x="155" y="927"/>
                  </a:lnTo>
                  <a:lnTo>
                    <a:pt x="117" y="1140"/>
                  </a:lnTo>
                  <a:lnTo>
                    <a:pt x="97" y="1352"/>
                  </a:lnTo>
                  <a:lnTo>
                    <a:pt x="59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1" y="3186"/>
                  </a:lnTo>
                  <a:lnTo>
                    <a:pt x="40" y="3205"/>
                  </a:lnTo>
                  <a:lnTo>
                    <a:pt x="59" y="3243"/>
                  </a:lnTo>
                  <a:lnTo>
                    <a:pt x="175" y="3243"/>
                  </a:lnTo>
                  <a:lnTo>
                    <a:pt x="213" y="3205"/>
                  </a:lnTo>
                  <a:lnTo>
                    <a:pt x="233" y="3166"/>
                  </a:lnTo>
                  <a:lnTo>
                    <a:pt x="599" y="2143"/>
                  </a:lnTo>
                  <a:lnTo>
                    <a:pt x="908" y="1101"/>
                  </a:lnTo>
                  <a:lnTo>
                    <a:pt x="985" y="773"/>
                  </a:lnTo>
                  <a:lnTo>
                    <a:pt x="1005" y="445"/>
                  </a:lnTo>
                  <a:lnTo>
                    <a:pt x="1005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889" y="78"/>
                  </a:lnTo>
                  <a:lnTo>
                    <a:pt x="831" y="2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5"/>
            <p:cNvSpPr/>
            <p:nvPr/>
          </p:nvSpPr>
          <p:spPr>
            <a:xfrm>
              <a:off x="2360000" y="1719450"/>
              <a:ext cx="24150" cy="81100"/>
            </a:xfrm>
            <a:custGeom>
              <a:avLst/>
              <a:gdLst/>
              <a:ahLst/>
              <a:cxnLst/>
              <a:rect l="l" t="t" r="r" b="b"/>
              <a:pathLst>
                <a:path w="966" h="3244" extrusionOk="0">
                  <a:moveTo>
                    <a:pt x="773" y="1"/>
                  </a:moveTo>
                  <a:lnTo>
                    <a:pt x="734" y="39"/>
                  </a:lnTo>
                  <a:lnTo>
                    <a:pt x="715" y="78"/>
                  </a:lnTo>
                  <a:lnTo>
                    <a:pt x="367" y="1101"/>
                  </a:lnTo>
                  <a:lnTo>
                    <a:pt x="78" y="2163"/>
                  </a:lnTo>
                  <a:lnTo>
                    <a:pt x="20" y="2471"/>
                  </a:lnTo>
                  <a:lnTo>
                    <a:pt x="1" y="2799"/>
                  </a:lnTo>
                  <a:lnTo>
                    <a:pt x="1" y="2973"/>
                  </a:lnTo>
                  <a:lnTo>
                    <a:pt x="20" y="3050"/>
                  </a:lnTo>
                  <a:lnTo>
                    <a:pt x="59" y="3108"/>
                  </a:lnTo>
                  <a:lnTo>
                    <a:pt x="117" y="3185"/>
                  </a:lnTo>
                  <a:lnTo>
                    <a:pt x="174" y="3224"/>
                  </a:lnTo>
                  <a:lnTo>
                    <a:pt x="252" y="3243"/>
                  </a:lnTo>
                  <a:lnTo>
                    <a:pt x="329" y="3243"/>
                  </a:lnTo>
                  <a:lnTo>
                    <a:pt x="367" y="3224"/>
                  </a:lnTo>
                  <a:lnTo>
                    <a:pt x="425" y="3185"/>
                  </a:lnTo>
                  <a:lnTo>
                    <a:pt x="503" y="3108"/>
                  </a:lnTo>
                  <a:lnTo>
                    <a:pt x="618" y="2915"/>
                  </a:lnTo>
                  <a:lnTo>
                    <a:pt x="715" y="2722"/>
                  </a:lnTo>
                  <a:lnTo>
                    <a:pt x="773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9" y="1892"/>
                  </a:lnTo>
                  <a:lnTo>
                    <a:pt x="908" y="1448"/>
                  </a:lnTo>
                  <a:lnTo>
                    <a:pt x="966" y="290"/>
                  </a:lnTo>
                  <a:lnTo>
                    <a:pt x="947" y="97"/>
                  </a:lnTo>
                  <a:lnTo>
                    <a:pt x="947" y="59"/>
                  </a:lnTo>
                  <a:lnTo>
                    <a:pt x="927" y="20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5"/>
            <p:cNvSpPr/>
            <p:nvPr/>
          </p:nvSpPr>
          <p:spPr>
            <a:xfrm>
              <a:off x="2379300" y="1655275"/>
              <a:ext cx="56500" cy="65650"/>
            </a:xfrm>
            <a:custGeom>
              <a:avLst/>
              <a:gdLst/>
              <a:ahLst/>
              <a:cxnLst/>
              <a:rect l="l" t="t" r="r" b="b"/>
              <a:pathLst>
                <a:path w="2260" h="2626" extrusionOk="0">
                  <a:moveTo>
                    <a:pt x="1969" y="1"/>
                  </a:moveTo>
                  <a:lnTo>
                    <a:pt x="1854" y="39"/>
                  </a:lnTo>
                  <a:lnTo>
                    <a:pt x="1680" y="136"/>
                  </a:lnTo>
                  <a:lnTo>
                    <a:pt x="1506" y="271"/>
                  </a:lnTo>
                  <a:lnTo>
                    <a:pt x="1333" y="406"/>
                  </a:lnTo>
                  <a:lnTo>
                    <a:pt x="1197" y="561"/>
                  </a:lnTo>
                  <a:lnTo>
                    <a:pt x="1062" y="734"/>
                  </a:lnTo>
                  <a:lnTo>
                    <a:pt x="927" y="927"/>
                  </a:lnTo>
                  <a:lnTo>
                    <a:pt x="696" y="1294"/>
                  </a:lnTo>
                  <a:lnTo>
                    <a:pt x="97" y="2278"/>
                  </a:lnTo>
                  <a:lnTo>
                    <a:pt x="1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39" y="2587"/>
                  </a:lnTo>
                  <a:lnTo>
                    <a:pt x="78" y="2606"/>
                  </a:lnTo>
                  <a:lnTo>
                    <a:pt x="117" y="2626"/>
                  </a:lnTo>
                  <a:lnTo>
                    <a:pt x="155" y="2606"/>
                  </a:lnTo>
                  <a:lnTo>
                    <a:pt x="194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3" y="561"/>
                  </a:lnTo>
                  <a:lnTo>
                    <a:pt x="2220" y="406"/>
                  </a:lnTo>
                  <a:lnTo>
                    <a:pt x="2240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01" y="97"/>
                  </a:lnTo>
                  <a:lnTo>
                    <a:pt x="2163" y="39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5"/>
            <p:cNvSpPr/>
            <p:nvPr/>
          </p:nvSpPr>
          <p:spPr>
            <a:xfrm>
              <a:off x="2327200" y="1718500"/>
              <a:ext cx="55500" cy="66125"/>
            </a:xfrm>
            <a:custGeom>
              <a:avLst/>
              <a:gdLst/>
              <a:ahLst/>
              <a:cxnLst/>
              <a:rect l="l" t="t" r="r" b="b"/>
              <a:pathLst>
                <a:path w="2220" h="2645" extrusionOk="0">
                  <a:moveTo>
                    <a:pt x="2104" y="0"/>
                  </a:moveTo>
                  <a:lnTo>
                    <a:pt x="2066" y="20"/>
                  </a:lnTo>
                  <a:lnTo>
                    <a:pt x="2008" y="39"/>
                  </a:lnTo>
                  <a:lnTo>
                    <a:pt x="1236" y="792"/>
                  </a:lnTo>
                  <a:lnTo>
                    <a:pt x="464" y="1564"/>
                  </a:lnTo>
                  <a:lnTo>
                    <a:pt x="271" y="1834"/>
                  </a:lnTo>
                  <a:lnTo>
                    <a:pt x="97" y="2104"/>
                  </a:lnTo>
                  <a:lnTo>
                    <a:pt x="20" y="2258"/>
                  </a:lnTo>
                  <a:lnTo>
                    <a:pt x="0" y="2336"/>
                  </a:lnTo>
                  <a:lnTo>
                    <a:pt x="0" y="2413"/>
                  </a:lnTo>
                  <a:lnTo>
                    <a:pt x="20" y="2490"/>
                  </a:lnTo>
                  <a:lnTo>
                    <a:pt x="58" y="2548"/>
                  </a:lnTo>
                  <a:lnTo>
                    <a:pt x="97" y="2606"/>
                  </a:lnTo>
                  <a:lnTo>
                    <a:pt x="174" y="2644"/>
                  </a:lnTo>
                  <a:lnTo>
                    <a:pt x="290" y="2644"/>
                  </a:lnTo>
                  <a:lnTo>
                    <a:pt x="386" y="2606"/>
                  </a:lnTo>
                  <a:lnTo>
                    <a:pt x="579" y="2509"/>
                  </a:lnTo>
                  <a:lnTo>
                    <a:pt x="753" y="2374"/>
                  </a:lnTo>
                  <a:lnTo>
                    <a:pt x="907" y="2239"/>
                  </a:lnTo>
                  <a:lnTo>
                    <a:pt x="1062" y="2065"/>
                  </a:lnTo>
                  <a:lnTo>
                    <a:pt x="1178" y="1892"/>
                  </a:lnTo>
                  <a:lnTo>
                    <a:pt x="1313" y="1718"/>
                  </a:lnTo>
                  <a:lnTo>
                    <a:pt x="1544" y="1332"/>
                  </a:lnTo>
                  <a:lnTo>
                    <a:pt x="2123" y="348"/>
                  </a:lnTo>
                  <a:lnTo>
                    <a:pt x="2220" y="174"/>
                  </a:lnTo>
                  <a:lnTo>
                    <a:pt x="2220" y="135"/>
                  </a:lnTo>
                  <a:lnTo>
                    <a:pt x="2220" y="97"/>
                  </a:lnTo>
                  <a:lnTo>
                    <a:pt x="2201" y="58"/>
                  </a:lnTo>
                  <a:lnTo>
                    <a:pt x="2181" y="20"/>
                  </a:lnTo>
                  <a:lnTo>
                    <a:pt x="2143" y="2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5"/>
            <p:cNvSpPr/>
            <p:nvPr/>
          </p:nvSpPr>
          <p:spPr>
            <a:xfrm>
              <a:off x="2380275" y="1685200"/>
              <a:ext cx="77225" cy="36200"/>
            </a:xfrm>
            <a:custGeom>
              <a:avLst/>
              <a:gdLst/>
              <a:ahLst/>
              <a:cxnLst/>
              <a:rect l="l" t="t" r="r" b="b"/>
              <a:pathLst>
                <a:path w="3089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181" y="78"/>
                  </a:lnTo>
                  <a:lnTo>
                    <a:pt x="1988" y="136"/>
                  </a:lnTo>
                  <a:lnTo>
                    <a:pt x="1776" y="232"/>
                  </a:lnTo>
                  <a:lnTo>
                    <a:pt x="1583" y="329"/>
                  </a:lnTo>
                  <a:lnTo>
                    <a:pt x="1197" y="541"/>
                  </a:lnTo>
                  <a:lnTo>
                    <a:pt x="193" y="1120"/>
                  </a:lnTo>
                  <a:lnTo>
                    <a:pt x="39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0" y="1371"/>
                  </a:lnTo>
                  <a:lnTo>
                    <a:pt x="20" y="1409"/>
                  </a:lnTo>
                  <a:lnTo>
                    <a:pt x="58" y="1429"/>
                  </a:lnTo>
                  <a:lnTo>
                    <a:pt x="97" y="1448"/>
                  </a:lnTo>
                  <a:lnTo>
                    <a:pt x="155" y="1448"/>
                  </a:lnTo>
                  <a:lnTo>
                    <a:pt x="1197" y="1178"/>
                  </a:lnTo>
                  <a:lnTo>
                    <a:pt x="2239" y="850"/>
                  </a:lnTo>
                  <a:lnTo>
                    <a:pt x="2548" y="734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48"/>
                  </a:lnTo>
                  <a:lnTo>
                    <a:pt x="3089" y="290"/>
                  </a:lnTo>
                  <a:lnTo>
                    <a:pt x="3089" y="213"/>
                  </a:lnTo>
                  <a:lnTo>
                    <a:pt x="3069" y="136"/>
                  </a:lnTo>
                  <a:lnTo>
                    <a:pt x="3031" y="5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5"/>
            <p:cNvSpPr/>
            <p:nvPr/>
          </p:nvSpPr>
          <p:spPr>
            <a:xfrm>
              <a:off x="2305000" y="1717525"/>
              <a:ext cx="77225" cy="37675"/>
            </a:xfrm>
            <a:custGeom>
              <a:avLst/>
              <a:gdLst/>
              <a:ahLst/>
              <a:cxnLst/>
              <a:rect l="l" t="t" r="r" b="b"/>
              <a:pathLst>
                <a:path w="3089" h="1507" extrusionOk="0">
                  <a:moveTo>
                    <a:pt x="2934" y="1"/>
                  </a:moveTo>
                  <a:lnTo>
                    <a:pt x="1873" y="290"/>
                  </a:lnTo>
                  <a:lnTo>
                    <a:pt x="850" y="618"/>
                  </a:lnTo>
                  <a:lnTo>
                    <a:pt x="541" y="753"/>
                  </a:lnTo>
                  <a:lnTo>
                    <a:pt x="251" y="908"/>
                  </a:lnTo>
                  <a:lnTo>
                    <a:pt x="136" y="1004"/>
                  </a:lnTo>
                  <a:lnTo>
                    <a:pt x="78" y="1081"/>
                  </a:lnTo>
                  <a:lnTo>
                    <a:pt x="39" y="1139"/>
                  </a:lnTo>
                  <a:lnTo>
                    <a:pt x="20" y="1217"/>
                  </a:lnTo>
                  <a:lnTo>
                    <a:pt x="0" y="1294"/>
                  </a:lnTo>
                  <a:lnTo>
                    <a:pt x="20" y="1371"/>
                  </a:lnTo>
                  <a:lnTo>
                    <a:pt x="78" y="1429"/>
                  </a:lnTo>
                  <a:lnTo>
                    <a:pt x="116" y="1467"/>
                  </a:lnTo>
                  <a:lnTo>
                    <a:pt x="174" y="1487"/>
                  </a:lnTo>
                  <a:lnTo>
                    <a:pt x="290" y="1506"/>
                  </a:lnTo>
                  <a:lnTo>
                    <a:pt x="502" y="1506"/>
                  </a:lnTo>
                  <a:lnTo>
                    <a:pt x="715" y="1467"/>
                  </a:lnTo>
                  <a:lnTo>
                    <a:pt x="927" y="1410"/>
                  </a:lnTo>
                  <a:lnTo>
                    <a:pt x="1120" y="1332"/>
                  </a:lnTo>
                  <a:lnTo>
                    <a:pt x="1313" y="1255"/>
                  </a:lnTo>
                  <a:lnTo>
                    <a:pt x="1525" y="1159"/>
                  </a:lnTo>
                  <a:lnTo>
                    <a:pt x="1892" y="927"/>
                  </a:lnTo>
                  <a:lnTo>
                    <a:pt x="2896" y="329"/>
                  </a:lnTo>
                  <a:lnTo>
                    <a:pt x="3031" y="232"/>
                  </a:lnTo>
                  <a:lnTo>
                    <a:pt x="3069" y="194"/>
                  </a:lnTo>
                  <a:lnTo>
                    <a:pt x="3089" y="155"/>
                  </a:lnTo>
                  <a:lnTo>
                    <a:pt x="308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1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5"/>
            <p:cNvSpPr/>
            <p:nvPr/>
          </p:nvSpPr>
          <p:spPr>
            <a:xfrm>
              <a:off x="2380750" y="1714625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448" y="1"/>
                  </a:moveTo>
                  <a:lnTo>
                    <a:pt x="290" y="39"/>
                  </a:lnTo>
                  <a:lnTo>
                    <a:pt x="117" y="59"/>
                  </a:lnTo>
                  <a:lnTo>
                    <a:pt x="59" y="78"/>
                  </a:lnTo>
                  <a:lnTo>
                    <a:pt x="39" y="97"/>
                  </a:lnTo>
                  <a:lnTo>
                    <a:pt x="1" y="136"/>
                  </a:lnTo>
                  <a:lnTo>
                    <a:pt x="1" y="17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9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7" y="831"/>
                  </a:lnTo>
                  <a:lnTo>
                    <a:pt x="3031" y="792"/>
                  </a:lnTo>
                  <a:lnTo>
                    <a:pt x="3108" y="773"/>
                  </a:lnTo>
                  <a:lnTo>
                    <a:pt x="3166" y="734"/>
                  </a:lnTo>
                  <a:lnTo>
                    <a:pt x="3224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282" y="464"/>
                  </a:lnTo>
                  <a:lnTo>
                    <a:pt x="3263" y="406"/>
                  </a:lnTo>
                  <a:lnTo>
                    <a:pt x="3224" y="368"/>
                  </a:lnTo>
                  <a:lnTo>
                    <a:pt x="3127" y="290"/>
                  </a:lnTo>
                  <a:lnTo>
                    <a:pt x="2934" y="194"/>
                  </a:lnTo>
                  <a:lnTo>
                    <a:pt x="2741" y="117"/>
                  </a:lnTo>
                  <a:lnTo>
                    <a:pt x="2529" y="59"/>
                  </a:lnTo>
                  <a:lnTo>
                    <a:pt x="2317" y="20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5"/>
            <p:cNvSpPr/>
            <p:nvPr/>
          </p:nvSpPr>
          <p:spPr>
            <a:xfrm>
              <a:off x="2299700" y="1704500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51" y="39"/>
                  </a:lnTo>
                  <a:lnTo>
                    <a:pt x="174" y="58"/>
                  </a:lnTo>
                  <a:lnTo>
                    <a:pt x="116" y="97"/>
                  </a:lnTo>
                  <a:lnTo>
                    <a:pt x="58" y="155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25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48" y="637"/>
                  </a:lnTo>
                  <a:lnTo>
                    <a:pt x="560" y="715"/>
                  </a:lnTo>
                  <a:lnTo>
                    <a:pt x="772" y="773"/>
                  </a:lnTo>
                  <a:lnTo>
                    <a:pt x="984" y="792"/>
                  </a:lnTo>
                  <a:lnTo>
                    <a:pt x="1197" y="811"/>
                  </a:lnTo>
                  <a:lnTo>
                    <a:pt x="1409" y="811"/>
                  </a:lnTo>
                  <a:lnTo>
                    <a:pt x="1853" y="792"/>
                  </a:lnTo>
                  <a:lnTo>
                    <a:pt x="3011" y="753"/>
                  </a:lnTo>
                  <a:lnTo>
                    <a:pt x="3185" y="715"/>
                  </a:lnTo>
                  <a:lnTo>
                    <a:pt x="3243" y="715"/>
                  </a:lnTo>
                  <a:lnTo>
                    <a:pt x="3262" y="676"/>
                  </a:lnTo>
                  <a:lnTo>
                    <a:pt x="3281" y="637"/>
                  </a:lnTo>
                  <a:lnTo>
                    <a:pt x="3301" y="599"/>
                  </a:lnTo>
                  <a:lnTo>
                    <a:pt x="3301" y="560"/>
                  </a:lnTo>
                  <a:lnTo>
                    <a:pt x="3281" y="522"/>
                  </a:lnTo>
                  <a:lnTo>
                    <a:pt x="3243" y="502"/>
                  </a:lnTo>
                  <a:lnTo>
                    <a:pt x="3204" y="483"/>
                  </a:lnTo>
                  <a:lnTo>
                    <a:pt x="2143" y="232"/>
                  </a:lnTo>
                  <a:lnTo>
                    <a:pt x="1062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5"/>
            <p:cNvSpPr/>
            <p:nvPr/>
          </p:nvSpPr>
          <p:spPr>
            <a:xfrm>
              <a:off x="2380750" y="1717525"/>
              <a:ext cx="66125" cy="55525"/>
            </a:xfrm>
            <a:custGeom>
              <a:avLst/>
              <a:gdLst/>
              <a:ahLst/>
              <a:cxnLst/>
              <a:rect l="l" t="t" r="r" b="b"/>
              <a:pathLst>
                <a:path w="2645" h="2221" extrusionOk="0">
                  <a:moveTo>
                    <a:pt x="97" y="1"/>
                  </a:moveTo>
                  <a:lnTo>
                    <a:pt x="5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1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64" y="1757"/>
                  </a:lnTo>
                  <a:lnTo>
                    <a:pt x="1815" y="1969"/>
                  </a:lnTo>
                  <a:lnTo>
                    <a:pt x="2105" y="2143"/>
                  </a:lnTo>
                  <a:lnTo>
                    <a:pt x="2240" y="2201"/>
                  </a:lnTo>
                  <a:lnTo>
                    <a:pt x="2317" y="2220"/>
                  </a:lnTo>
                  <a:lnTo>
                    <a:pt x="2471" y="2220"/>
                  </a:lnTo>
                  <a:lnTo>
                    <a:pt x="254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45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491" y="1641"/>
                  </a:lnTo>
                  <a:lnTo>
                    <a:pt x="2375" y="1467"/>
                  </a:lnTo>
                  <a:lnTo>
                    <a:pt x="2220" y="1313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32" y="695"/>
                  </a:lnTo>
                  <a:lnTo>
                    <a:pt x="348" y="97"/>
                  </a:lnTo>
                  <a:lnTo>
                    <a:pt x="17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5"/>
            <p:cNvSpPr/>
            <p:nvPr/>
          </p:nvSpPr>
          <p:spPr>
            <a:xfrm>
              <a:off x="2315625" y="1666875"/>
              <a:ext cx="67075" cy="54525"/>
            </a:xfrm>
            <a:custGeom>
              <a:avLst/>
              <a:gdLst/>
              <a:ahLst/>
              <a:cxnLst/>
              <a:rect l="l" t="t" r="r" b="b"/>
              <a:pathLst>
                <a:path w="2683" h="2181" extrusionOk="0">
                  <a:moveTo>
                    <a:pt x="251" y="0"/>
                  </a:moveTo>
                  <a:lnTo>
                    <a:pt x="174" y="19"/>
                  </a:lnTo>
                  <a:lnTo>
                    <a:pt x="97" y="58"/>
                  </a:lnTo>
                  <a:lnTo>
                    <a:pt x="39" y="97"/>
                  </a:lnTo>
                  <a:lnTo>
                    <a:pt x="19" y="174"/>
                  </a:lnTo>
                  <a:lnTo>
                    <a:pt x="0" y="232"/>
                  </a:lnTo>
                  <a:lnTo>
                    <a:pt x="19" y="290"/>
                  </a:lnTo>
                  <a:lnTo>
                    <a:pt x="58" y="386"/>
                  </a:lnTo>
                  <a:lnTo>
                    <a:pt x="154" y="579"/>
                  </a:lnTo>
                  <a:lnTo>
                    <a:pt x="290" y="753"/>
                  </a:lnTo>
                  <a:lnTo>
                    <a:pt x="444" y="907"/>
                  </a:lnTo>
                  <a:lnTo>
                    <a:pt x="598" y="1042"/>
                  </a:lnTo>
                  <a:lnTo>
                    <a:pt x="772" y="1177"/>
                  </a:lnTo>
                  <a:lnTo>
                    <a:pt x="965" y="1293"/>
                  </a:lnTo>
                  <a:lnTo>
                    <a:pt x="1332" y="1525"/>
                  </a:lnTo>
                  <a:lnTo>
                    <a:pt x="2355" y="2085"/>
                  </a:lnTo>
                  <a:lnTo>
                    <a:pt x="2509" y="2181"/>
                  </a:lnTo>
                  <a:lnTo>
                    <a:pt x="2606" y="2181"/>
                  </a:lnTo>
                  <a:lnTo>
                    <a:pt x="2625" y="2162"/>
                  </a:lnTo>
                  <a:lnTo>
                    <a:pt x="2664" y="2123"/>
                  </a:lnTo>
                  <a:lnTo>
                    <a:pt x="2683" y="2085"/>
                  </a:lnTo>
                  <a:lnTo>
                    <a:pt x="2683" y="2046"/>
                  </a:lnTo>
                  <a:lnTo>
                    <a:pt x="2683" y="2007"/>
                  </a:lnTo>
                  <a:lnTo>
                    <a:pt x="2644" y="1969"/>
                  </a:lnTo>
                  <a:lnTo>
                    <a:pt x="1892" y="1197"/>
                  </a:lnTo>
                  <a:lnTo>
                    <a:pt x="1100" y="444"/>
                  </a:lnTo>
                  <a:lnTo>
                    <a:pt x="830" y="251"/>
                  </a:lnTo>
                  <a:lnTo>
                    <a:pt x="560" y="77"/>
                  </a:lnTo>
                  <a:lnTo>
                    <a:pt x="405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5"/>
            <p:cNvSpPr/>
            <p:nvPr/>
          </p:nvSpPr>
          <p:spPr>
            <a:xfrm>
              <a:off x="2366750" y="17074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9" y="0"/>
                  </a:moveTo>
                  <a:lnTo>
                    <a:pt x="484" y="20"/>
                  </a:lnTo>
                  <a:lnTo>
                    <a:pt x="368" y="58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75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4" y="1178"/>
                  </a:lnTo>
                  <a:lnTo>
                    <a:pt x="599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24" y="1023"/>
                  </a:lnTo>
                  <a:lnTo>
                    <a:pt x="1082" y="927"/>
                  </a:lnTo>
                  <a:lnTo>
                    <a:pt x="1140" y="830"/>
                  </a:lnTo>
                  <a:lnTo>
                    <a:pt x="1178" y="714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40" y="367"/>
                  </a:lnTo>
                  <a:lnTo>
                    <a:pt x="1082" y="270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5"/>
            <p:cNvSpPr/>
            <p:nvPr/>
          </p:nvSpPr>
          <p:spPr>
            <a:xfrm>
              <a:off x="1959525" y="2551800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232" y="1"/>
                  </a:moveTo>
                  <a:lnTo>
                    <a:pt x="154" y="20"/>
                  </a:lnTo>
                  <a:lnTo>
                    <a:pt x="97" y="59"/>
                  </a:lnTo>
                  <a:lnTo>
                    <a:pt x="58" y="97"/>
                  </a:lnTo>
                  <a:lnTo>
                    <a:pt x="39" y="155"/>
                  </a:lnTo>
                  <a:lnTo>
                    <a:pt x="0" y="271"/>
                  </a:lnTo>
                  <a:lnTo>
                    <a:pt x="0" y="483"/>
                  </a:lnTo>
                  <a:lnTo>
                    <a:pt x="19" y="696"/>
                  </a:lnTo>
                  <a:lnTo>
                    <a:pt x="58" y="908"/>
                  </a:lnTo>
                  <a:lnTo>
                    <a:pt x="116" y="1101"/>
                  </a:lnTo>
                  <a:lnTo>
                    <a:pt x="193" y="1313"/>
                  </a:lnTo>
                  <a:lnTo>
                    <a:pt x="290" y="1506"/>
                  </a:lnTo>
                  <a:lnTo>
                    <a:pt x="483" y="1912"/>
                  </a:lnTo>
                  <a:lnTo>
                    <a:pt x="1023" y="2935"/>
                  </a:lnTo>
                  <a:lnTo>
                    <a:pt x="1119" y="3089"/>
                  </a:lnTo>
                  <a:lnTo>
                    <a:pt x="1158" y="3128"/>
                  </a:lnTo>
                  <a:lnTo>
                    <a:pt x="1197" y="3147"/>
                  </a:lnTo>
                  <a:lnTo>
                    <a:pt x="1235" y="3147"/>
                  </a:lnTo>
                  <a:lnTo>
                    <a:pt x="1274" y="3128"/>
                  </a:lnTo>
                  <a:lnTo>
                    <a:pt x="1293" y="3108"/>
                  </a:lnTo>
                  <a:lnTo>
                    <a:pt x="1332" y="3089"/>
                  </a:lnTo>
                  <a:lnTo>
                    <a:pt x="1351" y="3050"/>
                  </a:lnTo>
                  <a:lnTo>
                    <a:pt x="1351" y="2993"/>
                  </a:lnTo>
                  <a:lnTo>
                    <a:pt x="1119" y="1931"/>
                  </a:lnTo>
                  <a:lnTo>
                    <a:pt x="849" y="869"/>
                  </a:lnTo>
                  <a:lnTo>
                    <a:pt x="733" y="561"/>
                  </a:lnTo>
                  <a:lnTo>
                    <a:pt x="598" y="271"/>
                  </a:lnTo>
                  <a:lnTo>
                    <a:pt x="502" y="136"/>
                  </a:lnTo>
                  <a:lnTo>
                    <a:pt x="444" y="78"/>
                  </a:lnTo>
                  <a:lnTo>
                    <a:pt x="386" y="39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5"/>
            <p:cNvSpPr/>
            <p:nvPr/>
          </p:nvSpPr>
          <p:spPr>
            <a:xfrm>
              <a:off x="1989425" y="2628525"/>
              <a:ext cx="34775" cy="78200"/>
            </a:xfrm>
            <a:custGeom>
              <a:avLst/>
              <a:gdLst/>
              <a:ahLst/>
              <a:cxnLst/>
              <a:rect l="l" t="t" r="r" b="b"/>
              <a:pathLst>
                <a:path w="1391" h="3128" extrusionOk="0">
                  <a:moveTo>
                    <a:pt x="78" y="1"/>
                  </a:moveTo>
                  <a:lnTo>
                    <a:pt x="39" y="20"/>
                  </a:lnTo>
                  <a:lnTo>
                    <a:pt x="1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32" y="1217"/>
                  </a:lnTo>
                  <a:lnTo>
                    <a:pt x="522" y="2259"/>
                  </a:lnTo>
                  <a:lnTo>
                    <a:pt x="638" y="2568"/>
                  </a:lnTo>
                  <a:lnTo>
                    <a:pt x="792" y="2857"/>
                  </a:lnTo>
                  <a:lnTo>
                    <a:pt x="889" y="2992"/>
                  </a:lnTo>
                  <a:lnTo>
                    <a:pt x="946" y="3050"/>
                  </a:lnTo>
                  <a:lnTo>
                    <a:pt x="1004" y="3089"/>
                  </a:lnTo>
                  <a:lnTo>
                    <a:pt x="1082" y="3108"/>
                  </a:lnTo>
                  <a:lnTo>
                    <a:pt x="1159" y="3127"/>
                  </a:lnTo>
                  <a:lnTo>
                    <a:pt x="1236" y="3108"/>
                  </a:lnTo>
                  <a:lnTo>
                    <a:pt x="1294" y="3070"/>
                  </a:lnTo>
                  <a:lnTo>
                    <a:pt x="1332" y="3012"/>
                  </a:lnTo>
                  <a:lnTo>
                    <a:pt x="1352" y="2973"/>
                  </a:lnTo>
                  <a:lnTo>
                    <a:pt x="1371" y="2857"/>
                  </a:lnTo>
                  <a:lnTo>
                    <a:pt x="1390" y="2645"/>
                  </a:lnTo>
                  <a:lnTo>
                    <a:pt x="1371" y="2433"/>
                  </a:lnTo>
                  <a:lnTo>
                    <a:pt x="1313" y="2220"/>
                  </a:lnTo>
                  <a:lnTo>
                    <a:pt x="1255" y="2008"/>
                  </a:lnTo>
                  <a:lnTo>
                    <a:pt x="1178" y="1815"/>
                  </a:lnTo>
                  <a:lnTo>
                    <a:pt x="1082" y="1603"/>
                  </a:lnTo>
                  <a:lnTo>
                    <a:pt x="869" y="1217"/>
                  </a:lnTo>
                  <a:lnTo>
                    <a:pt x="309" y="213"/>
                  </a:lnTo>
                  <a:lnTo>
                    <a:pt x="213" y="5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5"/>
            <p:cNvSpPr/>
            <p:nvPr/>
          </p:nvSpPr>
          <p:spPr>
            <a:xfrm>
              <a:off x="1987975" y="2548425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96" y="1"/>
                  </a:moveTo>
                  <a:lnTo>
                    <a:pt x="638" y="20"/>
                  </a:lnTo>
                  <a:lnTo>
                    <a:pt x="599" y="59"/>
                  </a:lnTo>
                  <a:lnTo>
                    <a:pt x="503" y="155"/>
                  </a:lnTo>
                  <a:lnTo>
                    <a:pt x="387" y="329"/>
                  </a:lnTo>
                  <a:lnTo>
                    <a:pt x="290" y="522"/>
                  </a:lnTo>
                  <a:lnTo>
                    <a:pt x="232" y="715"/>
                  </a:lnTo>
                  <a:lnTo>
                    <a:pt x="174" y="927"/>
                  </a:lnTo>
                  <a:lnTo>
                    <a:pt x="136" y="1140"/>
                  </a:lnTo>
                  <a:lnTo>
                    <a:pt x="97" y="1352"/>
                  </a:lnTo>
                  <a:lnTo>
                    <a:pt x="78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20" y="3185"/>
                  </a:lnTo>
                  <a:lnTo>
                    <a:pt x="39" y="3224"/>
                  </a:lnTo>
                  <a:lnTo>
                    <a:pt x="78" y="3243"/>
                  </a:lnTo>
                  <a:lnTo>
                    <a:pt x="194" y="3243"/>
                  </a:lnTo>
                  <a:lnTo>
                    <a:pt x="232" y="3205"/>
                  </a:lnTo>
                  <a:lnTo>
                    <a:pt x="252" y="3166"/>
                  </a:lnTo>
                  <a:lnTo>
                    <a:pt x="599" y="2143"/>
                  </a:lnTo>
                  <a:lnTo>
                    <a:pt x="927" y="1101"/>
                  </a:lnTo>
                  <a:lnTo>
                    <a:pt x="985" y="773"/>
                  </a:lnTo>
                  <a:lnTo>
                    <a:pt x="1004" y="464"/>
                  </a:lnTo>
                  <a:lnTo>
                    <a:pt x="1004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908" y="78"/>
                  </a:lnTo>
                  <a:lnTo>
                    <a:pt x="831" y="39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5"/>
            <p:cNvSpPr/>
            <p:nvPr/>
          </p:nvSpPr>
          <p:spPr>
            <a:xfrm>
              <a:off x="1970125" y="2628525"/>
              <a:ext cx="24150" cy="81575"/>
            </a:xfrm>
            <a:custGeom>
              <a:avLst/>
              <a:gdLst/>
              <a:ahLst/>
              <a:cxnLst/>
              <a:rect l="l" t="t" r="r" b="b"/>
              <a:pathLst>
                <a:path w="966" h="3263" extrusionOk="0">
                  <a:moveTo>
                    <a:pt x="811" y="1"/>
                  </a:moveTo>
                  <a:lnTo>
                    <a:pt x="773" y="20"/>
                  </a:lnTo>
                  <a:lnTo>
                    <a:pt x="734" y="39"/>
                  </a:lnTo>
                  <a:lnTo>
                    <a:pt x="715" y="78"/>
                  </a:lnTo>
                  <a:lnTo>
                    <a:pt x="387" y="1120"/>
                  </a:lnTo>
                  <a:lnTo>
                    <a:pt x="78" y="2162"/>
                  </a:lnTo>
                  <a:lnTo>
                    <a:pt x="20" y="2491"/>
                  </a:lnTo>
                  <a:lnTo>
                    <a:pt x="1" y="2819"/>
                  </a:lnTo>
                  <a:lnTo>
                    <a:pt x="20" y="2973"/>
                  </a:lnTo>
                  <a:lnTo>
                    <a:pt x="39" y="3050"/>
                  </a:lnTo>
                  <a:lnTo>
                    <a:pt x="78" y="3127"/>
                  </a:lnTo>
                  <a:lnTo>
                    <a:pt x="116" y="3185"/>
                  </a:lnTo>
                  <a:lnTo>
                    <a:pt x="174" y="3224"/>
                  </a:lnTo>
                  <a:lnTo>
                    <a:pt x="252" y="3263"/>
                  </a:lnTo>
                  <a:lnTo>
                    <a:pt x="329" y="3243"/>
                  </a:lnTo>
                  <a:lnTo>
                    <a:pt x="387" y="3224"/>
                  </a:lnTo>
                  <a:lnTo>
                    <a:pt x="425" y="3205"/>
                  </a:lnTo>
                  <a:lnTo>
                    <a:pt x="502" y="3108"/>
                  </a:lnTo>
                  <a:lnTo>
                    <a:pt x="618" y="2934"/>
                  </a:lnTo>
                  <a:lnTo>
                    <a:pt x="715" y="2741"/>
                  </a:lnTo>
                  <a:lnTo>
                    <a:pt x="792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8" y="1892"/>
                  </a:lnTo>
                  <a:lnTo>
                    <a:pt x="927" y="1448"/>
                  </a:lnTo>
                  <a:lnTo>
                    <a:pt x="966" y="290"/>
                  </a:lnTo>
                  <a:lnTo>
                    <a:pt x="966" y="117"/>
                  </a:lnTo>
                  <a:lnTo>
                    <a:pt x="946" y="59"/>
                  </a:lnTo>
                  <a:lnTo>
                    <a:pt x="927" y="39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5"/>
            <p:cNvSpPr/>
            <p:nvPr/>
          </p:nvSpPr>
          <p:spPr>
            <a:xfrm>
              <a:off x="1989425" y="2564350"/>
              <a:ext cx="56475" cy="65650"/>
            </a:xfrm>
            <a:custGeom>
              <a:avLst/>
              <a:gdLst/>
              <a:ahLst/>
              <a:cxnLst/>
              <a:rect l="l" t="t" r="r" b="b"/>
              <a:pathLst>
                <a:path w="2259" h="2626" extrusionOk="0">
                  <a:moveTo>
                    <a:pt x="2047" y="1"/>
                  </a:moveTo>
                  <a:lnTo>
                    <a:pt x="1989" y="20"/>
                  </a:lnTo>
                  <a:lnTo>
                    <a:pt x="1873" y="39"/>
                  </a:lnTo>
                  <a:lnTo>
                    <a:pt x="1680" y="155"/>
                  </a:lnTo>
                  <a:lnTo>
                    <a:pt x="1506" y="271"/>
                  </a:lnTo>
                  <a:lnTo>
                    <a:pt x="1352" y="406"/>
                  </a:lnTo>
                  <a:lnTo>
                    <a:pt x="1197" y="580"/>
                  </a:lnTo>
                  <a:lnTo>
                    <a:pt x="1062" y="753"/>
                  </a:lnTo>
                  <a:lnTo>
                    <a:pt x="946" y="927"/>
                  </a:lnTo>
                  <a:lnTo>
                    <a:pt x="715" y="1294"/>
                  </a:lnTo>
                  <a:lnTo>
                    <a:pt x="97" y="2278"/>
                  </a:lnTo>
                  <a:lnTo>
                    <a:pt x="20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59" y="2587"/>
                  </a:lnTo>
                  <a:lnTo>
                    <a:pt x="78" y="2606"/>
                  </a:lnTo>
                  <a:lnTo>
                    <a:pt x="116" y="2626"/>
                  </a:lnTo>
                  <a:lnTo>
                    <a:pt x="174" y="2606"/>
                  </a:lnTo>
                  <a:lnTo>
                    <a:pt x="213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2" y="560"/>
                  </a:lnTo>
                  <a:lnTo>
                    <a:pt x="2240" y="406"/>
                  </a:lnTo>
                  <a:lnTo>
                    <a:pt x="2259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20" y="97"/>
                  </a:lnTo>
                  <a:lnTo>
                    <a:pt x="2162" y="39"/>
                  </a:lnTo>
                  <a:lnTo>
                    <a:pt x="208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5"/>
            <p:cNvSpPr/>
            <p:nvPr/>
          </p:nvSpPr>
          <p:spPr>
            <a:xfrm>
              <a:off x="1937325" y="2627575"/>
              <a:ext cx="56000" cy="66600"/>
            </a:xfrm>
            <a:custGeom>
              <a:avLst/>
              <a:gdLst/>
              <a:ahLst/>
              <a:cxnLst/>
              <a:rect l="l" t="t" r="r" b="b"/>
              <a:pathLst>
                <a:path w="2240" h="2664" extrusionOk="0">
                  <a:moveTo>
                    <a:pt x="2104" y="0"/>
                  </a:moveTo>
                  <a:lnTo>
                    <a:pt x="2065" y="19"/>
                  </a:lnTo>
                  <a:lnTo>
                    <a:pt x="2027" y="39"/>
                  </a:lnTo>
                  <a:lnTo>
                    <a:pt x="1235" y="791"/>
                  </a:lnTo>
                  <a:lnTo>
                    <a:pt x="483" y="1583"/>
                  </a:lnTo>
                  <a:lnTo>
                    <a:pt x="270" y="1834"/>
                  </a:lnTo>
                  <a:lnTo>
                    <a:pt x="97" y="2104"/>
                  </a:lnTo>
                  <a:lnTo>
                    <a:pt x="39" y="2258"/>
                  </a:lnTo>
                  <a:lnTo>
                    <a:pt x="19" y="2336"/>
                  </a:lnTo>
                  <a:lnTo>
                    <a:pt x="0" y="2413"/>
                  </a:lnTo>
                  <a:lnTo>
                    <a:pt x="19" y="2490"/>
                  </a:lnTo>
                  <a:lnTo>
                    <a:pt x="58" y="2567"/>
                  </a:lnTo>
                  <a:lnTo>
                    <a:pt x="116" y="2625"/>
                  </a:lnTo>
                  <a:lnTo>
                    <a:pt x="174" y="2644"/>
                  </a:lnTo>
                  <a:lnTo>
                    <a:pt x="232" y="2664"/>
                  </a:lnTo>
                  <a:lnTo>
                    <a:pt x="290" y="2644"/>
                  </a:lnTo>
                  <a:lnTo>
                    <a:pt x="405" y="2606"/>
                  </a:lnTo>
                  <a:lnTo>
                    <a:pt x="598" y="2509"/>
                  </a:lnTo>
                  <a:lnTo>
                    <a:pt x="753" y="2374"/>
                  </a:lnTo>
                  <a:lnTo>
                    <a:pt x="927" y="2239"/>
                  </a:lnTo>
                  <a:lnTo>
                    <a:pt x="1062" y="2065"/>
                  </a:lnTo>
                  <a:lnTo>
                    <a:pt x="1197" y="1892"/>
                  </a:lnTo>
                  <a:lnTo>
                    <a:pt x="1313" y="1718"/>
                  </a:lnTo>
                  <a:lnTo>
                    <a:pt x="1544" y="1351"/>
                  </a:lnTo>
                  <a:lnTo>
                    <a:pt x="2143" y="348"/>
                  </a:lnTo>
                  <a:lnTo>
                    <a:pt x="2220" y="193"/>
                  </a:lnTo>
                  <a:lnTo>
                    <a:pt x="2239" y="135"/>
                  </a:lnTo>
                  <a:lnTo>
                    <a:pt x="2220" y="97"/>
                  </a:lnTo>
                  <a:lnTo>
                    <a:pt x="2220" y="58"/>
                  </a:lnTo>
                  <a:lnTo>
                    <a:pt x="2181" y="39"/>
                  </a:lnTo>
                  <a:lnTo>
                    <a:pt x="2143" y="19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5"/>
            <p:cNvSpPr/>
            <p:nvPr/>
          </p:nvSpPr>
          <p:spPr>
            <a:xfrm>
              <a:off x="1990400" y="2594275"/>
              <a:ext cx="77700" cy="36200"/>
            </a:xfrm>
            <a:custGeom>
              <a:avLst/>
              <a:gdLst/>
              <a:ahLst/>
              <a:cxnLst/>
              <a:rect l="l" t="t" r="r" b="b"/>
              <a:pathLst>
                <a:path w="3108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201" y="78"/>
                  </a:lnTo>
                  <a:lnTo>
                    <a:pt x="1988" y="135"/>
                  </a:lnTo>
                  <a:lnTo>
                    <a:pt x="1795" y="232"/>
                  </a:lnTo>
                  <a:lnTo>
                    <a:pt x="1583" y="328"/>
                  </a:lnTo>
                  <a:lnTo>
                    <a:pt x="1216" y="541"/>
                  </a:lnTo>
                  <a:lnTo>
                    <a:pt x="213" y="1120"/>
                  </a:lnTo>
                  <a:lnTo>
                    <a:pt x="58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20" y="1371"/>
                  </a:lnTo>
                  <a:lnTo>
                    <a:pt x="39" y="1409"/>
                  </a:lnTo>
                  <a:lnTo>
                    <a:pt x="77" y="1429"/>
                  </a:lnTo>
                  <a:lnTo>
                    <a:pt x="116" y="1448"/>
                  </a:lnTo>
                  <a:lnTo>
                    <a:pt x="155" y="1448"/>
                  </a:lnTo>
                  <a:lnTo>
                    <a:pt x="1216" y="1178"/>
                  </a:lnTo>
                  <a:lnTo>
                    <a:pt x="2258" y="869"/>
                  </a:lnTo>
                  <a:lnTo>
                    <a:pt x="2567" y="753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67"/>
                  </a:lnTo>
                  <a:lnTo>
                    <a:pt x="3088" y="290"/>
                  </a:lnTo>
                  <a:lnTo>
                    <a:pt x="3108" y="213"/>
                  </a:lnTo>
                  <a:lnTo>
                    <a:pt x="3088" y="135"/>
                  </a:lnTo>
                  <a:lnTo>
                    <a:pt x="3031" y="7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5"/>
            <p:cNvSpPr/>
            <p:nvPr/>
          </p:nvSpPr>
          <p:spPr>
            <a:xfrm>
              <a:off x="1915600" y="2626600"/>
              <a:ext cx="76750" cy="37650"/>
            </a:xfrm>
            <a:custGeom>
              <a:avLst/>
              <a:gdLst/>
              <a:ahLst/>
              <a:cxnLst/>
              <a:rect l="l" t="t" r="r" b="b"/>
              <a:pathLst>
                <a:path w="3070" h="1506" extrusionOk="0">
                  <a:moveTo>
                    <a:pt x="2973" y="1"/>
                  </a:moveTo>
                  <a:lnTo>
                    <a:pt x="2915" y="20"/>
                  </a:lnTo>
                  <a:lnTo>
                    <a:pt x="1873" y="290"/>
                  </a:lnTo>
                  <a:lnTo>
                    <a:pt x="831" y="637"/>
                  </a:lnTo>
                  <a:lnTo>
                    <a:pt x="522" y="753"/>
                  </a:lnTo>
                  <a:lnTo>
                    <a:pt x="252" y="927"/>
                  </a:lnTo>
                  <a:lnTo>
                    <a:pt x="116" y="1023"/>
                  </a:lnTo>
                  <a:lnTo>
                    <a:pt x="59" y="1081"/>
                  </a:lnTo>
                  <a:lnTo>
                    <a:pt x="20" y="1139"/>
                  </a:lnTo>
                  <a:lnTo>
                    <a:pt x="1" y="1216"/>
                  </a:lnTo>
                  <a:lnTo>
                    <a:pt x="1" y="1294"/>
                  </a:lnTo>
                  <a:lnTo>
                    <a:pt x="20" y="1371"/>
                  </a:lnTo>
                  <a:lnTo>
                    <a:pt x="59" y="1429"/>
                  </a:lnTo>
                  <a:lnTo>
                    <a:pt x="116" y="1467"/>
                  </a:lnTo>
                  <a:lnTo>
                    <a:pt x="155" y="1487"/>
                  </a:lnTo>
                  <a:lnTo>
                    <a:pt x="271" y="1506"/>
                  </a:lnTo>
                  <a:lnTo>
                    <a:pt x="483" y="1506"/>
                  </a:lnTo>
                  <a:lnTo>
                    <a:pt x="695" y="1467"/>
                  </a:lnTo>
                  <a:lnTo>
                    <a:pt x="908" y="1409"/>
                  </a:lnTo>
                  <a:lnTo>
                    <a:pt x="1120" y="1352"/>
                  </a:lnTo>
                  <a:lnTo>
                    <a:pt x="1313" y="1255"/>
                  </a:lnTo>
                  <a:lnTo>
                    <a:pt x="1506" y="1159"/>
                  </a:lnTo>
                  <a:lnTo>
                    <a:pt x="1892" y="927"/>
                  </a:lnTo>
                  <a:lnTo>
                    <a:pt x="2876" y="329"/>
                  </a:lnTo>
                  <a:lnTo>
                    <a:pt x="3031" y="232"/>
                  </a:lnTo>
                  <a:lnTo>
                    <a:pt x="3050" y="194"/>
                  </a:lnTo>
                  <a:lnTo>
                    <a:pt x="3069" y="155"/>
                  </a:lnTo>
                  <a:lnTo>
                    <a:pt x="306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2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5"/>
            <p:cNvSpPr/>
            <p:nvPr/>
          </p:nvSpPr>
          <p:spPr>
            <a:xfrm>
              <a:off x="1990875" y="2623700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892" y="1"/>
                  </a:moveTo>
                  <a:lnTo>
                    <a:pt x="1448" y="20"/>
                  </a:lnTo>
                  <a:lnTo>
                    <a:pt x="290" y="59"/>
                  </a:lnTo>
                  <a:lnTo>
                    <a:pt x="116" y="78"/>
                  </a:lnTo>
                  <a:lnTo>
                    <a:pt x="78" y="78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1" y="194"/>
                  </a:lnTo>
                  <a:lnTo>
                    <a:pt x="20" y="232"/>
                  </a:lnTo>
                  <a:lnTo>
                    <a:pt x="20" y="271"/>
                  </a:lnTo>
                  <a:lnTo>
                    <a:pt x="58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6" y="831"/>
                  </a:lnTo>
                  <a:lnTo>
                    <a:pt x="3031" y="811"/>
                  </a:lnTo>
                  <a:lnTo>
                    <a:pt x="3108" y="773"/>
                  </a:lnTo>
                  <a:lnTo>
                    <a:pt x="3185" y="734"/>
                  </a:lnTo>
                  <a:lnTo>
                    <a:pt x="3243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301" y="464"/>
                  </a:lnTo>
                  <a:lnTo>
                    <a:pt x="3262" y="425"/>
                  </a:lnTo>
                  <a:lnTo>
                    <a:pt x="3224" y="367"/>
                  </a:lnTo>
                  <a:lnTo>
                    <a:pt x="3147" y="310"/>
                  </a:lnTo>
                  <a:lnTo>
                    <a:pt x="2954" y="194"/>
                  </a:lnTo>
                  <a:lnTo>
                    <a:pt x="2761" y="117"/>
                  </a:lnTo>
                  <a:lnTo>
                    <a:pt x="2548" y="78"/>
                  </a:lnTo>
                  <a:lnTo>
                    <a:pt x="2336" y="39"/>
                  </a:lnTo>
                  <a:lnTo>
                    <a:pt x="2124" y="20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5"/>
            <p:cNvSpPr/>
            <p:nvPr/>
          </p:nvSpPr>
          <p:spPr>
            <a:xfrm>
              <a:off x="1909825" y="2613575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70" y="39"/>
                  </a:lnTo>
                  <a:lnTo>
                    <a:pt x="193" y="78"/>
                  </a:lnTo>
                  <a:lnTo>
                    <a:pt x="116" y="116"/>
                  </a:lnTo>
                  <a:lnTo>
                    <a:pt x="58" y="174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44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67" y="657"/>
                  </a:lnTo>
                  <a:lnTo>
                    <a:pt x="560" y="715"/>
                  </a:lnTo>
                  <a:lnTo>
                    <a:pt x="772" y="772"/>
                  </a:lnTo>
                  <a:lnTo>
                    <a:pt x="984" y="811"/>
                  </a:lnTo>
                  <a:lnTo>
                    <a:pt x="1853" y="811"/>
                  </a:lnTo>
                  <a:lnTo>
                    <a:pt x="3011" y="753"/>
                  </a:lnTo>
                  <a:lnTo>
                    <a:pt x="3204" y="734"/>
                  </a:lnTo>
                  <a:lnTo>
                    <a:pt x="3243" y="715"/>
                  </a:lnTo>
                  <a:lnTo>
                    <a:pt x="3281" y="695"/>
                  </a:lnTo>
                  <a:lnTo>
                    <a:pt x="3300" y="657"/>
                  </a:lnTo>
                  <a:lnTo>
                    <a:pt x="3300" y="618"/>
                  </a:lnTo>
                  <a:lnTo>
                    <a:pt x="3300" y="579"/>
                  </a:lnTo>
                  <a:lnTo>
                    <a:pt x="3281" y="541"/>
                  </a:lnTo>
                  <a:lnTo>
                    <a:pt x="3262" y="502"/>
                  </a:lnTo>
                  <a:lnTo>
                    <a:pt x="3204" y="483"/>
                  </a:lnTo>
                  <a:lnTo>
                    <a:pt x="2142" y="232"/>
                  </a:lnTo>
                  <a:lnTo>
                    <a:pt x="1081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5"/>
            <p:cNvSpPr/>
            <p:nvPr/>
          </p:nvSpPr>
          <p:spPr>
            <a:xfrm>
              <a:off x="1990875" y="2626600"/>
              <a:ext cx="66625" cy="56000"/>
            </a:xfrm>
            <a:custGeom>
              <a:avLst/>
              <a:gdLst/>
              <a:ahLst/>
              <a:cxnLst/>
              <a:rect l="l" t="t" r="r" b="b"/>
              <a:pathLst>
                <a:path w="2665" h="2240" extrusionOk="0">
                  <a:moveTo>
                    <a:pt x="136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39" y="58"/>
                  </a:lnTo>
                  <a:lnTo>
                    <a:pt x="20" y="97"/>
                  </a:lnTo>
                  <a:lnTo>
                    <a:pt x="1" y="136"/>
                  </a:lnTo>
                  <a:lnTo>
                    <a:pt x="20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83" y="1757"/>
                  </a:lnTo>
                  <a:lnTo>
                    <a:pt x="1834" y="1969"/>
                  </a:lnTo>
                  <a:lnTo>
                    <a:pt x="2104" y="2143"/>
                  </a:lnTo>
                  <a:lnTo>
                    <a:pt x="2259" y="2220"/>
                  </a:lnTo>
                  <a:lnTo>
                    <a:pt x="2336" y="2220"/>
                  </a:lnTo>
                  <a:lnTo>
                    <a:pt x="2413" y="2239"/>
                  </a:lnTo>
                  <a:lnTo>
                    <a:pt x="2490" y="2220"/>
                  </a:lnTo>
                  <a:lnTo>
                    <a:pt x="256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64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510" y="1660"/>
                  </a:lnTo>
                  <a:lnTo>
                    <a:pt x="2375" y="1487"/>
                  </a:lnTo>
                  <a:lnTo>
                    <a:pt x="2239" y="1332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52" y="695"/>
                  </a:lnTo>
                  <a:lnTo>
                    <a:pt x="348" y="97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5"/>
            <p:cNvSpPr/>
            <p:nvPr/>
          </p:nvSpPr>
          <p:spPr>
            <a:xfrm>
              <a:off x="1926225" y="2575925"/>
              <a:ext cx="67100" cy="54550"/>
            </a:xfrm>
            <a:custGeom>
              <a:avLst/>
              <a:gdLst/>
              <a:ahLst/>
              <a:cxnLst/>
              <a:rect l="l" t="t" r="r" b="b"/>
              <a:pathLst>
                <a:path w="2684" h="2182" extrusionOk="0">
                  <a:moveTo>
                    <a:pt x="232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117"/>
                  </a:lnTo>
                  <a:lnTo>
                    <a:pt x="0" y="175"/>
                  </a:lnTo>
                  <a:lnTo>
                    <a:pt x="0" y="233"/>
                  </a:lnTo>
                  <a:lnTo>
                    <a:pt x="0" y="290"/>
                  </a:lnTo>
                  <a:lnTo>
                    <a:pt x="39" y="406"/>
                  </a:lnTo>
                  <a:lnTo>
                    <a:pt x="155" y="580"/>
                  </a:lnTo>
                  <a:lnTo>
                    <a:pt x="290" y="754"/>
                  </a:lnTo>
                  <a:lnTo>
                    <a:pt x="425" y="908"/>
                  </a:lnTo>
                  <a:lnTo>
                    <a:pt x="599" y="1043"/>
                  </a:lnTo>
                  <a:lnTo>
                    <a:pt x="772" y="1178"/>
                  </a:lnTo>
                  <a:lnTo>
                    <a:pt x="946" y="1294"/>
                  </a:lnTo>
                  <a:lnTo>
                    <a:pt x="1332" y="1526"/>
                  </a:lnTo>
                  <a:lnTo>
                    <a:pt x="2336" y="2105"/>
                  </a:lnTo>
                  <a:lnTo>
                    <a:pt x="2509" y="2182"/>
                  </a:lnTo>
                  <a:lnTo>
                    <a:pt x="2587" y="2182"/>
                  </a:lnTo>
                  <a:lnTo>
                    <a:pt x="2625" y="2163"/>
                  </a:lnTo>
                  <a:lnTo>
                    <a:pt x="2644" y="2143"/>
                  </a:lnTo>
                  <a:lnTo>
                    <a:pt x="2664" y="2105"/>
                  </a:lnTo>
                  <a:lnTo>
                    <a:pt x="2683" y="2066"/>
                  </a:lnTo>
                  <a:lnTo>
                    <a:pt x="2664" y="2008"/>
                  </a:lnTo>
                  <a:lnTo>
                    <a:pt x="2644" y="1970"/>
                  </a:lnTo>
                  <a:lnTo>
                    <a:pt x="1872" y="1198"/>
                  </a:lnTo>
                  <a:lnTo>
                    <a:pt x="1081" y="464"/>
                  </a:lnTo>
                  <a:lnTo>
                    <a:pt x="830" y="252"/>
                  </a:lnTo>
                  <a:lnTo>
                    <a:pt x="541" y="78"/>
                  </a:lnTo>
                  <a:lnTo>
                    <a:pt x="386" y="20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1977375" y="2616950"/>
              <a:ext cx="29450" cy="29450"/>
            </a:xfrm>
            <a:custGeom>
              <a:avLst/>
              <a:gdLst/>
              <a:ahLst/>
              <a:cxnLst/>
              <a:rect l="l" t="t" r="r" b="b"/>
              <a:pathLst>
                <a:path w="1178" h="1178" extrusionOk="0">
                  <a:moveTo>
                    <a:pt x="463" y="0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19" y="464"/>
                  </a:lnTo>
                  <a:lnTo>
                    <a:pt x="0" y="580"/>
                  </a:lnTo>
                  <a:lnTo>
                    <a:pt x="19" y="71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67" y="1139"/>
                  </a:lnTo>
                  <a:lnTo>
                    <a:pt x="463" y="1159"/>
                  </a:lnTo>
                  <a:lnTo>
                    <a:pt x="579" y="1178"/>
                  </a:lnTo>
                  <a:lnTo>
                    <a:pt x="714" y="1159"/>
                  </a:lnTo>
                  <a:lnTo>
                    <a:pt x="811" y="1139"/>
                  </a:lnTo>
                  <a:lnTo>
                    <a:pt x="927" y="1081"/>
                  </a:lnTo>
                  <a:lnTo>
                    <a:pt x="1004" y="1004"/>
                  </a:lnTo>
                  <a:lnTo>
                    <a:pt x="1081" y="908"/>
                  </a:lnTo>
                  <a:lnTo>
                    <a:pt x="1139" y="811"/>
                  </a:lnTo>
                  <a:lnTo>
                    <a:pt x="1158" y="715"/>
                  </a:lnTo>
                  <a:lnTo>
                    <a:pt x="1177" y="580"/>
                  </a:lnTo>
                  <a:lnTo>
                    <a:pt x="1158" y="464"/>
                  </a:lnTo>
                  <a:lnTo>
                    <a:pt x="1139" y="348"/>
                  </a:lnTo>
                  <a:lnTo>
                    <a:pt x="1081" y="25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11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2663025" y="22758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59"/>
                  </a:lnTo>
                  <a:lnTo>
                    <a:pt x="1912" y="136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34" y="753"/>
                  </a:lnTo>
                  <a:lnTo>
                    <a:pt x="1815" y="1062"/>
                  </a:lnTo>
                  <a:lnTo>
                    <a:pt x="1796" y="1333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3" y="1834"/>
                  </a:lnTo>
                  <a:lnTo>
                    <a:pt x="483" y="1834"/>
                  </a:lnTo>
                  <a:lnTo>
                    <a:pt x="232" y="1873"/>
                  </a:lnTo>
                  <a:lnTo>
                    <a:pt x="136" y="1912"/>
                  </a:lnTo>
                  <a:lnTo>
                    <a:pt x="59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53" y="2278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48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34" y="3340"/>
                  </a:lnTo>
                  <a:lnTo>
                    <a:pt x="183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2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48"/>
                  </a:lnTo>
                  <a:lnTo>
                    <a:pt x="2375" y="2452"/>
                  </a:lnTo>
                  <a:lnTo>
                    <a:pt x="2394" y="2394"/>
                  </a:lnTo>
                  <a:lnTo>
                    <a:pt x="2452" y="2375"/>
                  </a:lnTo>
                  <a:lnTo>
                    <a:pt x="2548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50"/>
                  </a:lnTo>
                  <a:lnTo>
                    <a:pt x="3957" y="1912"/>
                  </a:lnTo>
                  <a:lnTo>
                    <a:pt x="3861" y="1873"/>
                  </a:lnTo>
                  <a:lnTo>
                    <a:pt x="3629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8" y="1757"/>
                  </a:lnTo>
                  <a:lnTo>
                    <a:pt x="2452" y="1738"/>
                  </a:lnTo>
                  <a:lnTo>
                    <a:pt x="2394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3"/>
                  </a:lnTo>
                  <a:lnTo>
                    <a:pt x="2278" y="1062"/>
                  </a:lnTo>
                  <a:lnTo>
                    <a:pt x="2278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36"/>
                  </a:lnTo>
                  <a:lnTo>
                    <a:pt x="2162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1892925" y="2076050"/>
              <a:ext cx="102325" cy="102300"/>
            </a:xfrm>
            <a:custGeom>
              <a:avLst/>
              <a:gdLst/>
              <a:ahLst/>
              <a:cxnLst/>
              <a:rect l="l" t="t" r="r" b="b"/>
              <a:pathLst>
                <a:path w="4093" h="4092" extrusionOk="0">
                  <a:moveTo>
                    <a:pt x="2046" y="0"/>
                  </a:moveTo>
                  <a:lnTo>
                    <a:pt x="1988" y="19"/>
                  </a:lnTo>
                  <a:lnTo>
                    <a:pt x="1950" y="58"/>
                  </a:lnTo>
                  <a:lnTo>
                    <a:pt x="1911" y="135"/>
                  </a:lnTo>
                  <a:lnTo>
                    <a:pt x="1892" y="232"/>
                  </a:lnTo>
                  <a:lnTo>
                    <a:pt x="1853" y="463"/>
                  </a:lnTo>
                  <a:lnTo>
                    <a:pt x="1834" y="753"/>
                  </a:lnTo>
                  <a:lnTo>
                    <a:pt x="1815" y="1042"/>
                  </a:lnTo>
                  <a:lnTo>
                    <a:pt x="1795" y="1332"/>
                  </a:lnTo>
                  <a:lnTo>
                    <a:pt x="1757" y="1544"/>
                  </a:lnTo>
                  <a:lnTo>
                    <a:pt x="1738" y="1621"/>
                  </a:lnTo>
                  <a:lnTo>
                    <a:pt x="1699" y="1679"/>
                  </a:lnTo>
                  <a:lnTo>
                    <a:pt x="1641" y="1718"/>
                  </a:lnTo>
                  <a:lnTo>
                    <a:pt x="1564" y="1757"/>
                  </a:lnTo>
                  <a:lnTo>
                    <a:pt x="1332" y="1795"/>
                  </a:lnTo>
                  <a:lnTo>
                    <a:pt x="1062" y="1814"/>
                  </a:lnTo>
                  <a:lnTo>
                    <a:pt x="773" y="1814"/>
                  </a:lnTo>
                  <a:lnTo>
                    <a:pt x="483" y="1834"/>
                  </a:lnTo>
                  <a:lnTo>
                    <a:pt x="232" y="1872"/>
                  </a:lnTo>
                  <a:lnTo>
                    <a:pt x="136" y="1892"/>
                  </a:lnTo>
                  <a:lnTo>
                    <a:pt x="78" y="1930"/>
                  </a:lnTo>
                  <a:lnTo>
                    <a:pt x="20" y="1988"/>
                  </a:lnTo>
                  <a:lnTo>
                    <a:pt x="0" y="2046"/>
                  </a:lnTo>
                  <a:lnTo>
                    <a:pt x="20" y="2104"/>
                  </a:lnTo>
                  <a:lnTo>
                    <a:pt x="78" y="2143"/>
                  </a:lnTo>
                  <a:lnTo>
                    <a:pt x="136" y="2181"/>
                  </a:lnTo>
                  <a:lnTo>
                    <a:pt x="232" y="2220"/>
                  </a:lnTo>
                  <a:lnTo>
                    <a:pt x="483" y="2239"/>
                  </a:lnTo>
                  <a:lnTo>
                    <a:pt x="773" y="2258"/>
                  </a:lnTo>
                  <a:lnTo>
                    <a:pt x="1062" y="2278"/>
                  </a:lnTo>
                  <a:lnTo>
                    <a:pt x="1332" y="2297"/>
                  </a:lnTo>
                  <a:lnTo>
                    <a:pt x="1564" y="2336"/>
                  </a:lnTo>
                  <a:lnTo>
                    <a:pt x="1641" y="2355"/>
                  </a:lnTo>
                  <a:lnTo>
                    <a:pt x="1699" y="2393"/>
                  </a:lnTo>
                  <a:lnTo>
                    <a:pt x="1738" y="2451"/>
                  </a:lnTo>
                  <a:lnTo>
                    <a:pt x="1757" y="2529"/>
                  </a:lnTo>
                  <a:lnTo>
                    <a:pt x="1795" y="2760"/>
                  </a:lnTo>
                  <a:lnTo>
                    <a:pt x="1815" y="3030"/>
                  </a:lnTo>
                  <a:lnTo>
                    <a:pt x="1834" y="3320"/>
                  </a:lnTo>
                  <a:lnTo>
                    <a:pt x="1853" y="3609"/>
                  </a:lnTo>
                  <a:lnTo>
                    <a:pt x="1892" y="3860"/>
                  </a:lnTo>
                  <a:lnTo>
                    <a:pt x="1911" y="3957"/>
                  </a:lnTo>
                  <a:lnTo>
                    <a:pt x="1950" y="4034"/>
                  </a:lnTo>
                  <a:lnTo>
                    <a:pt x="1988" y="4073"/>
                  </a:lnTo>
                  <a:lnTo>
                    <a:pt x="2046" y="4092"/>
                  </a:lnTo>
                  <a:lnTo>
                    <a:pt x="2104" y="4073"/>
                  </a:lnTo>
                  <a:lnTo>
                    <a:pt x="2162" y="4034"/>
                  </a:lnTo>
                  <a:lnTo>
                    <a:pt x="2201" y="3957"/>
                  </a:lnTo>
                  <a:lnTo>
                    <a:pt x="2220" y="3860"/>
                  </a:lnTo>
                  <a:lnTo>
                    <a:pt x="2259" y="3609"/>
                  </a:lnTo>
                  <a:lnTo>
                    <a:pt x="2278" y="3320"/>
                  </a:lnTo>
                  <a:lnTo>
                    <a:pt x="2297" y="3030"/>
                  </a:lnTo>
                  <a:lnTo>
                    <a:pt x="2297" y="2760"/>
                  </a:lnTo>
                  <a:lnTo>
                    <a:pt x="2336" y="2529"/>
                  </a:lnTo>
                  <a:lnTo>
                    <a:pt x="2374" y="2451"/>
                  </a:lnTo>
                  <a:lnTo>
                    <a:pt x="2413" y="2393"/>
                  </a:lnTo>
                  <a:lnTo>
                    <a:pt x="2471" y="2355"/>
                  </a:lnTo>
                  <a:lnTo>
                    <a:pt x="2548" y="2336"/>
                  </a:lnTo>
                  <a:lnTo>
                    <a:pt x="2780" y="2297"/>
                  </a:lnTo>
                  <a:lnTo>
                    <a:pt x="3050" y="2278"/>
                  </a:lnTo>
                  <a:lnTo>
                    <a:pt x="3340" y="2258"/>
                  </a:lnTo>
                  <a:lnTo>
                    <a:pt x="3629" y="2239"/>
                  </a:lnTo>
                  <a:lnTo>
                    <a:pt x="3861" y="2220"/>
                  </a:lnTo>
                  <a:lnTo>
                    <a:pt x="3957" y="2181"/>
                  </a:lnTo>
                  <a:lnTo>
                    <a:pt x="4034" y="2143"/>
                  </a:lnTo>
                  <a:lnTo>
                    <a:pt x="4092" y="2104"/>
                  </a:lnTo>
                  <a:lnTo>
                    <a:pt x="4092" y="2046"/>
                  </a:lnTo>
                  <a:lnTo>
                    <a:pt x="4092" y="1988"/>
                  </a:lnTo>
                  <a:lnTo>
                    <a:pt x="4034" y="1930"/>
                  </a:lnTo>
                  <a:lnTo>
                    <a:pt x="3957" y="1892"/>
                  </a:lnTo>
                  <a:lnTo>
                    <a:pt x="3861" y="1872"/>
                  </a:lnTo>
                  <a:lnTo>
                    <a:pt x="3629" y="1834"/>
                  </a:lnTo>
                  <a:lnTo>
                    <a:pt x="3340" y="1814"/>
                  </a:lnTo>
                  <a:lnTo>
                    <a:pt x="3050" y="1814"/>
                  </a:lnTo>
                  <a:lnTo>
                    <a:pt x="2780" y="1795"/>
                  </a:lnTo>
                  <a:lnTo>
                    <a:pt x="2548" y="1757"/>
                  </a:lnTo>
                  <a:lnTo>
                    <a:pt x="2471" y="1718"/>
                  </a:lnTo>
                  <a:lnTo>
                    <a:pt x="2413" y="1679"/>
                  </a:lnTo>
                  <a:lnTo>
                    <a:pt x="2374" y="1621"/>
                  </a:lnTo>
                  <a:lnTo>
                    <a:pt x="2336" y="1544"/>
                  </a:lnTo>
                  <a:lnTo>
                    <a:pt x="2297" y="1332"/>
                  </a:lnTo>
                  <a:lnTo>
                    <a:pt x="2297" y="1042"/>
                  </a:lnTo>
                  <a:lnTo>
                    <a:pt x="2278" y="753"/>
                  </a:lnTo>
                  <a:lnTo>
                    <a:pt x="2259" y="463"/>
                  </a:lnTo>
                  <a:lnTo>
                    <a:pt x="2220" y="232"/>
                  </a:lnTo>
                  <a:lnTo>
                    <a:pt x="2201" y="135"/>
                  </a:lnTo>
                  <a:lnTo>
                    <a:pt x="2162" y="58"/>
                  </a:lnTo>
                  <a:lnTo>
                    <a:pt x="2104" y="19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2101850" y="17122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0"/>
                  </a:moveTo>
                  <a:lnTo>
                    <a:pt x="1989" y="20"/>
                  </a:lnTo>
                  <a:lnTo>
                    <a:pt x="1931" y="58"/>
                  </a:lnTo>
                  <a:lnTo>
                    <a:pt x="1892" y="135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15" y="75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19" y="1641"/>
                  </a:lnTo>
                  <a:lnTo>
                    <a:pt x="1699" y="1699"/>
                  </a:lnTo>
                  <a:lnTo>
                    <a:pt x="1641" y="1737"/>
                  </a:lnTo>
                  <a:lnTo>
                    <a:pt x="1545" y="1757"/>
                  </a:lnTo>
                  <a:lnTo>
                    <a:pt x="1333" y="1795"/>
                  </a:lnTo>
                  <a:lnTo>
                    <a:pt x="1062" y="1815"/>
                  </a:lnTo>
                  <a:lnTo>
                    <a:pt x="754" y="1834"/>
                  </a:lnTo>
                  <a:lnTo>
                    <a:pt x="464" y="1834"/>
                  </a:lnTo>
                  <a:lnTo>
                    <a:pt x="232" y="1872"/>
                  </a:lnTo>
                  <a:lnTo>
                    <a:pt x="136" y="1911"/>
                  </a:lnTo>
                  <a:lnTo>
                    <a:pt x="59" y="1950"/>
                  </a:lnTo>
                  <a:lnTo>
                    <a:pt x="20" y="1988"/>
                  </a:lnTo>
                  <a:lnTo>
                    <a:pt x="1" y="2046"/>
                  </a:lnTo>
                  <a:lnTo>
                    <a:pt x="20" y="2104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64" y="2258"/>
                  </a:lnTo>
                  <a:lnTo>
                    <a:pt x="754" y="2278"/>
                  </a:lnTo>
                  <a:lnTo>
                    <a:pt x="1062" y="2278"/>
                  </a:lnTo>
                  <a:lnTo>
                    <a:pt x="1333" y="2297"/>
                  </a:lnTo>
                  <a:lnTo>
                    <a:pt x="1545" y="2336"/>
                  </a:lnTo>
                  <a:lnTo>
                    <a:pt x="1641" y="2374"/>
                  </a:lnTo>
                  <a:lnTo>
                    <a:pt x="1699" y="2394"/>
                  </a:lnTo>
                  <a:lnTo>
                    <a:pt x="1719" y="2452"/>
                  </a:lnTo>
                  <a:lnTo>
                    <a:pt x="1757" y="2548"/>
                  </a:lnTo>
                  <a:lnTo>
                    <a:pt x="1796" y="2760"/>
                  </a:lnTo>
                  <a:lnTo>
                    <a:pt x="1815" y="3031"/>
                  </a:lnTo>
                  <a:lnTo>
                    <a:pt x="1815" y="3339"/>
                  </a:lnTo>
                  <a:lnTo>
                    <a:pt x="1834" y="3629"/>
                  </a:lnTo>
                  <a:lnTo>
                    <a:pt x="1873" y="3860"/>
                  </a:lnTo>
                  <a:lnTo>
                    <a:pt x="1892" y="3957"/>
                  </a:lnTo>
                  <a:lnTo>
                    <a:pt x="1931" y="4034"/>
                  </a:lnTo>
                  <a:lnTo>
                    <a:pt x="1989" y="4073"/>
                  </a:lnTo>
                  <a:lnTo>
                    <a:pt x="2047" y="4092"/>
                  </a:lnTo>
                  <a:lnTo>
                    <a:pt x="2105" y="4073"/>
                  </a:lnTo>
                  <a:lnTo>
                    <a:pt x="2143" y="4034"/>
                  </a:lnTo>
                  <a:lnTo>
                    <a:pt x="2182" y="3957"/>
                  </a:lnTo>
                  <a:lnTo>
                    <a:pt x="2220" y="3860"/>
                  </a:lnTo>
                  <a:lnTo>
                    <a:pt x="2259" y="3629"/>
                  </a:lnTo>
                  <a:lnTo>
                    <a:pt x="2259" y="3339"/>
                  </a:lnTo>
                  <a:lnTo>
                    <a:pt x="2278" y="3031"/>
                  </a:lnTo>
                  <a:lnTo>
                    <a:pt x="2298" y="2760"/>
                  </a:lnTo>
                  <a:lnTo>
                    <a:pt x="2336" y="2548"/>
                  </a:lnTo>
                  <a:lnTo>
                    <a:pt x="2355" y="2452"/>
                  </a:lnTo>
                  <a:lnTo>
                    <a:pt x="2394" y="2394"/>
                  </a:lnTo>
                  <a:lnTo>
                    <a:pt x="2452" y="2374"/>
                  </a:lnTo>
                  <a:lnTo>
                    <a:pt x="2529" y="2336"/>
                  </a:lnTo>
                  <a:lnTo>
                    <a:pt x="2761" y="2297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10" y="2258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4"/>
                  </a:lnTo>
                  <a:lnTo>
                    <a:pt x="4093" y="2046"/>
                  </a:lnTo>
                  <a:lnTo>
                    <a:pt x="4073" y="1988"/>
                  </a:lnTo>
                  <a:lnTo>
                    <a:pt x="4035" y="1950"/>
                  </a:lnTo>
                  <a:lnTo>
                    <a:pt x="3957" y="1911"/>
                  </a:lnTo>
                  <a:lnTo>
                    <a:pt x="3861" y="1872"/>
                  </a:lnTo>
                  <a:lnTo>
                    <a:pt x="3610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5"/>
                  </a:lnTo>
                  <a:lnTo>
                    <a:pt x="2529" y="1757"/>
                  </a:lnTo>
                  <a:lnTo>
                    <a:pt x="2452" y="1737"/>
                  </a:lnTo>
                  <a:lnTo>
                    <a:pt x="2394" y="1699"/>
                  </a:lnTo>
                  <a:lnTo>
                    <a:pt x="235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59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182" y="135"/>
                  </a:lnTo>
                  <a:lnTo>
                    <a:pt x="2143" y="58"/>
                  </a:lnTo>
                  <a:lnTo>
                    <a:pt x="2105" y="20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2557350" y="17320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78"/>
                  </a:lnTo>
                  <a:lnTo>
                    <a:pt x="1912" y="155"/>
                  </a:lnTo>
                  <a:lnTo>
                    <a:pt x="1873" y="232"/>
                  </a:lnTo>
                  <a:lnTo>
                    <a:pt x="1854" y="483"/>
                  </a:lnTo>
                  <a:lnTo>
                    <a:pt x="1834" y="77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76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73" y="1834"/>
                  </a:lnTo>
                  <a:lnTo>
                    <a:pt x="483" y="1854"/>
                  </a:lnTo>
                  <a:lnTo>
                    <a:pt x="232" y="1892"/>
                  </a:lnTo>
                  <a:lnTo>
                    <a:pt x="136" y="1911"/>
                  </a:lnTo>
                  <a:lnTo>
                    <a:pt x="78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24"/>
                  </a:lnTo>
                  <a:lnTo>
                    <a:pt x="78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73" y="2278"/>
                  </a:lnTo>
                  <a:lnTo>
                    <a:pt x="1062" y="2297"/>
                  </a:lnTo>
                  <a:lnTo>
                    <a:pt x="1333" y="2297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413"/>
                  </a:lnTo>
                  <a:lnTo>
                    <a:pt x="1738" y="2471"/>
                  </a:lnTo>
                  <a:lnTo>
                    <a:pt x="1757" y="2548"/>
                  </a:lnTo>
                  <a:lnTo>
                    <a:pt x="1796" y="2780"/>
                  </a:lnTo>
                  <a:lnTo>
                    <a:pt x="1815" y="3050"/>
                  </a:lnTo>
                  <a:lnTo>
                    <a:pt x="1834" y="3340"/>
                  </a:lnTo>
                  <a:lnTo>
                    <a:pt x="185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92"/>
                  </a:lnTo>
                  <a:lnTo>
                    <a:pt x="2105" y="4092"/>
                  </a:lnTo>
                  <a:lnTo>
                    <a:pt x="2163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50"/>
                  </a:lnTo>
                  <a:lnTo>
                    <a:pt x="2298" y="2780"/>
                  </a:lnTo>
                  <a:lnTo>
                    <a:pt x="2336" y="2548"/>
                  </a:lnTo>
                  <a:lnTo>
                    <a:pt x="2375" y="2471"/>
                  </a:lnTo>
                  <a:lnTo>
                    <a:pt x="2413" y="2413"/>
                  </a:lnTo>
                  <a:lnTo>
                    <a:pt x="2471" y="2375"/>
                  </a:lnTo>
                  <a:lnTo>
                    <a:pt x="2549" y="2336"/>
                  </a:lnTo>
                  <a:lnTo>
                    <a:pt x="2761" y="2297"/>
                  </a:lnTo>
                  <a:lnTo>
                    <a:pt x="3050" y="2297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8" y="2201"/>
                  </a:lnTo>
                  <a:lnTo>
                    <a:pt x="4035" y="2162"/>
                  </a:lnTo>
                  <a:lnTo>
                    <a:pt x="4093" y="2124"/>
                  </a:lnTo>
                  <a:lnTo>
                    <a:pt x="4093" y="2047"/>
                  </a:lnTo>
                  <a:lnTo>
                    <a:pt x="4093" y="1989"/>
                  </a:lnTo>
                  <a:lnTo>
                    <a:pt x="4035" y="1950"/>
                  </a:lnTo>
                  <a:lnTo>
                    <a:pt x="3958" y="1911"/>
                  </a:lnTo>
                  <a:lnTo>
                    <a:pt x="3861" y="1892"/>
                  </a:lnTo>
                  <a:lnTo>
                    <a:pt x="3629" y="1854"/>
                  </a:lnTo>
                  <a:lnTo>
                    <a:pt x="3340" y="1834"/>
                  </a:lnTo>
                  <a:lnTo>
                    <a:pt x="3050" y="1815"/>
                  </a:lnTo>
                  <a:lnTo>
                    <a:pt x="2761" y="1796"/>
                  </a:lnTo>
                  <a:lnTo>
                    <a:pt x="2549" y="1776"/>
                  </a:lnTo>
                  <a:lnTo>
                    <a:pt x="2471" y="1738"/>
                  </a:lnTo>
                  <a:lnTo>
                    <a:pt x="2413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78" y="77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55"/>
                  </a:lnTo>
                  <a:lnTo>
                    <a:pt x="2163" y="78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2384125" y="25759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31" y="59"/>
                  </a:lnTo>
                  <a:lnTo>
                    <a:pt x="1912" y="136"/>
                  </a:lnTo>
                  <a:lnTo>
                    <a:pt x="1873" y="233"/>
                  </a:lnTo>
                  <a:lnTo>
                    <a:pt x="1834" y="464"/>
                  </a:lnTo>
                  <a:lnTo>
                    <a:pt x="1815" y="754"/>
                  </a:lnTo>
                  <a:lnTo>
                    <a:pt x="1815" y="1043"/>
                  </a:lnTo>
                  <a:lnTo>
                    <a:pt x="1796" y="1333"/>
                  </a:lnTo>
                  <a:lnTo>
                    <a:pt x="1757" y="1545"/>
                  </a:lnTo>
                  <a:lnTo>
                    <a:pt x="1738" y="1622"/>
                  </a:lnTo>
                  <a:lnTo>
                    <a:pt x="1699" y="1680"/>
                  </a:lnTo>
                  <a:lnTo>
                    <a:pt x="1641" y="1719"/>
                  </a:lnTo>
                  <a:lnTo>
                    <a:pt x="1545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4" y="1815"/>
                  </a:lnTo>
                  <a:lnTo>
                    <a:pt x="483" y="1835"/>
                  </a:lnTo>
                  <a:lnTo>
                    <a:pt x="232" y="1873"/>
                  </a:lnTo>
                  <a:lnTo>
                    <a:pt x="136" y="1892"/>
                  </a:lnTo>
                  <a:lnTo>
                    <a:pt x="59" y="1931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43"/>
                  </a:lnTo>
                  <a:lnTo>
                    <a:pt x="136" y="2182"/>
                  </a:lnTo>
                  <a:lnTo>
                    <a:pt x="232" y="2221"/>
                  </a:lnTo>
                  <a:lnTo>
                    <a:pt x="483" y="2240"/>
                  </a:lnTo>
                  <a:lnTo>
                    <a:pt x="754" y="2259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45" y="2336"/>
                  </a:lnTo>
                  <a:lnTo>
                    <a:pt x="1641" y="2356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29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15" y="3321"/>
                  </a:lnTo>
                  <a:lnTo>
                    <a:pt x="1834" y="3610"/>
                  </a:lnTo>
                  <a:lnTo>
                    <a:pt x="1873" y="3861"/>
                  </a:lnTo>
                  <a:lnTo>
                    <a:pt x="1912" y="3958"/>
                  </a:lnTo>
                  <a:lnTo>
                    <a:pt x="1931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3" y="4035"/>
                  </a:lnTo>
                  <a:lnTo>
                    <a:pt x="2182" y="3958"/>
                  </a:lnTo>
                  <a:lnTo>
                    <a:pt x="2220" y="3861"/>
                  </a:lnTo>
                  <a:lnTo>
                    <a:pt x="2259" y="3610"/>
                  </a:lnTo>
                  <a:lnTo>
                    <a:pt x="2278" y="3321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29"/>
                  </a:lnTo>
                  <a:lnTo>
                    <a:pt x="2356" y="2452"/>
                  </a:lnTo>
                  <a:lnTo>
                    <a:pt x="2394" y="2394"/>
                  </a:lnTo>
                  <a:lnTo>
                    <a:pt x="2452" y="2356"/>
                  </a:lnTo>
                  <a:lnTo>
                    <a:pt x="2549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59"/>
                  </a:lnTo>
                  <a:lnTo>
                    <a:pt x="3610" y="2240"/>
                  </a:lnTo>
                  <a:lnTo>
                    <a:pt x="3861" y="2221"/>
                  </a:lnTo>
                  <a:lnTo>
                    <a:pt x="3957" y="2182"/>
                  </a:lnTo>
                  <a:lnTo>
                    <a:pt x="4035" y="2143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31"/>
                  </a:lnTo>
                  <a:lnTo>
                    <a:pt x="3957" y="1892"/>
                  </a:lnTo>
                  <a:lnTo>
                    <a:pt x="3861" y="1873"/>
                  </a:lnTo>
                  <a:lnTo>
                    <a:pt x="3610" y="1835"/>
                  </a:lnTo>
                  <a:lnTo>
                    <a:pt x="3340" y="1815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9" y="1757"/>
                  </a:lnTo>
                  <a:lnTo>
                    <a:pt x="2452" y="1719"/>
                  </a:lnTo>
                  <a:lnTo>
                    <a:pt x="2394" y="1680"/>
                  </a:lnTo>
                  <a:lnTo>
                    <a:pt x="2356" y="1622"/>
                  </a:lnTo>
                  <a:lnTo>
                    <a:pt x="2336" y="1545"/>
                  </a:lnTo>
                  <a:lnTo>
                    <a:pt x="2298" y="1333"/>
                  </a:lnTo>
                  <a:lnTo>
                    <a:pt x="2278" y="1043"/>
                  </a:lnTo>
                  <a:lnTo>
                    <a:pt x="2278" y="754"/>
                  </a:lnTo>
                  <a:lnTo>
                    <a:pt x="2259" y="464"/>
                  </a:lnTo>
                  <a:lnTo>
                    <a:pt x="2220" y="233"/>
                  </a:lnTo>
                  <a:lnTo>
                    <a:pt x="2182" y="136"/>
                  </a:lnTo>
                  <a:lnTo>
                    <a:pt x="2163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5" name="Google Shape;3225;p35"/>
          <p:cNvGrpSpPr/>
          <p:nvPr/>
        </p:nvGrpSpPr>
        <p:grpSpPr>
          <a:xfrm rot="267642">
            <a:off x="7482306" y="3308653"/>
            <a:ext cx="1576627" cy="1699991"/>
            <a:chOff x="1806075" y="238125"/>
            <a:chExt cx="1095825" cy="1184125"/>
          </a:xfrm>
        </p:grpSpPr>
        <p:sp>
          <p:nvSpPr>
            <p:cNvPr id="3226" name="Google Shape;3226;p35"/>
            <p:cNvSpPr/>
            <p:nvPr/>
          </p:nvSpPr>
          <p:spPr>
            <a:xfrm>
              <a:off x="1806075" y="238125"/>
              <a:ext cx="1095825" cy="1184125"/>
            </a:xfrm>
            <a:custGeom>
              <a:avLst/>
              <a:gdLst/>
              <a:ahLst/>
              <a:cxnLst/>
              <a:rect l="l" t="t" r="r" b="b"/>
              <a:pathLst>
                <a:path w="43833" h="47365" extrusionOk="0">
                  <a:moveTo>
                    <a:pt x="20980" y="0"/>
                  </a:moveTo>
                  <a:lnTo>
                    <a:pt x="20440" y="19"/>
                  </a:lnTo>
                  <a:lnTo>
                    <a:pt x="19919" y="58"/>
                  </a:lnTo>
                  <a:lnTo>
                    <a:pt x="19398" y="97"/>
                  </a:lnTo>
                  <a:lnTo>
                    <a:pt x="18877" y="154"/>
                  </a:lnTo>
                  <a:lnTo>
                    <a:pt x="18355" y="212"/>
                  </a:lnTo>
                  <a:lnTo>
                    <a:pt x="17854" y="309"/>
                  </a:lnTo>
                  <a:lnTo>
                    <a:pt x="17352" y="386"/>
                  </a:lnTo>
                  <a:lnTo>
                    <a:pt x="16831" y="502"/>
                  </a:lnTo>
                  <a:lnTo>
                    <a:pt x="16348" y="618"/>
                  </a:lnTo>
                  <a:lnTo>
                    <a:pt x="15846" y="733"/>
                  </a:lnTo>
                  <a:lnTo>
                    <a:pt x="15364" y="869"/>
                  </a:lnTo>
                  <a:lnTo>
                    <a:pt x="14881" y="1023"/>
                  </a:lnTo>
                  <a:lnTo>
                    <a:pt x="14399" y="1177"/>
                  </a:lnTo>
                  <a:lnTo>
                    <a:pt x="13936" y="1351"/>
                  </a:lnTo>
                  <a:lnTo>
                    <a:pt x="13453" y="1525"/>
                  </a:lnTo>
                  <a:lnTo>
                    <a:pt x="13009" y="1718"/>
                  </a:lnTo>
                  <a:lnTo>
                    <a:pt x="12546" y="1930"/>
                  </a:lnTo>
                  <a:lnTo>
                    <a:pt x="12102" y="2142"/>
                  </a:lnTo>
                  <a:lnTo>
                    <a:pt x="11658" y="2355"/>
                  </a:lnTo>
                  <a:lnTo>
                    <a:pt x="11214" y="2586"/>
                  </a:lnTo>
                  <a:lnTo>
                    <a:pt x="10790" y="2837"/>
                  </a:lnTo>
                  <a:lnTo>
                    <a:pt x="9940" y="3339"/>
                  </a:lnTo>
                  <a:lnTo>
                    <a:pt x="9130" y="3879"/>
                  </a:lnTo>
                  <a:lnTo>
                    <a:pt x="8358" y="4459"/>
                  </a:lnTo>
                  <a:lnTo>
                    <a:pt x="7605" y="5076"/>
                  </a:lnTo>
                  <a:lnTo>
                    <a:pt x="6891" y="5732"/>
                  </a:lnTo>
                  <a:lnTo>
                    <a:pt x="6196" y="6408"/>
                  </a:lnTo>
                  <a:lnTo>
                    <a:pt x="5540" y="7122"/>
                  </a:lnTo>
                  <a:lnTo>
                    <a:pt x="5231" y="7489"/>
                  </a:lnTo>
                  <a:lnTo>
                    <a:pt x="4941" y="7855"/>
                  </a:lnTo>
                  <a:lnTo>
                    <a:pt x="4633" y="8241"/>
                  </a:lnTo>
                  <a:lnTo>
                    <a:pt x="4362" y="8628"/>
                  </a:lnTo>
                  <a:lnTo>
                    <a:pt x="4073" y="9014"/>
                  </a:lnTo>
                  <a:lnTo>
                    <a:pt x="3822" y="9419"/>
                  </a:lnTo>
                  <a:lnTo>
                    <a:pt x="3571" y="9824"/>
                  </a:lnTo>
                  <a:lnTo>
                    <a:pt x="3320" y="10229"/>
                  </a:lnTo>
                  <a:lnTo>
                    <a:pt x="3088" y="10654"/>
                  </a:lnTo>
                  <a:lnTo>
                    <a:pt x="2857" y="11079"/>
                  </a:lnTo>
                  <a:lnTo>
                    <a:pt x="2645" y="11503"/>
                  </a:lnTo>
                  <a:lnTo>
                    <a:pt x="2452" y="11947"/>
                  </a:lnTo>
                  <a:lnTo>
                    <a:pt x="2259" y="12391"/>
                  </a:lnTo>
                  <a:lnTo>
                    <a:pt x="2085" y="12835"/>
                  </a:lnTo>
                  <a:lnTo>
                    <a:pt x="1911" y="13279"/>
                  </a:lnTo>
                  <a:lnTo>
                    <a:pt x="1757" y="13742"/>
                  </a:lnTo>
                  <a:lnTo>
                    <a:pt x="1602" y="14205"/>
                  </a:lnTo>
                  <a:lnTo>
                    <a:pt x="1467" y="14669"/>
                  </a:lnTo>
                  <a:lnTo>
                    <a:pt x="1351" y="15132"/>
                  </a:lnTo>
                  <a:lnTo>
                    <a:pt x="1236" y="15614"/>
                  </a:lnTo>
                  <a:lnTo>
                    <a:pt x="1139" y="16097"/>
                  </a:lnTo>
                  <a:lnTo>
                    <a:pt x="1062" y="16579"/>
                  </a:lnTo>
                  <a:lnTo>
                    <a:pt x="985" y="17062"/>
                  </a:lnTo>
                  <a:lnTo>
                    <a:pt x="927" y="17545"/>
                  </a:lnTo>
                  <a:lnTo>
                    <a:pt x="869" y="18046"/>
                  </a:lnTo>
                  <a:lnTo>
                    <a:pt x="850" y="18548"/>
                  </a:lnTo>
                  <a:lnTo>
                    <a:pt x="830" y="19050"/>
                  </a:lnTo>
                  <a:lnTo>
                    <a:pt x="811" y="19552"/>
                  </a:lnTo>
                  <a:lnTo>
                    <a:pt x="811" y="19764"/>
                  </a:lnTo>
                  <a:lnTo>
                    <a:pt x="676" y="19919"/>
                  </a:lnTo>
                  <a:lnTo>
                    <a:pt x="521" y="20112"/>
                  </a:lnTo>
                  <a:lnTo>
                    <a:pt x="386" y="20343"/>
                  </a:lnTo>
                  <a:lnTo>
                    <a:pt x="328" y="20478"/>
                  </a:lnTo>
                  <a:lnTo>
                    <a:pt x="290" y="20633"/>
                  </a:lnTo>
                  <a:lnTo>
                    <a:pt x="251" y="20787"/>
                  </a:lnTo>
                  <a:lnTo>
                    <a:pt x="232" y="20941"/>
                  </a:lnTo>
                  <a:lnTo>
                    <a:pt x="213" y="21212"/>
                  </a:lnTo>
                  <a:lnTo>
                    <a:pt x="232" y="21463"/>
                  </a:lnTo>
                  <a:lnTo>
                    <a:pt x="271" y="21675"/>
                  </a:lnTo>
                  <a:lnTo>
                    <a:pt x="174" y="21868"/>
                  </a:lnTo>
                  <a:lnTo>
                    <a:pt x="78" y="22100"/>
                  </a:lnTo>
                  <a:lnTo>
                    <a:pt x="20" y="22389"/>
                  </a:lnTo>
                  <a:lnTo>
                    <a:pt x="0" y="22543"/>
                  </a:lnTo>
                  <a:lnTo>
                    <a:pt x="0" y="22698"/>
                  </a:lnTo>
                  <a:lnTo>
                    <a:pt x="0" y="22852"/>
                  </a:lnTo>
                  <a:lnTo>
                    <a:pt x="20" y="23007"/>
                  </a:lnTo>
                  <a:lnTo>
                    <a:pt x="78" y="23277"/>
                  </a:lnTo>
                  <a:lnTo>
                    <a:pt x="174" y="23509"/>
                  </a:lnTo>
                  <a:lnTo>
                    <a:pt x="271" y="23721"/>
                  </a:lnTo>
                  <a:lnTo>
                    <a:pt x="232" y="23933"/>
                  </a:lnTo>
                  <a:lnTo>
                    <a:pt x="213" y="24165"/>
                  </a:lnTo>
                  <a:lnTo>
                    <a:pt x="232" y="24454"/>
                  </a:lnTo>
                  <a:lnTo>
                    <a:pt x="251" y="24609"/>
                  </a:lnTo>
                  <a:lnTo>
                    <a:pt x="290" y="24763"/>
                  </a:lnTo>
                  <a:lnTo>
                    <a:pt x="328" y="24917"/>
                  </a:lnTo>
                  <a:lnTo>
                    <a:pt x="386" y="25053"/>
                  </a:lnTo>
                  <a:lnTo>
                    <a:pt x="521" y="25284"/>
                  </a:lnTo>
                  <a:lnTo>
                    <a:pt x="676" y="25477"/>
                  </a:lnTo>
                  <a:lnTo>
                    <a:pt x="811" y="25632"/>
                  </a:lnTo>
                  <a:lnTo>
                    <a:pt x="811" y="45955"/>
                  </a:lnTo>
                  <a:lnTo>
                    <a:pt x="830" y="46091"/>
                  </a:lnTo>
                  <a:lnTo>
                    <a:pt x="850" y="46245"/>
                  </a:lnTo>
                  <a:lnTo>
                    <a:pt x="888" y="46380"/>
                  </a:lnTo>
                  <a:lnTo>
                    <a:pt x="927" y="46496"/>
                  </a:lnTo>
                  <a:lnTo>
                    <a:pt x="985" y="46631"/>
                  </a:lnTo>
                  <a:lnTo>
                    <a:pt x="1062" y="46747"/>
                  </a:lnTo>
                  <a:lnTo>
                    <a:pt x="1139" y="46863"/>
                  </a:lnTo>
                  <a:lnTo>
                    <a:pt x="1236" y="46959"/>
                  </a:lnTo>
                  <a:lnTo>
                    <a:pt x="1332" y="47056"/>
                  </a:lnTo>
                  <a:lnTo>
                    <a:pt x="1448" y="47133"/>
                  </a:lnTo>
                  <a:lnTo>
                    <a:pt x="1564" y="47191"/>
                  </a:lnTo>
                  <a:lnTo>
                    <a:pt x="1679" y="47268"/>
                  </a:lnTo>
                  <a:lnTo>
                    <a:pt x="1815" y="47307"/>
                  </a:lnTo>
                  <a:lnTo>
                    <a:pt x="1950" y="47345"/>
                  </a:lnTo>
                  <a:lnTo>
                    <a:pt x="2085" y="47364"/>
                  </a:lnTo>
                  <a:lnTo>
                    <a:pt x="40918" y="47364"/>
                  </a:lnTo>
                  <a:lnTo>
                    <a:pt x="41053" y="47345"/>
                  </a:lnTo>
                  <a:lnTo>
                    <a:pt x="41188" y="47307"/>
                  </a:lnTo>
                  <a:lnTo>
                    <a:pt x="41324" y="47268"/>
                  </a:lnTo>
                  <a:lnTo>
                    <a:pt x="41459" y="47191"/>
                  </a:lnTo>
                  <a:lnTo>
                    <a:pt x="41574" y="47133"/>
                  </a:lnTo>
                  <a:lnTo>
                    <a:pt x="41671" y="47056"/>
                  </a:lnTo>
                  <a:lnTo>
                    <a:pt x="41787" y="46959"/>
                  </a:lnTo>
                  <a:lnTo>
                    <a:pt x="41864" y="46863"/>
                  </a:lnTo>
                  <a:lnTo>
                    <a:pt x="41961" y="46747"/>
                  </a:lnTo>
                  <a:lnTo>
                    <a:pt x="42018" y="46631"/>
                  </a:lnTo>
                  <a:lnTo>
                    <a:pt x="42076" y="46496"/>
                  </a:lnTo>
                  <a:lnTo>
                    <a:pt x="42134" y="46380"/>
                  </a:lnTo>
                  <a:lnTo>
                    <a:pt x="42173" y="46245"/>
                  </a:lnTo>
                  <a:lnTo>
                    <a:pt x="42192" y="46091"/>
                  </a:lnTo>
                  <a:lnTo>
                    <a:pt x="42192" y="45955"/>
                  </a:lnTo>
                  <a:lnTo>
                    <a:pt x="42192" y="40185"/>
                  </a:lnTo>
                  <a:lnTo>
                    <a:pt x="42366" y="40088"/>
                  </a:lnTo>
                  <a:lnTo>
                    <a:pt x="42520" y="39953"/>
                  </a:lnTo>
                  <a:lnTo>
                    <a:pt x="42655" y="39798"/>
                  </a:lnTo>
                  <a:lnTo>
                    <a:pt x="42771" y="39625"/>
                  </a:lnTo>
                  <a:lnTo>
                    <a:pt x="43041" y="39065"/>
                  </a:lnTo>
                  <a:lnTo>
                    <a:pt x="43292" y="38505"/>
                  </a:lnTo>
                  <a:lnTo>
                    <a:pt x="43485" y="37926"/>
                  </a:lnTo>
                  <a:lnTo>
                    <a:pt x="43620" y="37328"/>
                  </a:lnTo>
                  <a:lnTo>
                    <a:pt x="43736" y="36749"/>
                  </a:lnTo>
                  <a:lnTo>
                    <a:pt x="43794" y="36151"/>
                  </a:lnTo>
                  <a:lnTo>
                    <a:pt x="43833" y="35552"/>
                  </a:lnTo>
                  <a:lnTo>
                    <a:pt x="43813" y="34954"/>
                  </a:lnTo>
                  <a:lnTo>
                    <a:pt x="43755" y="34356"/>
                  </a:lnTo>
                  <a:lnTo>
                    <a:pt x="43659" y="33777"/>
                  </a:lnTo>
                  <a:lnTo>
                    <a:pt x="43505" y="33198"/>
                  </a:lnTo>
                  <a:lnTo>
                    <a:pt x="43331" y="32619"/>
                  </a:lnTo>
                  <a:lnTo>
                    <a:pt x="43099" y="32059"/>
                  </a:lnTo>
                  <a:lnTo>
                    <a:pt x="42848" y="31518"/>
                  </a:lnTo>
                  <a:lnTo>
                    <a:pt x="42540" y="30997"/>
                  </a:lnTo>
                  <a:lnTo>
                    <a:pt x="42192" y="30476"/>
                  </a:lnTo>
                  <a:lnTo>
                    <a:pt x="42192" y="19552"/>
                  </a:lnTo>
                  <a:lnTo>
                    <a:pt x="42192" y="19011"/>
                  </a:lnTo>
                  <a:lnTo>
                    <a:pt x="42173" y="18471"/>
                  </a:lnTo>
                  <a:lnTo>
                    <a:pt x="42115" y="17931"/>
                  </a:lnTo>
                  <a:lnTo>
                    <a:pt x="42076" y="17409"/>
                  </a:lnTo>
                  <a:lnTo>
                    <a:pt x="41961" y="16599"/>
                  </a:lnTo>
                  <a:lnTo>
                    <a:pt x="41825" y="15807"/>
                  </a:lnTo>
                  <a:lnTo>
                    <a:pt x="41690" y="15209"/>
                  </a:lnTo>
                  <a:lnTo>
                    <a:pt x="41536" y="14611"/>
                  </a:lnTo>
                  <a:lnTo>
                    <a:pt x="41285" y="13800"/>
                  </a:lnTo>
                  <a:lnTo>
                    <a:pt x="41015" y="13009"/>
                  </a:lnTo>
                  <a:lnTo>
                    <a:pt x="40687" y="12217"/>
                  </a:lnTo>
                  <a:lnTo>
                    <a:pt x="40339" y="11445"/>
                  </a:lnTo>
                  <a:lnTo>
                    <a:pt x="39953" y="10693"/>
                  </a:lnTo>
                  <a:lnTo>
                    <a:pt x="39529" y="9940"/>
                  </a:lnTo>
                  <a:lnTo>
                    <a:pt x="39065" y="9207"/>
                  </a:lnTo>
                  <a:lnTo>
                    <a:pt x="38583" y="8512"/>
                  </a:lnTo>
                  <a:lnTo>
                    <a:pt x="38004" y="7759"/>
                  </a:lnTo>
                  <a:lnTo>
                    <a:pt x="37405" y="7045"/>
                  </a:lnTo>
                  <a:lnTo>
                    <a:pt x="36769" y="6350"/>
                  </a:lnTo>
                  <a:lnTo>
                    <a:pt x="36112" y="5694"/>
                  </a:lnTo>
                  <a:lnTo>
                    <a:pt x="35553" y="5192"/>
                  </a:lnTo>
                  <a:lnTo>
                    <a:pt x="34819" y="4574"/>
                  </a:lnTo>
                  <a:lnTo>
                    <a:pt x="34066" y="3995"/>
                  </a:lnTo>
                  <a:lnTo>
                    <a:pt x="33275" y="3474"/>
                  </a:lnTo>
                  <a:lnTo>
                    <a:pt x="32484" y="2972"/>
                  </a:lnTo>
                  <a:lnTo>
                    <a:pt x="31654" y="2509"/>
                  </a:lnTo>
                  <a:lnTo>
                    <a:pt x="30805" y="2065"/>
                  </a:lnTo>
                  <a:lnTo>
                    <a:pt x="29936" y="1679"/>
                  </a:lnTo>
                  <a:lnTo>
                    <a:pt x="29048" y="1332"/>
                  </a:lnTo>
                  <a:lnTo>
                    <a:pt x="28160" y="1023"/>
                  </a:lnTo>
                  <a:lnTo>
                    <a:pt x="27234" y="753"/>
                  </a:lnTo>
                  <a:lnTo>
                    <a:pt x="26307" y="521"/>
                  </a:lnTo>
                  <a:lnTo>
                    <a:pt x="25362" y="328"/>
                  </a:lnTo>
                  <a:lnTo>
                    <a:pt x="24416" y="193"/>
                  </a:lnTo>
                  <a:lnTo>
                    <a:pt x="23451" y="77"/>
                  </a:lnTo>
                  <a:lnTo>
                    <a:pt x="22486" y="19"/>
                  </a:lnTo>
                  <a:lnTo>
                    <a:pt x="21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5"/>
            <p:cNvSpPr/>
            <p:nvPr/>
          </p:nvSpPr>
          <p:spPr>
            <a:xfrm>
              <a:off x="1862050" y="273325"/>
              <a:ext cx="963625" cy="1113700"/>
            </a:xfrm>
            <a:custGeom>
              <a:avLst/>
              <a:gdLst/>
              <a:ahLst/>
              <a:cxnLst/>
              <a:rect l="l" t="t" r="r" b="b"/>
              <a:pathLst>
                <a:path w="38545" h="44548" extrusionOk="0">
                  <a:moveTo>
                    <a:pt x="19263" y="1"/>
                  </a:moveTo>
                  <a:lnTo>
                    <a:pt x="18761" y="20"/>
                  </a:lnTo>
                  <a:lnTo>
                    <a:pt x="18278" y="20"/>
                  </a:lnTo>
                  <a:lnTo>
                    <a:pt x="17776" y="59"/>
                  </a:lnTo>
                  <a:lnTo>
                    <a:pt x="17294" y="97"/>
                  </a:lnTo>
                  <a:lnTo>
                    <a:pt x="16811" y="155"/>
                  </a:lnTo>
                  <a:lnTo>
                    <a:pt x="16329" y="213"/>
                  </a:lnTo>
                  <a:lnTo>
                    <a:pt x="15383" y="368"/>
                  </a:lnTo>
                  <a:lnTo>
                    <a:pt x="14457" y="580"/>
                  </a:lnTo>
                  <a:lnTo>
                    <a:pt x="13530" y="812"/>
                  </a:lnTo>
                  <a:lnTo>
                    <a:pt x="12642" y="1101"/>
                  </a:lnTo>
                  <a:lnTo>
                    <a:pt x="11774" y="1429"/>
                  </a:lnTo>
                  <a:lnTo>
                    <a:pt x="10905" y="1796"/>
                  </a:lnTo>
                  <a:lnTo>
                    <a:pt x="10075" y="2201"/>
                  </a:lnTo>
                  <a:lnTo>
                    <a:pt x="9284" y="2626"/>
                  </a:lnTo>
                  <a:lnTo>
                    <a:pt x="8493" y="3108"/>
                  </a:lnTo>
                  <a:lnTo>
                    <a:pt x="7740" y="3610"/>
                  </a:lnTo>
                  <a:lnTo>
                    <a:pt x="7006" y="4151"/>
                  </a:lnTo>
                  <a:lnTo>
                    <a:pt x="6312" y="4710"/>
                  </a:lnTo>
                  <a:lnTo>
                    <a:pt x="5636" y="5309"/>
                  </a:lnTo>
                  <a:lnTo>
                    <a:pt x="4999" y="5946"/>
                  </a:lnTo>
                  <a:lnTo>
                    <a:pt x="4401" y="6602"/>
                  </a:lnTo>
                  <a:lnTo>
                    <a:pt x="3822" y="7297"/>
                  </a:lnTo>
                  <a:lnTo>
                    <a:pt x="3281" y="8011"/>
                  </a:lnTo>
                  <a:lnTo>
                    <a:pt x="2780" y="8744"/>
                  </a:lnTo>
                  <a:lnTo>
                    <a:pt x="2316" y="9497"/>
                  </a:lnTo>
                  <a:lnTo>
                    <a:pt x="1892" y="10288"/>
                  </a:lnTo>
                  <a:lnTo>
                    <a:pt x="1506" y="11080"/>
                  </a:lnTo>
                  <a:lnTo>
                    <a:pt x="1158" y="11910"/>
                  </a:lnTo>
                  <a:lnTo>
                    <a:pt x="1004" y="12334"/>
                  </a:lnTo>
                  <a:lnTo>
                    <a:pt x="869" y="12740"/>
                  </a:lnTo>
                  <a:lnTo>
                    <a:pt x="734" y="13183"/>
                  </a:lnTo>
                  <a:lnTo>
                    <a:pt x="599" y="13608"/>
                  </a:lnTo>
                  <a:lnTo>
                    <a:pt x="483" y="14052"/>
                  </a:lnTo>
                  <a:lnTo>
                    <a:pt x="386" y="14496"/>
                  </a:lnTo>
                  <a:lnTo>
                    <a:pt x="290" y="14940"/>
                  </a:lnTo>
                  <a:lnTo>
                    <a:pt x="213" y="15384"/>
                  </a:lnTo>
                  <a:lnTo>
                    <a:pt x="155" y="15828"/>
                  </a:lnTo>
                  <a:lnTo>
                    <a:pt x="97" y="16291"/>
                  </a:lnTo>
                  <a:lnTo>
                    <a:pt x="58" y="16754"/>
                  </a:lnTo>
                  <a:lnTo>
                    <a:pt x="20" y="17217"/>
                  </a:lnTo>
                  <a:lnTo>
                    <a:pt x="0" y="17681"/>
                  </a:lnTo>
                  <a:lnTo>
                    <a:pt x="0" y="18144"/>
                  </a:lnTo>
                  <a:lnTo>
                    <a:pt x="0" y="44547"/>
                  </a:lnTo>
                  <a:lnTo>
                    <a:pt x="38544" y="44547"/>
                  </a:lnTo>
                  <a:lnTo>
                    <a:pt x="38544" y="18144"/>
                  </a:lnTo>
                  <a:lnTo>
                    <a:pt x="38525" y="17642"/>
                  </a:lnTo>
                  <a:lnTo>
                    <a:pt x="38506" y="17140"/>
                  </a:lnTo>
                  <a:lnTo>
                    <a:pt x="38467" y="16638"/>
                  </a:lnTo>
                  <a:lnTo>
                    <a:pt x="38428" y="16156"/>
                  </a:lnTo>
                  <a:lnTo>
                    <a:pt x="38313" y="15422"/>
                  </a:lnTo>
                  <a:lnTo>
                    <a:pt x="38177" y="14689"/>
                  </a:lnTo>
                  <a:lnTo>
                    <a:pt x="38062" y="14129"/>
                  </a:lnTo>
                  <a:lnTo>
                    <a:pt x="37927" y="13589"/>
                  </a:lnTo>
                  <a:lnTo>
                    <a:pt x="37695" y="12817"/>
                  </a:lnTo>
                  <a:lnTo>
                    <a:pt x="37425" y="12083"/>
                  </a:lnTo>
                  <a:lnTo>
                    <a:pt x="37135" y="11350"/>
                  </a:lnTo>
                  <a:lnTo>
                    <a:pt x="36807" y="10636"/>
                  </a:lnTo>
                  <a:lnTo>
                    <a:pt x="36460" y="9922"/>
                  </a:lnTo>
                  <a:lnTo>
                    <a:pt x="36054" y="9246"/>
                  </a:lnTo>
                  <a:lnTo>
                    <a:pt x="35649" y="8571"/>
                  </a:lnTo>
                  <a:lnTo>
                    <a:pt x="35186" y="7934"/>
                  </a:lnTo>
                  <a:lnTo>
                    <a:pt x="34665" y="7239"/>
                  </a:lnTo>
                  <a:lnTo>
                    <a:pt x="34105" y="6563"/>
                  </a:lnTo>
                  <a:lnTo>
                    <a:pt x="33507" y="5926"/>
                  </a:lnTo>
                  <a:lnTo>
                    <a:pt x="32889" y="5309"/>
                  </a:lnTo>
                  <a:lnTo>
                    <a:pt x="32368" y="4845"/>
                  </a:lnTo>
                  <a:lnTo>
                    <a:pt x="31712" y="4305"/>
                  </a:lnTo>
                  <a:lnTo>
                    <a:pt x="31036" y="3784"/>
                  </a:lnTo>
                  <a:lnTo>
                    <a:pt x="30322" y="3282"/>
                  </a:lnTo>
                  <a:lnTo>
                    <a:pt x="29589" y="2819"/>
                  </a:lnTo>
                  <a:lnTo>
                    <a:pt x="28836" y="2394"/>
                  </a:lnTo>
                  <a:lnTo>
                    <a:pt x="28044" y="1989"/>
                  </a:lnTo>
                  <a:lnTo>
                    <a:pt x="27253" y="1622"/>
                  </a:lnTo>
                  <a:lnTo>
                    <a:pt x="26423" y="1294"/>
                  </a:lnTo>
                  <a:lnTo>
                    <a:pt x="25593" y="1005"/>
                  </a:lnTo>
                  <a:lnTo>
                    <a:pt x="24744" y="754"/>
                  </a:lnTo>
                  <a:lnTo>
                    <a:pt x="23856" y="522"/>
                  </a:lnTo>
                  <a:lnTo>
                    <a:pt x="22968" y="348"/>
                  </a:lnTo>
                  <a:lnTo>
                    <a:pt x="22061" y="194"/>
                  </a:lnTo>
                  <a:lnTo>
                    <a:pt x="21135" y="97"/>
                  </a:lnTo>
                  <a:lnTo>
                    <a:pt x="20208" y="20"/>
                  </a:lnTo>
                  <a:lnTo>
                    <a:pt x="19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5"/>
            <p:cNvSpPr/>
            <p:nvPr/>
          </p:nvSpPr>
          <p:spPr>
            <a:xfrm>
              <a:off x="2120675" y="309525"/>
              <a:ext cx="213300" cy="213775"/>
            </a:xfrm>
            <a:custGeom>
              <a:avLst/>
              <a:gdLst/>
              <a:ahLst/>
              <a:cxnLst/>
              <a:rect l="l" t="t" r="r" b="b"/>
              <a:pathLst>
                <a:path w="8532" h="8551" extrusionOk="0">
                  <a:moveTo>
                    <a:pt x="2510" y="1"/>
                  </a:moveTo>
                  <a:lnTo>
                    <a:pt x="2510" y="1"/>
                  </a:lnTo>
                  <a:lnTo>
                    <a:pt x="2510" y="1"/>
                  </a:lnTo>
                  <a:close/>
                  <a:moveTo>
                    <a:pt x="2510" y="1"/>
                  </a:moveTo>
                  <a:lnTo>
                    <a:pt x="2645" y="2645"/>
                  </a:lnTo>
                  <a:lnTo>
                    <a:pt x="1" y="2510"/>
                  </a:lnTo>
                  <a:lnTo>
                    <a:pt x="1969" y="4285"/>
                  </a:lnTo>
                  <a:lnTo>
                    <a:pt x="1" y="6042"/>
                  </a:lnTo>
                  <a:lnTo>
                    <a:pt x="1" y="6042"/>
                  </a:lnTo>
                  <a:lnTo>
                    <a:pt x="2645" y="5907"/>
                  </a:lnTo>
                  <a:lnTo>
                    <a:pt x="2645" y="5907"/>
                  </a:lnTo>
                  <a:lnTo>
                    <a:pt x="2510" y="8551"/>
                  </a:lnTo>
                  <a:lnTo>
                    <a:pt x="4266" y="6582"/>
                  </a:lnTo>
                  <a:lnTo>
                    <a:pt x="6042" y="8551"/>
                  </a:lnTo>
                  <a:lnTo>
                    <a:pt x="5907" y="5907"/>
                  </a:lnTo>
                  <a:lnTo>
                    <a:pt x="8532" y="6042"/>
                  </a:lnTo>
                  <a:lnTo>
                    <a:pt x="6582" y="4285"/>
                  </a:lnTo>
                  <a:lnTo>
                    <a:pt x="8532" y="2510"/>
                  </a:lnTo>
                  <a:lnTo>
                    <a:pt x="5907" y="2645"/>
                  </a:lnTo>
                  <a:lnTo>
                    <a:pt x="5907" y="2645"/>
                  </a:lnTo>
                  <a:lnTo>
                    <a:pt x="6042" y="1"/>
                  </a:lnTo>
                  <a:lnTo>
                    <a:pt x="4266" y="1969"/>
                  </a:lnTo>
                  <a:lnTo>
                    <a:pt x="2510" y="1"/>
                  </a:lnTo>
                  <a:close/>
                  <a:moveTo>
                    <a:pt x="2510" y="8551"/>
                  </a:moveTo>
                  <a:lnTo>
                    <a:pt x="2510" y="8551"/>
                  </a:lnTo>
                  <a:lnTo>
                    <a:pt x="2510" y="85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5"/>
            <p:cNvSpPr/>
            <p:nvPr/>
          </p:nvSpPr>
          <p:spPr>
            <a:xfrm>
              <a:off x="2622975" y="1197850"/>
              <a:ext cx="157325" cy="156850"/>
            </a:xfrm>
            <a:custGeom>
              <a:avLst/>
              <a:gdLst/>
              <a:ahLst/>
              <a:cxnLst/>
              <a:rect l="l" t="t" r="r" b="b"/>
              <a:pathLst>
                <a:path w="6293" h="6274" extrusionOk="0">
                  <a:moveTo>
                    <a:pt x="1854" y="1"/>
                  </a:moveTo>
                  <a:lnTo>
                    <a:pt x="1950" y="1931"/>
                  </a:lnTo>
                  <a:lnTo>
                    <a:pt x="1" y="1834"/>
                  </a:lnTo>
                  <a:lnTo>
                    <a:pt x="1" y="1834"/>
                  </a:lnTo>
                  <a:lnTo>
                    <a:pt x="1448" y="3127"/>
                  </a:lnTo>
                  <a:lnTo>
                    <a:pt x="1" y="4440"/>
                  </a:lnTo>
                  <a:lnTo>
                    <a:pt x="1950" y="4343"/>
                  </a:lnTo>
                  <a:lnTo>
                    <a:pt x="1854" y="6273"/>
                  </a:lnTo>
                  <a:lnTo>
                    <a:pt x="3147" y="4826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93" y="4440"/>
                  </a:lnTo>
                  <a:lnTo>
                    <a:pt x="4845" y="3127"/>
                  </a:lnTo>
                  <a:lnTo>
                    <a:pt x="6293" y="1834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47" y="1429"/>
                  </a:lnTo>
                  <a:lnTo>
                    <a:pt x="1854" y="1"/>
                  </a:lnTo>
                  <a:close/>
                  <a:moveTo>
                    <a:pt x="1854" y="6273"/>
                  </a:moveTo>
                  <a:lnTo>
                    <a:pt x="1854" y="6273"/>
                  </a:lnTo>
                  <a:lnTo>
                    <a:pt x="1854" y="6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5"/>
            <p:cNvSpPr/>
            <p:nvPr/>
          </p:nvSpPr>
          <p:spPr>
            <a:xfrm>
              <a:off x="1894375" y="1167450"/>
              <a:ext cx="156850" cy="156850"/>
            </a:xfrm>
            <a:custGeom>
              <a:avLst/>
              <a:gdLst/>
              <a:ahLst/>
              <a:cxnLst/>
              <a:rect l="l" t="t" r="r" b="b"/>
              <a:pathLst>
                <a:path w="6274" h="6274" extrusionOk="0">
                  <a:moveTo>
                    <a:pt x="4440" y="1"/>
                  </a:moveTo>
                  <a:lnTo>
                    <a:pt x="4440" y="1"/>
                  </a:lnTo>
                  <a:lnTo>
                    <a:pt x="4440" y="1"/>
                  </a:lnTo>
                  <a:close/>
                  <a:moveTo>
                    <a:pt x="1834" y="1"/>
                  </a:moveTo>
                  <a:lnTo>
                    <a:pt x="1930" y="1931"/>
                  </a:lnTo>
                  <a:lnTo>
                    <a:pt x="0" y="1834"/>
                  </a:lnTo>
                  <a:lnTo>
                    <a:pt x="1429" y="3147"/>
                  </a:lnTo>
                  <a:lnTo>
                    <a:pt x="0" y="4440"/>
                  </a:lnTo>
                  <a:lnTo>
                    <a:pt x="1930" y="4343"/>
                  </a:lnTo>
                  <a:lnTo>
                    <a:pt x="1834" y="6273"/>
                  </a:lnTo>
                  <a:lnTo>
                    <a:pt x="3127" y="4845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73" y="4440"/>
                  </a:lnTo>
                  <a:lnTo>
                    <a:pt x="4826" y="3147"/>
                  </a:lnTo>
                  <a:lnTo>
                    <a:pt x="6273" y="1834"/>
                  </a:lnTo>
                  <a:lnTo>
                    <a:pt x="4343" y="1931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27" y="1448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5"/>
            <p:cNvSpPr/>
            <p:nvPr/>
          </p:nvSpPr>
          <p:spPr>
            <a:xfrm>
              <a:off x="1861550" y="659350"/>
              <a:ext cx="295350" cy="292450"/>
            </a:xfrm>
            <a:custGeom>
              <a:avLst/>
              <a:gdLst/>
              <a:ahLst/>
              <a:cxnLst/>
              <a:rect l="l" t="t" r="r" b="b"/>
              <a:pathLst>
                <a:path w="11814" h="11698" extrusionOk="0">
                  <a:moveTo>
                    <a:pt x="5058" y="1"/>
                  </a:moveTo>
                  <a:lnTo>
                    <a:pt x="4961" y="20"/>
                  </a:lnTo>
                  <a:lnTo>
                    <a:pt x="4865" y="59"/>
                  </a:lnTo>
                  <a:lnTo>
                    <a:pt x="4672" y="194"/>
                  </a:lnTo>
                  <a:lnTo>
                    <a:pt x="4498" y="329"/>
                  </a:lnTo>
                  <a:lnTo>
                    <a:pt x="4402" y="367"/>
                  </a:lnTo>
                  <a:lnTo>
                    <a:pt x="4305" y="406"/>
                  </a:lnTo>
                  <a:lnTo>
                    <a:pt x="4209" y="425"/>
                  </a:lnTo>
                  <a:lnTo>
                    <a:pt x="4093" y="445"/>
                  </a:lnTo>
                  <a:lnTo>
                    <a:pt x="3880" y="42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64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53"/>
                  </a:lnTo>
                  <a:lnTo>
                    <a:pt x="2993" y="946"/>
                  </a:lnTo>
                  <a:lnTo>
                    <a:pt x="2935" y="1024"/>
                  </a:lnTo>
                  <a:lnTo>
                    <a:pt x="2838" y="1082"/>
                  </a:lnTo>
                  <a:lnTo>
                    <a:pt x="2742" y="1139"/>
                  </a:lnTo>
                  <a:lnTo>
                    <a:pt x="2645" y="1159"/>
                  </a:lnTo>
                  <a:lnTo>
                    <a:pt x="2433" y="1217"/>
                  </a:lnTo>
                  <a:lnTo>
                    <a:pt x="2221" y="1275"/>
                  </a:lnTo>
                  <a:lnTo>
                    <a:pt x="2124" y="1313"/>
                  </a:lnTo>
                  <a:lnTo>
                    <a:pt x="2028" y="1371"/>
                  </a:lnTo>
                  <a:lnTo>
                    <a:pt x="1970" y="1448"/>
                  </a:lnTo>
                  <a:lnTo>
                    <a:pt x="1912" y="1545"/>
                  </a:lnTo>
                  <a:lnTo>
                    <a:pt x="1815" y="1757"/>
                  </a:lnTo>
                  <a:lnTo>
                    <a:pt x="1738" y="1950"/>
                  </a:lnTo>
                  <a:lnTo>
                    <a:pt x="1680" y="2047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68"/>
                  </a:lnTo>
                  <a:lnTo>
                    <a:pt x="927" y="2645"/>
                  </a:lnTo>
                  <a:lnTo>
                    <a:pt x="889" y="2741"/>
                  </a:lnTo>
                  <a:lnTo>
                    <a:pt x="850" y="2838"/>
                  </a:lnTo>
                  <a:lnTo>
                    <a:pt x="831" y="3070"/>
                  </a:lnTo>
                  <a:lnTo>
                    <a:pt x="812" y="3282"/>
                  </a:lnTo>
                  <a:lnTo>
                    <a:pt x="792" y="3398"/>
                  </a:lnTo>
                  <a:lnTo>
                    <a:pt x="754" y="3494"/>
                  </a:lnTo>
                  <a:lnTo>
                    <a:pt x="696" y="3591"/>
                  </a:lnTo>
                  <a:lnTo>
                    <a:pt x="638" y="3668"/>
                  </a:lnTo>
                  <a:lnTo>
                    <a:pt x="483" y="3822"/>
                  </a:lnTo>
                  <a:lnTo>
                    <a:pt x="329" y="3996"/>
                  </a:lnTo>
                  <a:lnTo>
                    <a:pt x="271" y="4092"/>
                  </a:lnTo>
                  <a:lnTo>
                    <a:pt x="233" y="4189"/>
                  </a:lnTo>
                  <a:lnTo>
                    <a:pt x="213" y="4285"/>
                  </a:lnTo>
                  <a:lnTo>
                    <a:pt x="213" y="4382"/>
                  </a:lnTo>
                  <a:lnTo>
                    <a:pt x="252" y="4614"/>
                  </a:lnTo>
                  <a:lnTo>
                    <a:pt x="290" y="4826"/>
                  </a:lnTo>
                  <a:lnTo>
                    <a:pt x="310" y="4942"/>
                  </a:lnTo>
                  <a:lnTo>
                    <a:pt x="290" y="5038"/>
                  </a:lnTo>
                  <a:lnTo>
                    <a:pt x="271" y="5135"/>
                  </a:lnTo>
                  <a:lnTo>
                    <a:pt x="233" y="5251"/>
                  </a:lnTo>
                  <a:lnTo>
                    <a:pt x="136" y="5444"/>
                  </a:lnTo>
                  <a:lnTo>
                    <a:pt x="40" y="5637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45"/>
                  </a:lnTo>
                  <a:lnTo>
                    <a:pt x="40" y="6061"/>
                  </a:lnTo>
                  <a:lnTo>
                    <a:pt x="136" y="6254"/>
                  </a:lnTo>
                  <a:lnTo>
                    <a:pt x="233" y="6447"/>
                  </a:lnTo>
                  <a:lnTo>
                    <a:pt x="271" y="6544"/>
                  </a:lnTo>
                  <a:lnTo>
                    <a:pt x="290" y="6660"/>
                  </a:lnTo>
                  <a:lnTo>
                    <a:pt x="310" y="6756"/>
                  </a:lnTo>
                  <a:lnTo>
                    <a:pt x="290" y="6872"/>
                  </a:lnTo>
                  <a:lnTo>
                    <a:pt x="252" y="7084"/>
                  </a:lnTo>
                  <a:lnTo>
                    <a:pt x="213" y="7316"/>
                  </a:lnTo>
                  <a:lnTo>
                    <a:pt x="213" y="7412"/>
                  </a:lnTo>
                  <a:lnTo>
                    <a:pt x="233" y="7509"/>
                  </a:lnTo>
                  <a:lnTo>
                    <a:pt x="271" y="7605"/>
                  </a:lnTo>
                  <a:lnTo>
                    <a:pt x="329" y="7702"/>
                  </a:lnTo>
                  <a:lnTo>
                    <a:pt x="483" y="7856"/>
                  </a:lnTo>
                  <a:lnTo>
                    <a:pt x="638" y="8030"/>
                  </a:lnTo>
                  <a:lnTo>
                    <a:pt x="696" y="8107"/>
                  </a:lnTo>
                  <a:lnTo>
                    <a:pt x="754" y="8204"/>
                  </a:lnTo>
                  <a:lnTo>
                    <a:pt x="792" y="8300"/>
                  </a:lnTo>
                  <a:lnTo>
                    <a:pt x="812" y="8397"/>
                  </a:lnTo>
                  <a:lnTo>
                    <a:pt x="831" y="8628"/>
                  </a:lnTo>
                  <a:lnTo>
                    <a:pt x="850" y="8841"/>
                  </a:lnTo>
                  <a:lnTo>
                    <a:pt x="889" y="8956"/>
                  </a:lnTo>
                  <a:lnTo>
                    <a:pt x="927" y="9053"/>
                  </a:lnTo>
                  <a:lnTo>
                    <a:pt x="1005" y="9130"/>
                  </a:lnTo>
                  <a:lnTo>
                    <a:pt x="1082" y="9188"/>
                  </a:lnTo>
                  <a:lnTo>
                    <a:pt x="1275" y="9304"/>
                  </a:lnTo>
                  <a:lnTo>
                    <a:pt x="1468" y="9420"/>
                  </a:lnTo>
                  <a:lnTo>
                    <a:pt x="1545" y="9477"/>
                  </a:lnTo>
                  <a:lnTo>
                    <a:pt x="1622" y="9555"/>
                  </a:lnTo>
                  <a:lnTo>
                    <a:pt x="1680" y="9632"/>
                  </a:lnTo>
                  <a:lnTo>
                    <a:pt x="1738" y="9728"/>
                  </a:lnTo>
                  <a:lnTo>
                    <a:pt x="1815" y="9941"/>
                  </a:lnTo>
                  <a:lnTo>
                    <a:pt x="1912" y="10153"/>
                  </a:lnTo>
                  <a:lnTo>
                    <a:pt x="1970" y="10230"/>
                  </a:lnTo>
                  <a:lnTo>
                    <a:pt x="2028" y="10307"/>
                  </a:lnTo>
                  <a:lnTo>
                    <a:pt x="2124" y="1036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45" y="10520"/>
                  </a:lnTo>
                  <a:lnTo>
                    <a:pt x="2742" y="10558"/>
                  </a:lnTo>
                  <a:lnTo>
                    <a:pt x="2838" y="10616"/>
                  </a:lnTo>
                  <a:lnTo>
                    <a:pt x="2935" y="10674"/>
                  </a:lnTo>
                  <a:lnTo>
                    <a:pt x="2993" y="10751"/>
                  </a:lnTo>
                  <a:lnTo>
                    <a:pt x="3147" y="10925"/>
                  </a:lnTo>
                  <a:lnTo>
                    <a:pt x="3282" y="11099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53"/>
                  </a:lnTo>
                  <a:lnTo>
                    <a:pt x="3649" y="11272"/>
                  </a:lnTo>
                  <a:lnTo>
                    <a:pt x="3880" y="11272"/>
                  </a:lnTo>
                  <a:lnTo>
                    <a:pt x="4093" y="11253"/>
                  </a:lnTo>
                  <a:lnTo>
                    <a:pt x="4209" y="11253"/>
                  </a:lnTo>
                  <a:lnTo>
                    <a:pt x="4305" y="11272"/>
                  </a:lnTo>
                  <a:lnTo>
                    <a:pt x="4402" y="11311"/>
                  </a:lnTo>
                  <a:lnTo>
                    <a:pt x="4498" y="11369"/>
                  </a:lnTo>
                  <a:lnTo>
                    <a:pt x="4672" y="11504"/>
                  </a:lnTo>
                  <a:lnTo>
                    <a:pt x="4865" y="11620"/>
                  </a:lnTo>
                  <a:lnTo>
                    <a:pt x="4961" y="11678"/>
                  </a:lnTo>
                  <a:lnTo>
                    <a:pt x="5058" y="11697"/>
                  </a:lnTo>
                  <a:lnTo>
                    <a:pt x="5174" y="11697"/>
                  </a:lnTo>
                  <a:lnTo>
                    <a:pt x="5270" y="11678"/>
                  </a:lnTo>
                  <a:lnTo>
                    <a:pt x="5482" y="11620"/>
                  </a:lnTo>
                  <a:lnTo>
                    <a:pt x="5695" y="11543"/>
                  </a:lnTo>
                  <a:lnTo>
                    <a:pt x="5791" y="11523"/>
                  </a:lnTo>
                  <a:lnTo>
                    <a:pt x="5907" y="11504"/>
                  </a:lnTo>
                  <a:lnTo>
                    <a:pt x="6004" y="11523"/>
                  </a:lnTo>
                  <a:lnTo>
                    <a:pt x="6119" y="11543"/>
                  </a:lnTo>
                  <a:lnTo>
                    <a:pt x="6332" y="11620"/>
                  </a:lnTo>
                  <a:lnTo>
                    <a:pt x="6544" y="11678"/>
                  </a:lnTo>
                  <a:lnTo>
                    <a:pt x="6640" y="11697"/>
                  </a:lnTo>
                  <a:lnTo>
                    <a:pt x="6737" y="11697"/>
                  </a:lnTo>
                  <a:lnTo>
                    <a:pt x="6853" y="11678"/>
                  </a:lnTo>
                  <a:lnTo>
                    <a:pt x="6949" y="11620"/>
                  </a:lnTo>
                  <a:lnTo>
                    <a:pt x="7123" y="11504"/>
                  </a:lnTo>
                  <a:lnTo>
                    <a:pt x="7316" y="11369"/>
                  </a:lnTo>
                  <a:lnTo>
                    <a:pt x="7412" y="11311"/>
                  </a:lnTo>
                  <a:lnTo>
                    <a:pt x="7509" y="11272"/>
                  </a:lnTo>
                  <a:lnTo>
                    <a:pt x="7605" y="11253"/>
                  </a:lnTo>
                  <a:lnTo>
                    <a:pt x="7721" y="11253"/>
                  </a:lnTo>
                  <a:lnTo>
                    <a:pt x="7934" y="11272"/>
                  </a:lnTo>
                  <a:lnTo>
                    <a:pt x="8165" y="11272"/>
                  </a:lnTo>
                  <a:lnTo>
                    <a:pt x="8262" y="11253"/>
                  </a:lnTo>
                  <a:lnTo>
                    <a:pt x="8358" y="11234"/>
                  </a:lnTo>
                  <a:lnTo>
                    <a:pt x="8455" y="11176"/>
                  </a:lnTo>
                  <a:lnTo>
                    <a:pt x="8532" y="11099"/>
                  </a:lnTo>
                  <a:lnTo>
                    <a:pt x="8667" y="10925"/>
                  </a:lnTo>
                  <a:lnTo>
                    <a:pt x="8802" y="10751"/>
                  </a:lnTo>
                  <a:lnTo>
                    <a:pt x="8879" y="10674"/>
                  </a:lnTo>
                  <a:lnTo>
                    <a:pt x="8976" y="10616"/>
                  </a:lnTo>
                  <a:lnTo>
                    <a:pt x="9053" y="10558"/>
                  </a:lnTo>
                  <a:lnTo>
                    <a:pt x="9169" y="10520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65"/>
                  </a:lnTo>
                  <a:lnTo>
                    <a:pt x="9786" y="10307"/>
                  </a:lnTo>
                  <a:lnTo>
                    <a:pt x="9844" y="10230"/>
                  </a:lnTo>
                  <a:lnTo>
                    <a:pt x="9902" y="10153"/>
                  </a:lnTo>
                  <a:lnTo>
                    <a:pt x="9999" y="9941"/>
                  </a:lnTo>
                  <a:lnTo>
                    <a:pt x="10076" y="9728"/>
                  </a:lnTo>
                  <a:lnTo>
                    <a:pt x="10115" y="9632"/>
                  </a:lnTo>
                  <a:lnTo>
                    <a:pt x="10192" y="9555"/>
                  </a:lnTo>
                  <a:lnTo>
                    <a:pt x="10269" y="9477"/>
                  </a:lnTo>
                  <a:lnTo>
                    <a:pt x="10346" y="9420"/>
                  </a:lnTo>
                  <a:lnTo>
                    <a:pt x="10539" y="9304"/>
                  </a:lnTo>
                  <a:lnTo>
                    <a:pt x="10732" y="9188"/>
                  </a:lnTo>
                  <a:lnTo>
                    <a:pt x="10809" y="9130"/>
                  </a:lnTo>
                  <a:lnTo>
                    <a:pt x="10887" y="9053"/>
                  </a:lnTo>
                  <a:lnTo>
                    <a:pt x="10925" y="8956"/>
                  </a:lnTo>
                  <a:lnTo>
                    <a:pt x="10945" y="8860"/>
                  </a:lnTo>
                  <a:lnTo>
                    <a:pt x="10983" y="8628"/>
                  </a:lnTo>
                  <a:lnTo>
                    <a:pt x="11002" y="8397"/>
                  </a:lnTo>
                  <a:lnTo>
                    <a:pt x="11022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76" y="8030"/>
                  </a:lnTo>
                  <a:lnTo>
                    <a:pt x="11331" y="7856"/>
                  </a:lnTo>
                  <a:lnTo>
                    <a:pt x="11485" y="7702"/>
                  </a:lnTo>
                  <a:lnTo>
                    <a:pt x="11543" y="7605"/>
                  </a:lnTo>
                  <a:lnTo>
                    <a:pt x="11581" y="7509"/>
                  </a:lnTo>
                  <a:lnTo>
                    <a:pt x="11601" y="7412"/>
                  </a:lnTo>
                  <a:lnTo>
                    <a:pt x="11601" y="7316"/>
                  </a:lnTo>
                  <a:lnTo>
                    <a:pt x="11562" y="7084"/>
                  </a:lnTo>
                  <a:lnTo>
                    <a:pt x="11524" y="6872"/>
                  </a:lnTo>
                  <a:lnTo>
                    <a:pt x="11504" y="6756"/>
                  </a:lnTo>
                  <a:lnTo>
                    <a:pt x="11504" y="6660"/>
                  </a:lnTo>
                  <a:lnTo>
                    <a:pt x="11543" y="6544"/>
                  </a:lnTo>
                  <a:lnTo>
                    <a:pt x="11581" y="6447"/>
                  </a:lnTo>
                  <a:lnTo>
                    <a:pt x="11678" y="6254"/>
                  </a:lnTo>
                  <a:lnTo>
                    <a:pt x="11774" y="6061"/>
                  </a:lnTo>
                  <a:lnTo>
                    <a:pt x="11813" y="594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37"/>
                  </a:lnTo>
                  <a:lnTo>
                    <a:pt x="11678" y="5444"/>
                  </a:lnTo>
                  <a:lnTo>
                    <a:pt x="11581" y="5251"/>
                  </a:lnTo>
                  <a:lnTo>
                    <a:pt x="11543" y="5135"/>
                  </a:lnTo>
                  <a:lnTo>
                    <a:pt x="11504" y="5038"/>
                  </a:lnTo>
                  <a:lnTo>
                    <a:pt x="11504" y="4942"/>
                  </a:lnTo>
                  <a:lnTo>
                    <a:pt x="11524" y="4826"/>
                  </a:lnTo>
                  <a:lnTo>
                    <a:pt x="11562" y="4614"/>
                  </a:lnTo>
                  <a:lnTo>
                    <a:pt x="11601" y="4382"/>
                  </a:lnTo>
                  <a:lnTo>
                    <a:pt x="11601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3996"/>
                  </a:lnTo>
                  <a:lnTo>
                    <a:pt x="11331" y="3822"/>
                  </a:lnTo>
                  <a:lnTo>
                    <a:pt x="11176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22" y="3398"/>
                  </a:lnTo>
                  <a:lnTo>
                    <a:pt x="11002" y="3282"/>
                  </a:lnTo>
                  <a:lnTo>
                    <a:pt x="10983" y="3070"/>
                  </a:lnTo>
                  <a:lnTo>
                    <a:pt x="10945" y="2838"/>
                  </a:lnTo>
                  <a:lnTo>
                    <a:pt x="10925" y="2741"/>
                  </a:lnTo>
                  <a:lnTo>
                    <a:pt x="10887" y="2645"/>
                  </a:lnTo>
                  <a:lnTo>
                    <a:pt x="10809" y="2568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15" y="2047"/>
                  </a:lnTo>
                  <a:lnTo>
                    <a:pt x="10076" y="1950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48"/>
                  </a:lnTo>
                  <a:lnTo>
                    <a:pt x="9786" y="1371"/>
                  </a:lnTo>
                  <a:lnTo>
                    <a:pt x="9690" y="1313"/>
                  </a:lnTo>
                  <a:lnTo>
                    <a:pt x="9593" y="1275"/>
                  </a:lnTo>
                  <a:lnTo>
                    <a:pt x="9381" y="1217"/>
                  </a:lnTo>
                  <a:lnTo>
                    <a:pt x="9169" y="1159"/>
                  </a:lnTo>
                  <a:lnTo>
                    <a:pt x="9053" y="1139"/>
                  </a:lnTo>
                  <a:lnTo>
                    <a:pt x="8976" y="1082"/>
                  </a:lnTo>
                  <a:lnTo>
                    <a:pt x="8879" y="1024"/>
                  </a:lnTo>
                  <a:lnTo>
                    <a:pt x="8802" y="946"/>
                  </a:lnTo>
                  <a:lnTo>
                    <a:pt x="8667" y="753"/>
                  </a:lnTo>
                  <a:lnTo>
                    <a:pt x="8532" y="599"/>
                  </a:lnTo>
                  <a:lnTo>
                    <a:pt x="8455" y="522"/>
                  </a:lnTo>
                  <a:lnTo>
                    <a:pt x="8358" y="464"/>
                  </a:lnTo>
                  <a:lnTo>
                    <a:pt x="8262" y="445"/>
                  </a:lnTo>
                  <a:lnTo>
                    <a:pt x="8165" y="425"/>
                  </a:lnTo>
                  <a:lnTo>
                    <a:pt x="7934" y="425"/>
                  </a:lnTo>
                  <a:lnTo>
                    <a:pt x="7721" y="445"/>
                  </a:lnTo>
                  <a:lnTo>
                    <a:pt x="7605" y="425"/>
                  </a:lnTo>
                  <a:lnTo>
                    <a:pt x="7509" y="406"/>
                  </a:lnTo>
                  <a:lnTo>
                    <a:pt x="7412" y="36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59"/>
                  </a:lnTo>
                  <a:lnTo>
                    <a:pt x="6853" y="20"/>
                  </a:lnTo>
                  <a:lnTo>
                    <a:pt x="6737" y="1"/>
                  </a:lnTo>
                  <a:lnTo>
                    <a:pt x="6544" y="1"/>
                  </a:lnTo>
                  <a:lnTo>
                    <a:pt x="6332" y="78"/>
                  </a:lnTo>
                  <a:lnTo>
                    <a:pt x="6119" y="155"/>
                  </a:lnTo>
                  <a:lnTo>
                    <a:pt x="6004" y="174"/>
                  </a:lnTo>
                  <a:lnTo>
                    <a:pt x="5907" y="194"/>
                  </a:lnTo>
                  <a:lnTo>
                    <a:pt x="5791" y="174"/>
                  </a:lnTo>
                  <a:lnTo>
                    <a:pt x="5695" y="155"/>
                  </a:lnTo>
                  <a:lnTo>
                    <a:pt x="5482" y="78"/>
                  </a:ln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5"/>
            <p:cNvSpPr/>
            <p:nvPr/>
          </p:nvSpPr>
          <p:spPr>
            <a:xfrm>
              <a:off x="1841300" y="659350"/>
              <a:ext cx="295800" cy="292450"/>
            </a:xfrm>
            <a:custGeom>
              <a:avLst/>
              <a:gdLst/>
              <a:ahLst/>
              <a:cxnLst/>
              <a:rect l="l" t="t" r="r" b="b"/>
              <a:pathLst>
                <a:path w="11832" h="11698" extrusionOk="0">
                  <a:moveTo>
                    <a:pt x="5076" y="1"/>
                  </a:moveTo>
                  <a:lnTo>
                    <a:pt x="4980" y="20"/>
                  </a:lnTo>
                  <a:lnTo>
                    <a:pt x="4883" y="59"/>
                  </a:lnTo>
                  <a:lnTo>
                    <a:pt x="4690" y="194"/>
                  </a:lnTo>
                  <a:lnTo>
                    <a:pt x="4517" y="329"/>
                  </a:lnTo>
                  <a:lnTo>
                    <a:pt x="4420" y="367"/>
                  </a:lnTo>
                  <a:lnTo>
                    <a:pt x="4324" y="406"/>
                  </a:lnTo>
                  <a:lnTo>
                    <a:pt x="4208" y="425"/>
                  </a:lnTo>
                  <a:lnTo>
                    <a:pt x="4111" y="445"/>
                  </a:lnTo>
                  <a:lnTo>
                    <a:pt x="3880" y="425"/>
                  </a:lnTo>
                  <a:lnTo>
                    <a:pt x="3667" y="425"/>
                  </a:lnTo>
                  <a:lnTo>
                    <a:pt x="3552" y="445"/>
                  </a:lnTo>
                  <a:lnTo>
                    <a:pt x="3455" y="464"/>
                  </a:lnTo>
                  <a:lnTo>
                    <a:pt x="3378" y="522"/>
                  </a:lnTo>
                  <a:lnTo>
                    <a:pt x="3281" y="599"/>
                  </a:lnTo>
                  <a:lnTo>
                    <a:pt x="3146" y="753"/>
                  </a:lnTo>
                  <a:lnTo>
                    <a:pt x="3011" y="946"/>
                  </a:lnTo>
                  <a:lnTo>
                    <a:pt x="2934" y="1024"/>
                  </a:lnTo>
                  <a:lnTo>
                    <a:pt x="2857" y="1082"/>
                  </a:lnTo>
                  <a:lnTo>
                    <a:pt x="2760" y="1139"/>
                  </a:lnTo>
                  <a:lnTo>
                    <a:pt x="2664" y="1159"/>
                  </a:lnTo>
                  <a:lnTo>
                    <a:pt x="2432" y="1217"/>
                  </a:lnTo>
                  <a:lnTo>
                    <a:pt x="2220" y="1275"/>
                  </a:lnTo>
                  <a:lnTo>
                    <a:pt x="2123" y="1313"/>
                  </a:lnTo>
                  <a:lnTo>
                    <a:pt x="2046" y="1371"/>
                  </a:lnTo>
                  <a:lnTo>
                    <a:pt x="1969" y="1448"/>
                  </a:lnTo>
                  <a:lnTo>
                    <a:pt x="1911" y="1545"/>
                  </a:lnTo>
                  <a:lnTo>
                    <a:pt x="1834" y="1757"/>
                  </a:lnTo>
                  <a:lnTo>
                    <a:pt x="1737" y="1950"/>
                  </a:lnTo>
                  <a:lnTo>
                    <a:pt x="1699" y="2047"/>
                  </a:lnTo>
                  <a:lnTo>
                    <a:pt x="1641" y="2143"/>
                  </a:lnTo>
                  <a:lnTo>
                    <a:pt x="1564" y="2220"/>
                  </a:lnTo>
                  <a:lnTo>
                    <a:pt x="1467" y="2278"/>
                  </a:lnTo>
                  <a:lnTo>
                    <a:pt x="1274" y="2394"/>
                  </a:lnTo>
                  <a:lnTo>
                    <a:pt x="1081" y="2510"/>
                  </a:lnTo>
                  <a:lnTo>
                    <a:pt x="1004" y="2568"/>
                  </a:lnTo>
                  <a:lnTo>
                    <a:pt x="946" y="2645"/>
                  </a:lnTo>
                  <a:lnTo>
                    <a:pt x="888" y="2741"/>
                  </a:lnTo>
                  <a:lnTo>
                    <a:pt x="869" y="2838"/>
                  </a:lnTo>
                  <a:lnTo>
                    <a:pt x="850" y="3070"/>
                  </a:lnTo>
                  <a:lnTo>
                    <a:pt x="811" y="3282"/>
                  </a:lnTo>
                  <a:lnTo>
                    <a:pt x="792" y="3398"/>
                  </a:lnTo>
                  <a:lnTo>
                    <a:pt x="772" y="3494"/>
                  </a:lnTo>
                  <a:lnTo>
                    <a:pt x="714" y="3591"/>
                  </a:lnTo>
                  <a:lnTo>
                    <a:pt x="637" y="3668"/>
                  </a:lnTo>
                  <a:lnTo>
                    <a:pt x="483" y="3822"/>
                  </a:lnTo>
                  <a:lnTo>
                    <a:pt x="348" y="3996"/>
                  </a:lnTo>
                  <a:lnTo>
                    <a:pt x="290" y="4092"/>
                  </a:lnTo>
                  <a:lnTo>
                    <a:pt x="232" y="4189"/>
                  </a:lnTo>
                  <a:lnTo>
                    <a:pt x="232" y="4285"/>
                  </a:lnTo>
                  <a:lnTo>
                    <a:pt x="232" y="4382"/>
                  </a:lnTo>
                  <a:lnTo>
                    <a:pt x="270" y="4614"/>
                  </a:lnTo>
                  <a:lnTo>
                    <a:pt x="309" y="4826"/>
                  </a:lnTo>
                  <a:lnTo>
                    <a:pt x="309" y="4942"/>
                  </a:lnTo>
                  <a:lnTo>
                    <a:pt x="309" y="5038"/>
                  </a:lnTo>
                  <a:lnTo>
                    <a:pt x="290" y="5135"/>
                  </a:lnTo>
                  <a:lnTo>
                    <a:pt x="251" y="5251"/>
                  </a:lnTo>
                  <a:lnTo>
                    <a:pt x="135" y="5444"/>
                  </a:lnTo>
                  <a:lnTo>
                    <a:pt x="39" y="5637"/>
                  </a:lnTo>
                  <a:lnTo>
                    <a:pt x="20" y="5752"/>
                  </a:lnTo>
                  <a:lnTo>
                    <a:pt x="0" y="5849"/>
                  </a:lnTo>
                  <a:lnTo>
                    <a:pt x="20" y="5945"/>
                  </a:lnTo>
                  <a:lnTo>
                    <a:pt x="39" y="6061"/>
                  </a:lnTo>
                  <a:lnTo>
                    <a:pt x="135" y="6254"/>
                  </a:lnTo>
                  <a:lnTo>
                    <a:pt x="251" y="6447"/>
                  </a:lnTo>
                  <a:lnTo>
                    <a:pt x="290" y="6544"/>
                  </a:lnTo>
                  <a:lnTo>
                    <a:pt x="309" y="6660"/>
                  </a:lnTo>
                  <a:lnTo>
                    <a:pt x="309" y="6756"/>
                  </a:lnTo>
                  <a:lnTo>
                    <a:pt x="309" y="6872"/>
                  </a:lnTo>
                  <a:lnTo>
                    <a:pt x="270" y="7084"/>
                  </a:lnTo>
                  <a:lnTo>
                    <a:pt x="232" y="7316"/>
                  </a:lnTo>
                  <a:lnTo>
                    <a:pt x="232" y="7412"/>
                  </a:lnTo>
                  <a:lnTo>
                    <a:pt x="232" y="7509"/>
                  </a:lnTo>
                  <a:lnTo>
                    <a:pt x="290" y="7605"/>
                  </a:lnTo>
                  <a:lnTo>
                    <a:pt x="348" y="7702"/>
                  </a:lnTo>
                  <a:lnTo>
                    <a:pt x="483" y="7856"/>
                  </a:lnTo>
                  <a:lnTo>
                    <a:pt x="637" y="8030"/>
                  </a:lnTo>
                  <a:lnTo>
                    <a:pt x="714" y="8107"/>
                  </a:lnTo>
                  <a:lnTo>
                    <a:pt x="772" y="8204"/>
                  </a:lnTo>
                  <a:lnTo>
                    <a:pt x="792" y="8300"/>
                  </a:lnTo>
                  <a:lnTo>
                    <a:pt x="811" y="8397"/>
                  </a:lnTo>
                  <a:lnTo>
                    <a:pt x="850" y="8628"/>
                  </a:lnTo>
                  <a:lnTo>
                    <a:pt x="869" y="8841"/>
                  </a:lnTo>
                  <a:lnTo>
                    <a:pt x="888" y="8956"/>
                  </a:lnTo>
                  <a:lnTo>
                    <a:pt x="946" y="9053"/>
                  </a:lnTo>
                  <a:lnTo>
                    <a:pt x="1004" y="9130"/>
                  </a:lnTo>
                  <a:lnTo>
                    <a:pt x="1081" y="9188"/>
                  </a:lnTo>
                  <a:lnTo>
                    <a:pt x="1274" y="9304"/>
                  </a:lnTo>
                  <a:lnTo>
                    <a:pt x="1467" y="9420"/>
                  </a:lnTo>
                  <a:lnTo>
                    <a:pt x="1564" y="9477"/>
                  </a:lnTo>
                  <a:lnTo>
                    <a:pt x="1641" y="9555"/>
                  </a:lnTo>
                  <a:lnTo>
                    <a:pt x="1699" y="9632"/>
                  </a:lnTo>
                  <a:lnTo>
                    <a:pt x="1737" y="9728"/>
                  </a:lnTo>
                  <a:lnTo>
                    <a:pt x="1834" y="9941"/>
                  </a:lnTo>
                  <a:lnTo>
                    <a:pt x="1911" y="10153"/>
                  </a:lnTo>
                  <a:lnTo>
                    <a:pt x="1969" y="10230"/>
                  </a:lnTo>
                  <a:lnTo>
                    <a:pt x="2046" y="10307"/>
                  </a:lnTo>
                  <a:lnTo>
                    <a:pt x="2123" y="10365"/>
                  </a:lnTo>
                  <a:lnTo>
                    <a:pt x="2220" y="10423"/>
                  </a:lnTo>
                  <a:lnTo>
                    <a:pt x="2432" y="10481"/>
                  </a:lnTo>
                  <a:lnTo>
                    <a:pt x="2664" y="10520"/>
                  </a:lnTo>
                  <a:lnTo>
                    <a:pt x="2760" y="10558"/>
                  </a:lnTo>
                  <a:lnTo>
                    <a:pt x="2857" y="10616"/>
                  </a:lnTo>
                  <a:lnTo>
                    <a:pt x="2934" y="10674"/>
                  </a:lnTo>
                  <a:lnTo>
                    <a:pt x="3011" y="10751"/>
                  </a:lnTo>
                  <a:lnTo>
                    <a:pt x="3146" y="10925"/>
                  </a:lnTo>
                  <a:lnTo>
                    <a:pt x="3281" y="11099"/>
                  </a:lnTo>
                  <a:lnTo>
                    <a:pt x="3378" y="11176"/>
                  </a:lnTo>
                  <a:lnTo>
                    <a:pt x="3455" y="11234"/>
                  </a:lnTo>
                  <a:lnTo>
                    <a:pt x="3552" y="11253"/>
                  </a:lnTo>
                  <a:lnTo>
                    <a:pt x="3667" y="11272"/>
                  </a:lnTo>
                  <a:lnTo>
                    <a:pt x="3880" y="11272"/>
                  </a:lnTo>
                  <a:lnTo>
                    <a:pt x="4111" y="11253"/>
                  </a:lnTo>
                  <a:lnTo>
                    <a:pt x="4208" y="11253"/>
                  </a:lnTo>
                  <a:lnTo>
                    <a:pt x="4324" y="11272"/>
                  </a:lnTo>
                  <a:lnTo>
                    <a:pt x="4420" y="11311"/>
                  </a:lnTo>
                  <a:lnTo>
                    <a:pt x="4517" y="11369"/>
                  </a:lnTo>
                  <a:lnTo>
                    <a:pt x="4690" y="11504"/>
                  </a:lnTo>
                  <a:lnTo>
                    <a:pt x="4883" y="11620"/>
                  </a:lnTo>
                  <a:lnTo>
                    <a:pt x="4980" y="11678"/>
                  </a:lnTo>
                  <a:lnTo>
                    <a:pt x="5076" y="11697"/>
                  </a:lnTo>
                  <a:lnTo>
                    <a:pt x="5173" y="11697"/>
                  </a:lnTo>
                  <a:lnTo>
                    <a:pt x="5289" y="11678"/>
                  </a:lnTo>
                  <a:lnTo>
                    <a:pt x="5482" y="11620"/>
                  </a:lnTo>
                  <a:lnTo>
                    <a:pt x="5713" y="11543"/>
                  </a:lnTo>
                  <a:lnTo>
                    <a:pt x="5810" y="11523"/>
                  </a:lnTo>
                  <a:lnTo>
                    <a:pt x="5906" y="11504"/>
                  </a:lnTo>
                  <a:lnTo>
                    <a:pt x="6022" y="11523"/>
                  </a:lnTo>
                  <a:lnTo>
                    <a:pt x="6119" y="11543"/>
                  </a:lnTo>
                  <a:lnTo>
                    <a:pt x="6331" y="11620"/>
                  </a:lnTo>
                  <a:lnTo>
                    <a:pt x="6543" y="11678"/>
                  </a:lnTo>
                  <a:lnTo>
                    <a:pt x="6659" y="11697"/>
                  </a:lnTo>
                  <a:lnTo>
                    <a:pt x="6756" y="11697"/>
                  </a:lnTo>
                  <a:lnTo>
                    <a:pt x="6852" y="11678"/>
                  </a:lnTo>
                  <a:lnTo>
                    <a:pt x="6949" y="11620"/>
                  </a:lnTo>
                  <a:lnTo>
                    <a:pt x="7142" y="11504"/>
                  </a:lnTo>
                  <a:lnTo>
                    <a:pt x="7315" y="11369"/>
                  </a:lnTo>
                  <a:lnTo>
                    <a:pt x="7412" y="11311"/>
                  </a:lnTo>
                  <a:lnTo>
                    <a:pt x="7508" y="11272"/>
                  </a:lnTo>
                  <a:lnTo>
                    <a:pt x="7624" y="11253"/>
                  </a:lnTo>
                  <a:lnTo>
                    <a:pt x="7721" y="11253"/>
                  </a:lnTo>
                  <a:lnTo>
                    <a:pt x="7952" y="11272"/>
                  </a:lnTo>
                  <a:lnTo>
                    <a:pt x="8165" y="11272"/>
                  </a:lnTo>
                  <a:lnTo>
                    <a:pt x="8280" y="11253"/>
                  </a:lnTo>
                  <a:lnTo>
                    <a:pt x="8377" y="11234"/>
                  </a:lnTo>
                  <a:lnTo>
                    <a:pt x="8454" y="11176"/>
                  </a:lnTo>
                  <a:lnTo>
                    <a:pt x="8531" y="11099"/>
                  </a:lnTo>
                  <a:lnTo>
                    <a:pt x="8686" y="10925"/>
                  </a:lnTo>
                  <a:lnTo>
                    <a:pt x="8821" y="10751"/>
                  </a:lnTo>
                  <a:lnTo>
                    <a:pt x="8898" y="10674"/>
                  </a:lnTo>
                  <a:lnTo>
                    <a:pt x="8975" y="10616"/>
                  </a:lnTo>
                  <a:lnTo>
                    <a:pt x="9072" y="10558"/>
                  </a:lnTo>
                  <a:lnTo>
                    <a:pt x="9168" y="10520"/>
                  </a:lnTo>
                  <a:lnTo>
                    <a:pt x="9400" y="10481"/>
                  </a:lnTo>
                  <a:lnTo>
                    <a:pt x="9612" y="10423"/>
                  </a:lnTo>
                  <a:lnTo>
                    <a:pt x="9709" y="10365"/>
                  </a:lnTo>
                  <a:lnTo>
                    <a:pt x="9786" y="10307"/>
                  </a:lnTo>
                  <a:lnTo>
                    <a:pt x="9863" y="10230"/>
                  </a:lnTo>
                  <a:lnTo>
                    <a:pt x="9921" y="10153"/>
                  </a:lnTo>
                  <a:lnTo>
                    <a:pt x="9998" y="9941"/>
                  </a:lnTo>
                  <a:lnTo>
                    <a:pt x="10075" y="9728"/>
                  </a:lnTo>
                  <a:lnTo>
                    <a:pt x="10133" y="9632"/>
                  </a:lnTo>
                  <a:lnTo>
                    <a:pt x="10191" y="9555"/>
                  </a:lnTo>
                  <a:lnTo>
                    <a:pt x="10268" y="9477"/>
                  </a:lnTo>
                  <a:lnTo>
                    <a:pt x="10365" y="9420"/>
                  </a:lnTo>
                  <a:lnTo>
                    <a:pt x="10558" y="9304"/>
                  </a:lnTo>
                  <a:lnTo>
                    <a:pt x="10751" y="9188"/>
                  </a:lnTo>
                  <a:lnTo>
                    <a:pt x="10828" y="9130"/>
                  </a:lnTo>
                  <a:lnTo>
                    <a:pt x="10886" y="9053"/>
                  </a:lnTo>
                  <a:lnTo>
                    <a:pt x="10944" y="8956"/>
                  </a:lnTo>
                  <a:lnTo>
                    <a:pt x="10963" y="8860"/>
                  </a:lnTo>
                  <a:lnTo>
                    <a:pt x="10983" y="8628"/>
                  </a:lnTo>
                  <a:lnTo>
                    <a:pt x="11021" y="8397"/>
                  </a:lnTo>
                  <a:lnTo>
                    <a:pt x="11040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95" y="8030"/>
                  </a:lnTo>
                  <a:lnTo>
                    <a:pt x="11349" y="7856"/>
                  </a:lnTo>
                  <a:lnTo>
                    <a:pt x="11484" y="7702"/>
                  </a:lnTo>
                  <a:lnTo>
                    <a:pt x="11542" y="7605"/>
                  </a:lnTo>
                  <a:lnTo>
                    <a:pt x="11581" y="7509"/>
                  </a:lnTo>
                  <a:lnTo>
                    <a:pt x="11600" y="7412"/>
                  </a:lnTo>
                  <a:lnTo>
                    <a:pt x="11600" y="7316"/>
                  </a:lnTo>
                  <a:lnTo>
                    <a:pt x="11562" y="7084"/>
                  </a:lnTo>
                  <a:lnTo>
                    <a:pt x="11523" y="6872"/>
                  </a:lnTo>
                  <a:lnTo>
                    <a:pt x="11523" y="6756"/>
                  </a:lnTo>
                  <a:lnTo>
                    <a:pt x="11523" y="6660"/>
                  </a:lnTo>
                  <a:lnTo>
                    <a:pt x="11542" y="6544"/>
                  </a:lnTo>
                  <a:lnTo>
                    <a:pt x="11581" y="6447"/>
                  </a:lnTo>
                  <a:lnTo>
                    <a:pt x="11697" y="6254"/>
                  </a:lnTo>
                  <a:lnTo>
                    <a:pt x="11793" y="6061"/>
                  </a:lnTo>
                  <a:lnTo>
                    <a:pt x="11812" y="5945"/>
                  </a:lnTo>
                  <a:lnTo>
                    <a:pt x="11832" y="5849"/>
                  </a:lnTo>
                  <a:lnTo>
                    <a:pt x="11812" y="5752"/>
                  </a:lnTo>
                  <a:lnTo>
                    <a:pt x="11793" y="5637"/>
                  </a:lnTo>
                  <a:lnTo>
                    <a:pt x="11697" y="5444"/>
                  </a:lnTo>
                  <a:lnTo>
                    <a:pt x="11581" y="5251"/>
                  </a:lnTo>
                  <a:lnTo>
                    <a:pt x="11542" y="5135"/>
                  </a:lnTo>
                  <a:lnTo>
                    <a:pt x="11523" y="5038"/>
                  </a:lnTo>
                  <a:lnTo>
                    <a:pt x="11523" y="4942"/>
                  </a:lnTo>
                  <a:lnTo>
                    <a:pt x="11523" y="4826"/>
                  </a:lnTo>
                  <a:lnTo>
                    <a:pt x="11562" y="4614"/>
                  </a:lnTo>
                  <a:lnTo>
                    <a:pt x="11600" y="4382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2" y="4092"/>
                  </a:lnTo>
                  <a:lnTo>
                    <a:pt x="11484" y="3996"/>
                  </a:lnTo>
                  <a:lnTo>
                    <a:pt x="11349" y="3822"/>
                  </a:lnTo>
                  <a:lnTo>
                    <a:pt x="11195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40" y="3398"/>
                  </a:lnTo>
                  <a:lnTo>
                    <a:pt x="11021" y="3282"/>
                  </a:lnTo>
                  <a:lnTo>
                    <a:pt x="10983" y="3070"/>
                  </a:lnTo>
                  <a:lnTo>
                    <a:pt x="10963" y="2838"/>
                  </a:lnTo>
                  <a:lnTo>
                    <a:pt x="10944" y="2741"/>
                  </a:lnTo>
                  <a:lnTo>
                    <a:pt x="10886" y="2645"/>
                  </a:lnTo>
                  <a:lnTo>
                    <a:pt x="10828" y="2568"/>
                  </a:lnTo>
                  <a:lnTo>
                    <a:pt x="10751" y="2510"/>
                  </a:lnTo>
                  <a:lnTo>
                    <a:pt x="10558" y="2394"/>
                  </a:lnTo>
                  <a:lnTo>
                    <a:pt x="10365" y="2278"/>
                  </a:lnTo>
                  <a:lnTo>
                    <a:pt x="10268" y="2220"/>
                  </a:lnTo>
                  <a:lnTo>
                    <a:pt x="10191" y="2143"/>
                  </a:lnTo>
                  <a:lnTo>
                    <a:pt x="10133" y="2047"/>
                  </a:lnTo>
                  <a:lnTo>
                    <a:pt x="10075" y="1950"/>
                  </a:lnTo>
                  <a:lnTo>
                    <a:pt x="9998" y="1757"/>
                  </a:lnTo>
                  <a:lnTo>
                    <a:pt x="9921" y="1545"/>
                  </a:lnTo>
                  <a:lnTo>
                    <a:pt x="9863" y="1448"/>
                  </a:lnTo>
                  <a:lnTo>
                    <a:pt x="9786" y="1371"/>
                  </a:lnTo>
                  <a:lnTo>
                    <a:pt x="9709" y="1313"/>
                  </a:lnTo>
                  <a:lnTo>
                    <a:pt x="9612" y="1275"/>
                  </a:lnTo>
                  <a:lnTo>
                    <a:pt x="9400" y="1217"/>
                  </a:lnTo>
                  <a:lnTo>
                    <a:pt x="9168" y="1159"/>
                  </a:lnTo>
                  <a:lnTo>
                    <a:pt x="9072" y="1139"/>
                  </a:lnTo>
                  <a:lnTo>
                    <a:pt x="8975" y="1082"/>
                  </a:lnTo>
                  <a:lnTo>
                    <a:pt x="8898" y="1024"/>
                  </a:lnTo>
                  <a:lnTo>
                    <a:pt x="8821" y="946"/>
                  </a:lnTo>
                  <a:lnTo>
                    <a:pt x="8686" y="753"/>
                  </a:lnTo>
                  <a:lnTo>
                    <a:pt x="8531" y="599"/>
                  </a:lnTo>
                  <a:lnTo>
                    <a:pt x="8454" y="522"/>
                  </a:lnTo>
                  <a:lnTo>
                    <a:pt x="8377" y="464"/>
                  </a:lnTo>
                  <a:lnTo>
                    <a:pt x="8280" y="445"/>
                  </a:lnTo>
                  <a:lnTo>
                    <a:pt x="8165" y="425"/>
                  </a:lnTo>
                  <a:lnTo>
                    <a:pt x="7952" y="425"/>
                  </a:lnTo>
                  <a:lnTo>
                    <a:pt x="7721" y="445"/>
                  </a:lnTo>
                  <a:lnTo>
                    <a:pt x="7624" y="425"/>
                  </a:lnTo>
                  <a:lnTo>
                    <a:pt x="7508" y="406"/>
                  </a:lnTo>
                  <a:lnTo>
                    <a:pt x="7412" y="367"/>
                  </a:lnTo>
                  <a:lnTo>
                    <a:pt x="7315" y="329"/>
                  </a:lnTo>
                  <a:lnTo>
                    <a:pt x="7142" y="194"/>
                  </a:lnTo>
                  <a:lnTo>
                    <a:pt x="6949" y="59"/>
                  </a:lnTo>
                  <a:lnTo>
                    <a:pt x="6852" y="20"/>
                  </a:lnTo>
                  <a:lnTo>
                    <a:pt x="6756" y="1"/>
                  </a:lnTo>
                  <a:lnTo>
                    <a:pt x="6543" y="1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2" y="174"/>
                  </a:lnTo>
                  <a:lnTo>
                    <a:pt x="5906" y="194"/>
                  </a:lnTo>
                  <a:lnTo>
                    <a:pt x="5810" y="174"/>
                  </a:lnTo>
                  <a:lnTo>
                    <a:pt x="5713" y="155"/>
                  </a:lnTo>
                  <a:lnTo>
                    <a:pt x="5482" y="78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5"/>
            <p:cNvSpPr/>
            <p:nvPr/>
          </p:nvSpPr>
          <p:spPr>
            <a:xfrm>
              <a:off x="1923325" y="7109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68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15"/>
                  </a:lnTo>
                  <a:lnTo>
                    <a:pt x="58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7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101" y="927"/>
                  </a:lnTo>
                  <a:lnTo>
                    <a:pt x="1158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58" y="368"/>
                  </a:lnTo>
                  <a:lnTo>
                    <a:pt x="1101" y="271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5"/>
            <p:cNvSpPr/>
            <p:nvPr/>
          </p:nvSpPr>
          <p:spPr>
            <a:xfrm>
              <a:off x="1980250" y="784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1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59" y="831"/>
                  </a:lnTo>
                  <a:lnTo>
                    <a:pt x="11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27"/>
                  </a:lnTo>
                  <a:lnTo>
                    <a:pt x="1159" y="831"/>
                  </a:lnTo>
                  <a:lnTo>
                    <a:pt x="1178" y="715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59" y="367"/>
                  </a:lnTo>
                  <a:lnTo>
                    <a:pt x="1101" y="271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5"/>
            <p:cNvSpPr/>
            <p:nvPr/>
          </p:nvSpPr>
          <p:spPr>
            <a:xfrm>
              <a:off x="2023700" y="711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598" y="0"/>
                  </a:moveTo>
                  <a:lnTo>
                    <a:pt x="463" y="20"/>
                  </a:lnTo>
                  <a:lnTo>
                    <a:pt x="367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0" y="483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1" y="1101"/>
                  </a:lnTo>
                  <a:lnTo>
                    <a:pt x="367" y="1139"/>
                  </a:lnTo>
                  <a:lnTo>
                    <a:pt x="463" y="1178"/>
                  </a:lnTo>
                  <a:lnTo>
                    <a:pt x="598" y="1197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26" y="1101"/>
                  </a:lnTo>
                  <a:lnTo>
                    <a:pt x="1023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7" y="715"/>
                  </a:lnTo>
                  <a:lnTo>
                    <a:pt x="1197" y="599"/>
                  </a:lnTo>
                  <a:lnTo>
                    <a:pt x="1177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5"/>
            <p:cNvSpPr/>
            <p:nvPr/>
          </p:nvSpPr>
          <p:spPr>
            <a:xfrm>
              <a:off x="2016925" y="8736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483" y="0"/>
                  </a:moveTo>
                  <a:lnTo>
                    <a:pt x="368" y="39"/>
                  </a:lnTo>
                  <a:lnTo>
                    <a:pt x="271" y="97"/>
                  </a:lnTo>
                  <a:lnTo>
                    <a:pt x="194" y="174"/>
                  </a:lnTo>
                  <a:lnTo>
                    <a:pt x="117" y="251"/>
                  </a:lnTo>
                  <a:lnTo>
                    <a:pt x="59" y="367"/>
                  </a:lnTo>
                  <a:lnTo>
                    <a:pt x="20" y="464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94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34" y="1178"/>
                  </a:lnTo>
                  <a:lnTo>
                    <a:pt x="831" y="1139"/>
                  </a:lnTo>
                  <a:lnTo>
                    <a:pt x="947" y="1081"/>
                  </a:lnTo>
                  <a:lnTo>
                    <a:pt x="1024" y="1023"/>
                  </a:lnTo>
                  <a:lnTo>
                    <a:pt x="1101" y="927"/>
                  </a:lnTo>
                  <a:lnTo>
                    <a:pt x="1159" y="830"/>
                  </a:lnTo>
                  <a:lnTo>
                    <a:pt x="1197" y="714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9" y="367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47" y="97"/>
                  </a:lnTo>
                  <a:lnTo>
                    <a:pt x="831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5"/>
            <p:cNvSpPr/>
            <p:nvPr/>
          </p:nvSpPr>
          <p:spPr>
            <a:xfrm>
              <a:off x="2074350" y="797850"/>
              <a:ext cx="29450" cy="29925"/>
            </a:xfrm>
            <a:custGeom>
              <a:avLst/>
              <a:gdLst/>
              <a:ahLst/>
              <a:cxnLst/>
              <a:rect l="l" t="t" r="r" b="b"/>
              <a:pathLst>
                <a:path w="1178" h="1197" extrusionOk="0">
                  <a:moveTo>
                    <a:pt x="599" y="0"/>
                  </a:moveTo>
                  <a:lnTo>
                    <a:pt x="464" y="19"/>
                  </a:lnTo>
                  <a:lnTo>
                    <a:pt x="367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8"/>
                  </a:lnTo>
                  <a:lnTo>
                    <a:pt x="1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081"/>
                  </a:lnTo>
                  <a:lnTo>
                    <a:pt x="367" y="1139"/>
                  </a:lnTo>
                  <a:lnTo>
                    <a:pt x="464" y="1177"/>
                  </a:lnTo>
                  <a:lnTo>
                    <a:pt x="599" y="1197"/>
                  </a:lnTo>
                  <a:lnTo>
                    <a:pt x="715" y="1177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78" y="598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0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5"/>
            <p:cNvSpPr/>
            <p:nvPr/>
          </p:nvSpPr>
          <p:spPr>
            <a:xfrm>
              <a:off x="1871700" y="790125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34"/>
                  </a:lnTo>
                  <a:lnTo>
                    <a:pt x="39" y="830"/>
                  </a:lnTo>
                  <a:lnTo>
                    <a:pt x="97" y="946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714" y="1197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46"/>
                  </a:lnTo>
                  <a:lnTo>
                    <a:pt x="1139" y="830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5"/>
            <p:cNvSpPr/>
            <p:nvPr/>
          </p:nvSpPr>
          <p:spPr>
            <a:xfrm>
              <a:off x="1922350" y="8697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1" y="1140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082" y="927"/>
                  </a:lnTo>
                  <a:lnTo>
                    <a:pt x="1140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24" y="175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5"/>
            <p:cNvSpPr/>
            <p:nvPr/>
          </p:nvSpPr>
          <p:spPr>
            <a:xfrm>
              <a:off x="2366750" y="352950"/>
              <a:ext cx="295825" cy="292925"/>
            </a:xfrm>
            <a:custGeom>
              <a:avLst/>
              <a:gdLst/>
              <a:ahLst/>
              <a:cxnLst/>
              <a:rect l="l" t="t" r="r" b="b"/>
              <a:pathLst>
                <a:path w="11833" h="11717" extrusionOk="0">
                  <a:moveTo>
                    <a:pt x="5077" y="1"/>
                  </a:moveTo>
                  <a:lnTo>
                    <a:pt x="4981" y="39"/>
                  </a:lnTo>
                  <a:lnTo>
                    <a:pt x="4884" y="78"/>
                  </a:lnTo>
                  <a:lnTo>
                    <a:pt x="4691" y="194"/>
                  </a:lnTo>
                  <a:lnTo>
                    <a:pt x="4517" y="329"/>
                  </a:lnTo>
                  <a:lnTo>
                    <a:pt x="4421" y="387"/>
                  </a:lnTo>
                  <a:lnTo>
                    <a:pt x="4324" y="425"/>
                  </a:lnTo>
                  <a:lnTo>
                    <a:pt x="4209" y="445"/>
                  </a:lnTo>
                  <a:lnTo>
                    <a:pt x="3880" y="445"/>
                  </a:lnTo>
                  <a:lnTo>
                    <a:pt x="3668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7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5" y="1024"/>
                  </a:lnTo>
                  <a:lnTo>
                    <a:pt x="2858" y="1101"/>
                  </a:lnTo>
                  <a:lnTo>
                    <a:pt x="2761" y="1139"/>
                  </a:lnTo>
                  <a:lnTo>
                    <a:pt x="2665" y="1178"/>
                  </a:lnTo>
                  <a:lnTo>
                    <a:pt x="2433" y="1236"/>
                  </a:lnTo>
                  <a:lnTo>
                    <a:pt x="2221" y="1294"/>
                  </a:lnTo>
                  <a:lnTo>
                    <a:pt x="2124" y="1332"/>
                  </a:lnTo>
                  <a:lnTo>
                    <a:pt x="2047" y="1390"/>
                  </a:lnTo>
                  <a:lnTo>
                    <a:pt x="1970" y="1467"/>
                  </a:lnTo>
                  <a:lnTo>
                    <a:pt x="1912" y="1545"/>
                  </a:lnTo>
                  <a:lnTo>
                    <a:pt x="1835" y="1757"/>
                  </a:lnTo>
                  <a:lnTo>
                    <a:pt x="1757" y="1969"/>
                  </a:lnTo>
                  <a:lnTo>
                    <a:pt x="1699" y="2066"/>
                  </a:lnTo>
                  <a:lnTo>
                    <a:pt x="1642" y="2143"/>
                  </a:lnTo>
                  <a:lnTo>
                    <a:pt x="1564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87"/>
                  </a:lnTo>
                  <a:lnTo>
                    <a:pt x="947" y="2664"/>
                  </a:lnTo>
                  <a:lnTo>
                    <a:pt x="889" y="2761"/>
                  </a:lnTo>
                  <a:lnTo>
                    <a:pt x="870" y="2857"/>
                  </a:lnTo>
                  <a:lnTo>
                    <a:pt x="850" y="3069"/>
                  </a:lnTo>
                  <a:lnTo>
                    <a:pt x="812" y="3301"/>
                  </a:lnTo>
                  <a:lnTo>
                    <a:pt x="792" y="3398"/>
                  </a:lnTo>
                  <a:lnTo>
                    <a:pt x="773" y="3513"/>
                  </a:lnTo>
                  <a:lnTo>
                    <a:pt x="715" y="3591"/>
                  </a:lnTo>
                  <a:lnTo>
                    <a:pt x="638" y="3687"/>
                  </a:lnTo>
                  <a:lnTo>
                    <a:pt x="484" y="3841"/>
                  </a:lnTo>
                  <a:lnTo>
                    <a:pt x="348" y="4015"/>
                  </a:lnTo>
                  <a:lnTo>
                    <a:pt x="290" y="4092"/>
                  </a:lnTo>
                  <a:lnTo>
                    <a:pt x="233" y="4189"/>
                  </a:lnTo>
                  <a:lnTo>
                    <a:pt x="233" y="4285"/>
                  </a:lnTo>
                  <a:lnTo>
                    <a:pt x="233" y="4401"/>
                  </a:lnTo>
                  <a:lnTo>
                    <a:pt x="271" y="4614"/>
                  </a:lnTo>
                  <a:lnTo>
                    <a:pt x="310" y="4845"/>
                  </a:lnTo>
                  <a:lnTo>
                    <a:pt x="310" y="4942"/>
                  </a:lnTo>
                  <a:lnTo>
                    <a:pt x="310" y="5057"/>
                  </a:lnTo>
                  <a:lnTo>
                    <a:pt x="290" y="5154"/>
                  </a:lnTo>
                  <a:lnTo>
                    <a:pt x="252" y="5250"/>
                  </a:lnTo>
                  <a:lnTo>
                    <a:pt x="136" y="5443"/>
                  </a:lnTo>
                  <a:lnTo>
                    <a:pt x="40" y="5656"/>
                  </a:lnTo>
                  <a:lnTo>
                    <a:pt x="20" y="5752"/>
                  </a:lnTo>
                  <a:lnTo>
                    <a:pt x="1" y="5849"/>
                  </a:lnTo>
                  <a:lnTo>
                    <a:pt x="20" y="5965"/>
                  </a:lnTo>
                  <a:lnTo>
                    <a:pt x="40" y="6061"/>
                  </a:lnTo>
                  <a:lnTo>
                    <a:pt x="136" y="6273"/>
                  </a:lnTo>
                  <a:lnTo>
                    <a:pt x="252" y="6466"/>
                  </a:lnTo>
                  <a:lnTo>
                    <a:pt x="290" y="6563"/>
                  </a:lnTo>
                  <a:lnTo>
                    <a:pt x="310" y="6659"/>
                  </a:lnTo>
                  <a:lnTo>
                    <a:pt x="310" y="6775"/>
                  </a:lnTo>
                  <a:lnTo>
                    <a:pt x="310" y="6872"/>
                  </a:lnTo>
                  <a:lnTo>
                    <a:pt x="271" y="7103"/>
                  </a:lnTo>
                  <a:lnTo>
                    <a:pt x="233" y="7316"/>
                  </a:lnTo>
                  <a:lnTo>
                    <a:pt x="233" y="7431"/>
                  </a:lnTo>
                  <a:lnTo>
                    <a:pt x="233" y="7528"/>
                  </a:lnTo>
                  <a:lnTo>
                    <a:pt x="290" y="7624"/>
                  </a:lnTo>
                  <a:lnTo>
                    <a:pt x="348" y="7702"/>
                  </a:lnTo>
                  <a:lnTo>
                    <a:pt x="484" y="7875"/>
                  </a:lnTo>
                  <a:lnTo>
                    <a:pt x="638" y="8030"/>
                  </a:lnTo>
                  <a:lnTo>
                    <a:pt x="715" y="8126"/>
                  </a:lnTo>
                  <a:lnTo>
                    <a:pt x="773" y="8204"/>
                  </a:lnTo>
                  <a:lnTo>
                    <a:pt x="792" y="8300"/>
                  </a:lnTo>
                  <a:lnTo>
                    <a:pt x="812" y="8416"/>
                  </a:lnTo>
                  <a:lnTo>
                    <a:pt x="850" y="8647"/>
                  </a:lnTo>
                  <a:lnTo>
                    <a:pt x="870" y="8860"/>
                  </a:lnTo>
                  <a:lnTo>
                    <a:pt x="889" y="8956"/>
                  </a:lnTo>
                  <a:lnTo>
                    <a:pt x="947" y="9053"/>
                  </a:lnTo>
                  <a:lnTo>
                    <a:pt x="1005" y="9130"/>
                  </a:lnTo>
                  <a:lnTo>
                    <a:pt x="1082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64" y="9497"/>
                  </a:lnTo>
                  <a:lnTo>
                    <a:pt x="1642" y="9574"/>
                  </a:lnTo>
                  <a:lnTo>
                    <a:pt x="1699" y="9651"/>
                  </a:lnTo>
                  <a:lnTo>
                    <a:pt x="1757" y="9748"/>
                  </a:lnTo>
                  <a:lnTo>
                    <a:pt x="1835" y="9960"/>
                  </a:lnTo>
                  <a:lnTo>
                    <a:pt x="1912" y="10153"/>
                  </a:lnTo>
                  <a:lnTo>
                    <a:pt x="1970" y="10249"/>
                  </a:lnTo>
                  <a:lnTo>
                    <a:pt x="2047" y="10327"/>
                  </a:lnTo>
                  <a:lnTo>
                    <a:pt x="2124" y="1038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65" y="10539"/>
                  </a:lnTo>
                  <a:lnTo>
                    <a:pt x="2761" y="10578"/>
                  </a:lnTo>
                  <a:lnTo>
                    <a:pt x="2858" y="10616"/>
                  </a:lnTo>
                  <a:lnTo>
                    <a:pt x="2935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7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9" y="11272"/>
                  </a:lnTo>
                  <a:lnTo>
                    <a:pt x="4324" y="11292"/>
                  </a:lnTo>
                  <a:lnTo>
                    <a:pt x="4421" y="11330"/>
                  </a:lnTo>
                  <a:lnTo>
                    <a:pt x="4517" y="11388"/>
                  </a:lnTo>
                  <a:lnTo>
                    <a:pt x="4691" y="11523"/>
                  </a:lnTo>
                  <a:lnTo>
                    <a:pt x="4884" y="11639"/>
                  </a:lnTo>
                  <a:lnTo>
                    <a:pt x="4981" y="11678"/>
                  </a:lnTo>
                  <a:lnTo>
                    <a:pt x="5077" y="11716"/>
                  </a:lnTo>
                  <a:lnTo>
                    <a:pt x="5174" y="11716"/>
                  </a:lnTo>
                  <a:lnTo>
                    <a:pt x="5289" y="11697"/>
                  </a:lnTo>
                  <a:lnTo>
                    <a:pt x="5482" y="11620"/>
                  </a:lnTo>
                  <a:lnTo>
                    <a:pt x="5714" y="11562"/>
                  </a:lnTo>
                  <a:lnTo>
                    <a:pt x="5811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51" y="11620"/>
                  </a:lnTo>
                  <a:lnTo>
                    <a:pt x="6544" y="11697"/>
                  </a:lnTo>
                  <a:lnTo>
                    <a:pt x="6660" y="11716"/>
                  </a:lnTo>
                  <a:lnTo>
                    <a:pt x="6756" y="11716"/>
                  </a:lnTo>
                  <a:lnTo>
                    <a:pt x="6853" y="11678"/>
                  </a:lnTo>
                  <a:lnTo>
                    <a:pt x="6949" y="11639"/>
                  </a:lnTo>
                  <a:lnTo>
                    <a:pt x="7142" y="11523"/>
                  </a:lnTo>
                  <a:lnTo>
                    <a:pt x="7316" y="11388"/>
                  </a:lnTo>
                  <a:lnTo>
                    <a:pt x="7413" y="11330"/>
                  </a:lnTo>
                  <a:lnTo>
                    <a:pt x="7509" y="11292"/>
                  </a:lnTo>
                  <a:lnTo>
                    <a:pt x="7625" y="11272"/>
                  </a:lnTo>
                  <a:lnTo>
                    <a:pt x="8281" y="11272"/>
                  </a:lnTo>
                  <a:lnTo>
                    <a:pt x="8378" y="11234"/>
                  </a:lnTo>
                  <a:lnTo>
                    <a:pt x="8455" y="11176"/>
                  </a:lnTo>
                  <a:lnTo>
                    <a:pt x="8532" y="11118"/>
                  </a:lnTo>
                  <a:lnTo>
                    <a:pt x="8686" y="10944"/>
                  </a:lnTo>
                  <a:lnTo>
                    <a:pt x="8821" y="10771"/>
                  </a:lnTo>
                  <a:lnTo>
                    <a:pt x="889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401" y="10481"/>
                  </a:lnTo>
                  <a:lnTo>
                    <a:pt x="9613" y="10423"/>
                  </a:lnTo>
                  <a:lnTo>
                    <a:pt x="9709" y="10385"/>
                  </a:lnTo>
                  <a:lnTo>
                    <a:pt x="9787" y="10327"/>
                  </a:lnTo>
                  <a:lnTo>
                    <a:pt x="9864" y="10249"/>
                  </a:lnTo>
                  <a:lnTo>
                    <a:pt x="992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66" y="9439"/>
                  </a:lnTo>
                  <a:lnTo>
                    <a:pt x="10559" y="9323"/>
                  </a:lnTo>
                  <a:lnTo>
                    <a:pt x="10752" y="9207"/>
                  </a:lnTo>
                  <a:lnTo>
                    <a:pt x="10829" y="9130"/>
                  </a:lnTo>
                  <a:lnTo>
                    <a:pt x="10887" y="9053"/>
                  </a:lnTo>
                  <a:lnTo>
                    <a:pt x="1094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22" y="8416"/>
                  </a:lnTo>
                  <a:lnTo>
                    <a:pt x="1104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96" y="8030"/>
                  </a:lnTo>
                  <a:lnTo>
                    <a:pt x="1135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601" y="7528"/>
                  </a:lnTo>
                  <a:lnTo>
                    <a:pt x="11601" y="7431"/>
                  </a:lnTo>
                  <a:lnTo>
                    <a:pt x="11601" y="7316"/>
                  </a:lnTo>
                  <a:lnTo>
                    <a:pt x="11562" y="7103"/>
                  </a:lnTo>
                  <a:lnTo>
                    <a:pt x="11524" y="6872"/>
                  </a:lnTo>
                  <a:lnTo>
                    <a:pt x="11524" y="6775"/>
                  </a:lnTo>
                  <a:lnTo>
                    <a:pt x="11524" y="6659"/>
                  </a:lnTo>
                  <a:lnTo>
                    <a:pt x="11543" y="6563"/>
                  </a:lnTo>
                  <a:lnTo>
                    <a:pt x="11582" y="6466"/>
                  </a:lnTo>
                  <a:lnTo>
                    <a:pt x="11697" y="6273"/>
                  </a:lnTo>
                  <a:lnTo>
                    <a:pt x="11794" y="6061"/>
                  </a:lnTo>
                  <a:lnTo>
                    <a:pt x="11813" y="5965"/>
                  </a:lnTo>
                  <a:lnTo>
                    <a:pt x="11832" y="5849"/>
                  </a:lnTo>
                  <a:lnTo>
                    <a:pt x="11813" y="5752"/>
                  </a:lnTo>
                  <a:lnTo>
                    <a:pt x="11794" y="5656"/>
                  </a:lnTo>
                  <a:lnTo>
                    <a:pt x="11697" y="5443"/>
                  </a:lnTo>
                  <a:lnTo>
                    <a:pt x="11582" y="5250"/>
                  </a:lnTo>
                  <a:lnTo>
                    <a:pt x="11543" y="5154"/>
                  </a:lnTo>
                  <a:lnTo>
                    <a:pt x="11524" y="5057"/>
                  </a:lnTo>
                  <a:lnTo>
                    <a:pt x="11524" y="4942"/>
                  </a:lnTo>
                  <a:lnTo>
                    <a:pt x="11524" y="4845"/>
                  </a:lnTo>
                  <a:lnTo>
                    <a:pt x="11562" y="4614"/>
                  </a:lnTo>
                  <a:lnTo>
                    <a:pt x="11601" y="4401"/>
                  </a:lnTo>
                  <a:lnTo>
                    <a:pt x="11601" y="4285"/>
                  </a:lnTo>
                  <a:lnTo>
                    <a:pt x="1160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50" y="3841"/>
                  </a:lnTo>
                  <a:lnTo>
                    <a:pt x="1119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41" y="3398"/>
                  </a:lnTo>
                  <a:lnTo>
                    <a:pt x="1102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45" y="2761"/>
                  </a:lnTo>
                  <a:lnTo>
                    <a:pt x="10887" y="2664"/>
                  </a:lnTo>
                  <a:lnTo>
                    <a:pt x="10829" y="2587"/>
                  </a:lnTo>
                  <a:lnTo>
                    <a:pt x="10752" y="2510"/>
                  </a:lnTo>
                  <a:lnTo>
                    <a:pt x="10559" y="2394"/>
                  </a:lnTo>
                  <a:lnTo>
                    <a:pt x="1036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22" y="1545"/>
                  </a:lnTo>
                  <a:lnTo>
                    <a:pt x="9864" y="1467"/>
                  </a:lnTo>
                  <a:lnTo>
                    <a:pt x="9787" y="1390"/>
                  </a:lnTo>
                  <a:lnTo>
                    <a:pt x="9709" y="1332"/>
                  </a:lnTo>
                  <a:lnTo>
                    <a:pt x="9613" y="1294"/>
                  </a:lnTo>
                  <a:lnTo>
                    <a:pt x="940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99" y="1024"/>
                  </a:lnTo>
                  <a:lnTo>
                    <a:pt x="8821" y="946"/>
                  </a:lnTo>
                  <a:lnTo>
                    <a:pt x="8686" y="773"/>
                  </a:lnTo>
                  <a:lnTo>
                    <a:pt x="8551" y="599"/>
                  </a:lnTo>
                  <a:lnTo>
                    <a:pt x="8455" y="522"/>
                  </a:lnTo>
                  <a:lnTo>
                    <a:pt x="8378" y="483"/>
                  </a:lnTo>
                  <a:lnTo>
                    <a:pt x="8281" y="445"/>
                  </a:lnTo>
                  <a:lnTo>
                    <a:pt x="8165" y="425"/>
                  </a:lnTo>
                  <a:lnTo>
                    <a:pt x="7953" y="445"/>
                  </a:lnTo>
                  <a:lnTo>
                    <a:pt x="7625" y="445"/>
                  </a:lnTo>
                  <a:lnTo>
                    <a:pt x="7509" y="425"/>
                  </a:lnTo>
                  <a:lnTo>
                    <a:pt x="7413" y="387"/>
                  </a:lnTo>
                  <a:lnTo>
                    <a:pt x="7316" y="329"/>
                  </a:lnTo>
                  <a:lnTo>
                    <a:pt x="7142" y="194"/>
                  </a:lnTo>
                  <a:lnTo>
                    <a:pt x="6949" y="78"/>
                  </a:lnTo>
                  <a:lnTo>
                    <a:pt x="6853" y="39"/>
                  </a:lnTo>
                  <a:lnTo>
                    <a:pt x="6756" y="1"/>
                  </a:lnTo>
                  <a:lnTo>
                    <a:pt x="6660" y="1"/>
                  </a:lnTo>
                  <a:lnTo>
                    <a:pt x="6544" y="20"/>
                  </a:lnTo>
                  <a:lnTo>
                    <a:pt x="635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1" y="194"/>
                  </a:lnTo>
                  <a:lnTo>
                    <a:pt x="5714" y="155"/>
                  </a:lnTo>
                  <a:lnTo>
                    <a:pt x="5482" y="78"/>
                  </a:lnTo>
                  <a:lnTo>
                    <a:pt x="5289" y="2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5"/>
            <p:cNvSpPr/>
            <p:nvPr/>
          </p:nvSpPr>
          <p:spPr>
            <a:xfrm>
              <a:off x="2346975" y="352950"/>
              <a:ext cx="295325" cy="292925"/>
            </a:xfrm>
            <a:custGeom>
              <a:avLst/>
              <a:gdLst/>
              <a:ahLst/>
              <a:cxnLst/>
              <a:rect l="l" t="t" r="r" b="b"/>
              <a:pathLst>
                <a:path w="11813" h="11717" extrusionOk="0">
                  <a:moveTo>
                    <a:pt x="5057" y="1"/>
                  </a:moveTo>
                  <a:lnTo>
                    <a:pt x="4961" y="39"/>
                  </a:lnTo>
                  <a:lnTo>
                    <a:pt x="4864" y="78"/>
                  </a:lnTo>
                  <a:lnTo>
                    <a:pt x="4691" y="194"/>
                  </a:lnTo>
                  <a:lnTo>
                    <a:pt x="4498" y="329"/>
                  </a:lnTo>
                  <a:lnTo>
                    <a:pt x="4401" y="387"/>
                  </a:lnTo>
                  <a:lnTo>
                    <a:pt x="4305" y="425"/>
                  </a:lnTo>
                  <a:lnTo>
                    <a:pt x="4208" y="445"/>
                  </a:lnTo>
                  <a:lnTo>
                    <a:pt x="3880" y="44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4" y="1024"/>
                  </a:lnTo>
                  <a:lnTo>
                    <a:pt x="2838" y="1101"/>
                  </a:lnTo>
                  <a:lnTo>
                    <a:pt x="2761" y="1139"/>
                  </a:lnTo>
                  <a:lnTo>
                    <a:pt x="2645" y="1178"/>
                  </a:lnTo>
                  <a:lnTo>
                    <a:pt x="2433" y="1236"/>
                  </a:lnTo>
                  <a:lnTo>
                    <a:pt x="2220" y="1294"/>
                  </a:lnTo>
                  <a:lnTo>
                    <a:pt x="2124" y="1332"/>
                  </a:lnTo>
                  <a:lnTo>
                    <a:pt x="2027" y="1390"/>
                  </a:lnTo>
                  <a:lnTo>
                    <a:pt x="1969" y="1467"/>
                  </a:lnTo>
                  <a:lnTo>
                    <a:pt x="1911" y="1545"/>
                  </a:lnTo>
                  <a:lnTo>
                    <a:pt x="1815" y="1757"/>
                  </a:lnTo>
                  <a:lnTo>
                    <a:pt x="1738" y="1969"/>
                  </a:lnTo>
                  <a:lnTo>
                    <a:pt x="1699" y="2066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1" y="2510"/>
                  </a:lnTo>
                  <a:lnTo>
                    <a:pt x="1004" y="2587"/>
                  </a:lnTo>
                  <a:lnTo>
                    <a:pt x="927" y="2664"/>
                  </a:lnTo>
                  <a:lnTo>
                    <a:pt x="888" y="2761"/>
                  </a:lnTo>
                  <a:lnTo>
                    <a:pt x="869" y="2857"/>
                  </a:lnTo>
                  <a:lnTo>
                    <a:pt x="831" y="3069"/>
                  </a:lnTo>
                  <a:lnTo>
                    <a:pt x="811" y="3301"/>
                  </a:lnTo>
                  <a:lnTo>
                    <a:pt x="792" y="3398"/>
                  </a:lnTo>
                  <a:lnTo>
                    <a:pt x="753" y="3513"/>
                  </a:lnTo>
                  <a:lnTo>
                    <a:pt x="695" y="3591"/>
                  </a:lnTo>
                  <a:lnTo>
                    <a:pt x="638" y="3687"/>
                  </a:lnTo>
                  <a:lnTo>
                    <a:pt x="483" y="3841"/>
                  </a:lnTo>
                  <a:lnTo>
                    <a:pt x="329" y="4015"/>
                  </a:lnTo>
                  <a:lnTo>
                    <a:pt x="271" y="4092"/>
                  </a:lnTo>
                  <a:lnTo>
                    <a:pt x="232" y="4189"/>
                  </a:lnTo>
                  <a:lnTo>
                    <a:pt x="213" y="4285"/>
                  </a:lnTo>
                  <a:lnTo>
                    <a:pt x="213" y="4401"/>
                  </a:lnTo>
                  <a:lnTo>
                    <a:pt x="252" y="4614"/>
                  </a:lnTo>
                  <a:lnTo>
                    <a:pt x="290" y="4845"/>
                  </a:lnTo>
                  <a:lnTo>
                    <a:pt x="309" y="4942"/>
                  </a:lnTo>
                  <a:lnTo>
                    <a:pt x="309" y="5057"/>
                  </a:lnTo>
                  <a:lnTo>
                    <a:pt x="271" y="5154"/>
                  </a:lnTo>
                  <a:lnTo>
                    <a:pt x="232" y="5250"/>
                  </a:lnTo>
                  <a:lnTo>
                    <a:pt x="136" y="5443"/>
                  </a:lnTo>
                  <a:lnTo>
                    <a:pt x="39" y="5656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65"/>
                  </a:lnTo>
                  <a:lnTo>
                    <a:pt x="39" y="6061"/>
                  </a:lnTo>
                  <a:lnTo>
                    <a:pt x="136" y="6273"/>
                  </a:lnTo>
                  <a:lnTo>
                    <a:pt x="232" y="6466"/>
                  </a:lnTo>
                  <a:lnTo>
                    <a:pt x="271" y="6563"/>
                  </a:lnTo>
                  <a:lnTo>
                    <a:pt x="309" y="6659"/>
                  </a:lnTo>
                  <a:lnTo>
                    <a:pt x="309" y="6775"/>
                  </a:lnTo>
                  <a:lnTo>
                    <a:pt x="290" y="6872"/>
                  </a:lnTo>
                  <a:lnTo>
                    <a:pt x="252" y="7103"/>
                  </a:lnTo>
                  <a:lnTo>
                    <a:pt x="213" y="7316"/>
                  </a:lnTo>
                  <a:lnTo>
                    <a:pt x="213" y="7431"/>
                  </a:lnTo>
                  <a:lnTo>
                    <a:pt x="232" y="7528"/>
                  </a:lnTo>
                  <a:lnTo>
                    <a:pt x="271" y="7624"/>
                  </a:lnTo>
                  <a:lnTo>
                    <a:pt x="329" y="7702"/>
                  </a:lnTo>
                  <a:lnTo>
                    <a:pt x="483" y="7875"/>
                  </a:lnTo>
                  <a:lnTo>
                    <a:pt x="638" y="8030"/>
                  </a:lnTo>
                  <a:lnTo>
                    <a:pt x="695" y="8126"/>
                  </a:lnTo>
                  <a:lnTo>
                    <a:pt x="753" y="8204"/>
                  </a:lnTo>
                  <a:lnTo>
                    <a:pt x="792" y="8300"/>
                  </a:lnTo>
                  <a:lnTo>
                    <a:pt x="811" y="8416"/>
                  </a:lnTo>
                  <a:lnTo>
                    <a:pt x="831" y="8647"/>
                  </a:lnTo>
                  <a:lnTo>
                    <a:pt x="869" y="8860"/>
                  </a:lnTo>
                  <a:lnTo>
                    <a:pt x="888" y="8956"/>
                  </a:lnTo>
                  <a:lnTo>
                    <a:pt x="927" y="9053"/>
                  </a:lnTo>
                  <a:lnTo>
                    <a:pt x="1004" y="9130"/>
                  </a:lnTo>
                  <a:lnTo>
                    <a:pt x="1081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45" y="9497"/>
                  </a:lnTo>
                  <a:lnTo>
                    <a:pt x="1622" y="9574"/>
                  </a:lnTo>
                  <a:lnTo>
                    <a:pt x="1699" y="9651"/>
                  </a:lnTo>
                  <a:lnTo>
                    <a:pt x="1738" y="9748"/>
                  </a:lnTo>
                  <a:lnTo>
                    <a:pt x="1815" y="9960"/>
                  </a:lnTo>
                  <a:lnTo>
                    <a:pt x="1911" y="10153"/>
                  </a:lnTo>
                  <a:lnTo>
                    <a:pt x="1969" y="10249"/>
                  </a:lnTo>
                  <a:lnTo>
                    <a:pt x="2027" y="10327"/>
                  </a:lnTo>
                  <a:lnTo>
                    <a:pt x="2124" y="10385"/>
                  </a:lnTo>
                  <a:lnTo>
                    <a:pt x="2220" y="10423"/>
                  </a:lnTo>
                  <a:lnTo>
                    <a:pt x="2433" y="10481"/>
                  </a:lnTo>
                  <a:lnTo>
                    <a:pt x="2645" y="10539"/>
                  </a:lnTo>
                  <a:lnTo>
                    <a:pt x="2761" y="10578"/>
                  </a:lnTo>
                  <a:lnTo>
                    <a:pt x="2838" y="10616"/>
                  </a:lnTo>
                  <a:lnTo>
                    <a:pt x="2934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8" y="11272"/>
                  </a:lnTo>
                  <a:lnTo>
                    <a:pt x="4305" y="11292"/>
                  </a:lnTo>
                  <a:lnTo>
                    <a:pt x="4401" y="11330"/>
                  </a:lnTo>
                  <a:lnTo>
                    <a:pt x="4498" y="11388"/>
                  </a:lnTo>
                  <a:lnTo>
                    <a:pt x="4691" y="11523"/>
                  </a:lnTo>
                  <a:lnTo>
                    <a:pt x="4864" y="11639"/>
                  </a:lnTo>
                  <a:lnTo>
                    <a:pt x="4961" y="11678"/>
                  </a:lnTo>
                  <a:lnTo>
                    <a:pt x="5057" y="11716"/>
                  </a:lnTo>
                  <a:lnTo>
                    <a:pt x="5173" y="11716"/>
                  </a:lnTo>
                  <a:lnTo>
                    <a:pt x="5270" y="11697"/>
                  </a:lnTo>
                  <a:lnTo>
                    <a:pt x="5482" y="11620"/>
                  </a:lnTo>
                  <a:lnTo>
                    <a:pt x="5694" y="11562"/>
                  </a:lnTo>
                  <a:lnTo>
                    <a:pt x="5810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31" y="11620"/>
                  </a:lnTo>
                  <a:lnTo>
                    <a:pt x="6544" y="11697"/>
                  </a:lnTo>
                  <a:lnTo>
                    <a:pt x="6640" y="11716"/>
                  </a:lnTo>
                  <a:lnTo>
                    <a:pt x="6756" y="11716"/>
                  </a:lnTo>
                  <a:lnTo>
                    <a:pt x="6852" y="11678"/>
                  </a:lnTo>
                  <a:lnTo>
                    <a:pt x="6949" y="11639"/>
                  </a:lnTo>
                  <a:lnTo>
                    <a:pt x="7123" y="11523"/>
                  </a:lnTo>
                  <a:lnTo>
                    <a:pt x="7316" y="11388"/>
                  </a:lnTo>
                  <a:lnTo>
                    <a:pt x="7412" y="11330"/>
                  </a:lnTo>
                  <a:lnTo>
                    <a:pt x="7509" y="11292"/>
                  </a:lnTo>
                  <a:lnTo>
                    <a:pt x="7605" y="11272"/>
                  </a:lnTo>
                  <a:lnTo>
                    <a:pt x="8261" y="11272"/>
                  </a:lnTo>
                  <a:lnTo>
                    <a:pt x="8358" y="11234"/>
                  </a:lnTo>
                  <a:lnTo>
                    <a:pt x="8454" y="11176"/>
                  </a:lnTo>
                  <a:lnTo>
                    <a:pt x="8532" y="11118"/>
                  </a:lnTo>
                  <a:lnTo>
                    <a:pt x="8667" y="10944"/>
                  </a:lnTo>
                  <a:lnTo>
                    <a:pt x="8821" y="10771"/>
                  </a:lnTo>
                  <a:lnTo>
                    <a:pt x="887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85"/>
                  </a:lnTo>
                  <a:lnTo>
                    <a:pt x="9786" y="10327"/>
                  </a:lnTo>
                  <a:lnTo>
                    <a:pt x="9844" y="10249"/>
                  </a:lnTo>
                  <a:lnTo>
                    <a:pt x="990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46" y="9439"/>
                  </a:lnTo>
                  <a:lnTo>
                    <a:pt x="10539" y="9323"/>
                  </a:lnTo>
                  <a:lnTo>
                    <a:pt x="10732" y="9207"/>
                  </a:lnTo>
                  <a:lnTo>
                    <a:pt x="10809" y="9130"/>
                  </a:lnTo>
                  <a:lnTo>
                    <a:pt x="10886" y="9053"/>
                  </a:lnTo>
                  <a:lnTo>
                    <a:pt x="1092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02" y="8416"/>
                  </a:lnTo>
                  <a:lnTo>
                    <a:pt x="1102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76" y="8030"/>
                  </a:lnTo>
                  <a:lnTo>
                    <a:pt x="1133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581" y="7528"/>
                  </a:lnTo>
                  <a:lnTo>
                    <a:pt x="11600" y="7431"/>
                  </a:lnTo>
                  <a:lnTo>
                    <a:pt x="11600" y="7316"/>
                  </a:lnTo>
                  <a:lnTo>
                    <a:pt x="11562" y="7103"/>
                  </a:lnTo>
                  <a:lnTo>
                    <a:pt x="11523" y="6872"/>
                  </a:lnTo>
                  <a:lnTo>
                    <a:pt x="11504" y="6775"/>
                  </a:lnTo>
                  <a:lnTo>
                    <a:pt x="11504" y="6659"/>
                  </a:lnTo>
                  <a:lnTo>
                    <a:pt x="11543" y="6563"/>
                  </a:lnTo>
                  <a:lnTo>
                    <a:pt x="11581" y="6466"/>
                  </a:lnTo>
                  <a:lnTo>
                    <a:pt x="11678" y="6273"/>
                  </a:lnTo>
                  <a:lnTo>
                    <a:pt x="11774" y="6061"/>
                  </a:lnTo>
                  <a:lnTo>
                    <a:pt x="11813" y="596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56"/>
                  </a:lnTo>
                  <a:lnTo>
                    <a:pt x="11678" y="5443"/>
                  </a:lnTo>
                  <a:lnTo>
                    <a:pt x="11581" y="5250"/>
                  </a:lnTo>
                  <a:lnTo>
                    <a:pt x="11543" y="5154"/>
                  </a:lnTo>
                  <a:lnTo>
                    <a:pt x="11504" y="5057"/>
                  </a:lnTo>
                  <a:lnTo>
                    <a:pt x="11504" y="4942"/>
                  </a:lnTo>
                  <a:lnTo>
                    <a:pt x="11523" y="4845"/>
                  </a:lnTo>
                  <a:lnTo>
                    <a:pt x="11562" y="4614"/>
                  </a:lnTo>
                  <a:lnTo>
                    <a:pt x="11600" y="4401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30" y="3841"/>
                  </a:lnTo>
                  <a:lnTo>
                    <a:pt x="1117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21" y="3398"/>
                  </a:lnTo>
                  <a:lnTo>
                    <a:pt x="1100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25" y="2761"/>
                  </a:lnTo>
                  <a:lnTo>
                    <a:pt x="10886" y="2664"/>
                  </a:lnTo>
                  <a:lnTo>
                    <a:pt x="10809" y="2587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67"/>
                  </a:lnTo>
                  <a:lnTo>
                    <a:pt x="9786" y="1390"/>
                  </a:lnTo>
                  <a:lnTo>
                    <a:pt x="9690" y="1332"/>
                  </a:lnTo>
                  <a:lnTo>
                    <a:pt x="9593" y="1294"/>
                  </a:lnTo>
                  <a:lnTo>
                    <a:pt x="938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79" y="1024"/>
                  </a:lnTo>
                  <a:lnTo>
                    <a:pt x="8821" y="946"/>
                  </a:lnTo>
                  <a:lnTo>
                    <a:pt x="8667" y="773"/>
                  </a:lnTo>
                  <a:lnTo>
                    <a:pt x="8532" y="599"/>
                  </a:lnTo>
                  <a:lnTo>
                    <a:pt x="8454" y="522"/>
                  </a:lnTo>
                  <a:lnTo>
                    <a:pt x="8358" y="483"/>
                  </a:lnTo>
                  <a:lnTo>
                    <a:pt x="8261" y="445"/>
                  </a:lnTo>
                  <a:lnTo>
                    <a:pt x="8165" y="425"/>
                  </a:lnTo>
                  <a:lnTo>
                    <a:pt x="7933" y="445"/>
                  </a:lnTo>
                  <a:lnTo>
                    <a:pt x="7605" y="445"/>
                  </a:lnTo>
                  <a:lnTo>
                    <a:pt x="7509" y="425"/>
                  </a:lnTo>
                  <a:lnTo>
                    <a:pt x="7412" y="38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78"/>
                  </a:lnTo>
                  <a:lnTo>
                    <a:pt x="6852" y="39"/>
                  </a:lnTo>
                  <a:lnTo>
                    <a:pt x="6756" y="1"/>
                  </a:lnTo>
                  <a:lnTo>
                    <a:pt x="6640" y="1"/>
                  </a:lnTo>
                  <a:lnTo>
                    <a:pt x="6544" y="20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0" y="194"/>
                  </a:lnTo>
                  <a:lnTo>
                    <a:pt x="5694" y="155"/>
                  </a:lnTo>
                  <a:lnTo>
                    <a:pt x="5482" y="78"/>
                  </a:lnTo>
                  <a:lnTo>
                    <a:pt x="5270" y="20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5"/>
            <p:cNvSpPr/>
            <p:nvPr/>
          </p:nvSpPr>
          <p:spPr>
            <a:xfrm>
              <a:off x="2429000" y="4045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64" y="20"/>
                  </a:lnTo>
                  <a:lnTo>
                    <a:pt x="368" y="59"/>
                  </a:lnTo>
                  <a:lnTo>
                    <a:pt x="252" y="11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31"/>
                  </a:lnTo>
                  <a:lnTo>
                    <a:pt x="97" y="947"/>
                  </a:lnTo>
                  <a:lnTo>
                    <a:pt x="175" y="1024"/>
                  </a:lnTo>
                  <a:lnTo>
                    <a:pt x="252" y="1101"/>
                  </a:lnTo>
                  <a:lnTo>
                    <a:pt x="368" y="1159"/>
                  </a:lnTo>
                  <a:lnTo>
                    <a:pt x="464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04" y="1024"/>
                  </a:lnTo>
                  <a:lnTo>
                    <a:pt x="1082" y="947"/>
                  </a:lnTo>
                  <a:lnTo>
                    <a:pt x="1140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0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5"/>
            <p:cNvSpPr/>
            <p:nvPr/>
          </p:nvSpPr>
          <p:spPr>
            <a:xfrm>
              <a:off x="2485950" y="47840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483" y="1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5"/>
                  </a:lnTo>
                  <a:lnTo>
                    <a:pt x="97" y="252"/>
                  </a:lnTo>
                  <a:lnTo>
                    <a:pt x="39" y="368"/>
                  </a:lnTo>
                  <a:lnTo>
                    <a:pt x="0" y="464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5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4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081" y="927"/>
                  </a:lnTo>
                  <a:lnTo>
                    <a:pt x="1139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64"/>
                  </a:lnTo>
                  <a:lnTo>
                    <a:pt x="1139" y="368"/>
                  </a:lnTo>
                  <a:lnTo>
                    <a:pt x="1081" y="252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5"/>
            <p:cNvSpPr/>
            <p:nvPr/>
          </p:nvSpPr>
          <p:spPr>
            <a:xfrm>
              <a:off x="2528900" y="406025"/>
              <a:ext cx="29925" cy="29475"/>
            </a:xfrm>
            <a:custGeom>
              <a:avLst/>
              <a:gdLst/>
              <a:ahLst/>
              <a:cxnLst/>
              <a:rect l="l" t="t" r="r" b="b"/>
              <a:pathLst>
                <a:path w="1197" h="1179" extrusionOk="0">
                  <a:moveTo>
                    <a:pt x="483" y="1"/>
                  </a:moveTo>
                  <a:lnTo>
                    <a:pt x="367" y="39"/>
                  </a:lnTo>
                  <a:lnTo>
                    <a:pt x="270" y="97"/>
                  </a:lnTo>
                  <a:lnTo>
                    <a:pt x="174" y="174"/>
                  </a:lnTo>
                  <a:lnTo>
                    <a:pt x="116" y="252"/>
                  </a:lnTo>
                  <a:lnTo>
                    <a:pt x="58" y="348"/>
                  </a:lnTo>
                  <a:lnTo>
                    <a:pt x="19" y="464"/>
                  </a:lnTo>
                  <a:lnTo>
                    <a:pt x="0" y="599"/>
                  </a:lnTo>
                  <a:lnTo>
                    <a:pt x="19" y="715"/>
                  </a:lnTo>
                  <a:lnTo>
                    <a:pt x="58" y="831"/>
                  </a:lnTo>
                  <a:lnTo>
                    <a:pt x="116" y="927"/>
                  </a:lnTo>
                  <a:lnTo>
                    <a:pt x="174" y="1004"/>
                  </a:lnTo>
                  <a:lnTo>
                    <a:pt x="270" y="1082"/>
                  </a:lnTo>
                  <a:lnTo>
                    <a:pt x="367" y="1139"/>
                  </a:lnTo>
                  <a:lnTo>
                    <a:pt x="483" y="1178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46" y="1082"/>
                  </a:lnTo>
                  <a:lnTo>
                    <a:pt x="1023" y="1004"/>
                  </a:lnTo>
                  <a:lnTo>
                    <a:pt x="1100" y="927"/>
                  </a:lnTo>
                  <a:lnTo>
                    <a:pt x="1158" y="831"/>
                  </a:lnTo>
                  <a:lnTo>
                    <a:pt x="1197" y="715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5"/>
            <p:cNvSpPr/>
            <p:nvPr/>
          </p:nvSpPr>
          <p:spPr>
            <a:xfrm>
              <a:off x="2522625" y="567200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14" y="1178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5"/>
            <p:cNvSpPr/>
            <p:nvPr/>
          </p:nvSpPr>
          <p:spPr>
            <a:xfrm>
              <a:off x="2579550" y="4914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116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6" y="947"/>
                  </a:lnTo>
                  <a:lnTo>
                    <a:pt x="174" y="1024"/>
                  </a:lnTo>
                  <a:lnTo>
                    <a:pt x="271" y="1101"/>
                  </a:lnTo>
                  <a:lnTo>
                    <a:pt x="367" y="1159"/>
                  </a:lnTo>
                  <a:lnTo>
                    <a:pt x="483" y="1198"/>
                  </a:lnTo>
                  <a:lnTo>
                    <a:pt x="715" y="1198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4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2377375" y="484200"/>
              <a:ext cx="29450" cy="29950"/>
            </a:xfrm>
            <a:custGeom>
              <a:avLst/>
              <a:gdLst/>
              <a:ahLst/>
              <a:cxnLst/>
              <a:rect l="l" t="t" r="r" b="b"/>
              <a:pathLst>
                <a:path w="1178" h="1198" extrusionOk="0">
                  <a:moveTo>
                    <a:pt x="580" y="0"/>
                  </a:moveTo>
                  <a:lnTo>
                    <a:pt x="464" y="20"/>
                  </a:lnTo>
                  <a:lnTo>
                    <a:pt x="348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101"/>
                  </a:lnTo>
                  <a:lnTo>
                    <a:pt x="348" y="1139"/>
                  </a:lnTo>
                  <a:lnTo>
                    <a:pt x="464" y="1178"/>
                  </a:lnTo>
                  <a:lnTo>
                    <a:pt x="580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10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5"/>
                  </a:lnTo>
                  <a:lnTo>
                    <a:pt x="1178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2427550" y="563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7"/>
                  </a:lnTo>
                  <a:lnTo>
                    <a:pt x="194" y="194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7" y="947"/>
                  </a:lnTo>
                  <a:lnTo>
                    <a:pt x="194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34" y="1197"/>
                  </a:lnTo>
                  <a:lnTo>
                    <a:pt x="831" y="1159"/>
                  </a:lnTo>
                  <a:lnTo>
                    <a:pt x="94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98" y="734"/>
                  </a:lnTo>
                  <a:lnTo>
                    <a:pt x="1198" y="599"/>
                  </a:lnTo>
                  <a:lnTo>
                    <a:pt x="1198" y="483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94"/>
                  </a:lnTo>
                  <a:lnTo>
                    <a:pt x="947" y="117"/>
                  </a:lnTo>
                  <a:lnTo>
                    <a:pt x="831" y="59"/>
                  </a:lnTo>
                  <a:lnTo>
                    <a:pt x="734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2222500" y="983125"/>
              <a:ext cx="237425" cy="60825"/>
            </a:xfrm>
            <a:custGeom>
              <a:avLst/>
              <a:gdLst/>
              <a:ahLst/>
              <a:cxnLst/>
              <a:rect l="l" t="t" r="r" b="b"/>
              <a:pathLst>
                <a:path w="9497" h="2433" extrusionOk="0">
                  <a:moveTo>
                    <a:pt x="1332" y="1"/>
                  </a:moveTo>
                  <a:lnTo>
                    <a:pt x="463" y="1139"/>
                  </a:lnTo>
                  <a:lnTo>
                    <a:pt x="0" y="1738"/>
                  </a:lnTo>
                  <a:lnTo>
                    <a:pt x="212" y="1815"/>
                  </a:lnTo>
                  <a:lnTo>
                    <a:pt x="849" y="1989"/>
                  </a:lnTo>
                  <a:lnTo>
                    <a:pt x="1293" y="2085"/>
                  </a:lnTo>
                  <a:lnTo>
                    <a:pt x="1795" y="2201"/>
                  </a:lnTo>
                  <a:lnTo>
                    <a:pt x="2393" y="2278"/>
                  </a:lnTo>
                  <a:lnTo>
                    <a:pt x="3050" y="2375"/>
                  </a:lnTo>
                  <a:lnTo>
                    <a:pt x="3744" y="2413"/>
                  </a:lnTo>
                  <a:lnTo>
                    <a:pt x="4497" y="2433"/>
                  </a:lnTo>
                  <a:lnTo>
                    <a:pt x="4883" y="2433"/>
                  </a:lnTo>
                  <a:lnTo>
                    <a:pt x="5288" y="2413"/>
                  </a:lnTo>
                  <a:lnTo>
                    <a:pt x="5694" y="2375"/>
                  </a:lnTo>
                  <a:lnTo>
                    <a:pt x="6099" y="2336"/>
                  </a:lnTo>
                  <a:lnTo>
                    <a:pt x="6504" y="2278"/>
                  </a:lnTo>
                  <a:lnTo>
                    <a:pt x="6929" y="2201"/>
                  </a:lnTo>
                  <a:lnTo>
                    <a:pt x="7354" y="2104"/>
                  </a:lnTo>
                  <a:lnTo>
                    <a:pt x="7778" y="1989"/>
                  </a:lnTo>
                  <a:lnTo>
                    <a:pt x="8222" y="1853"/>
                  </a:lnTo>
                  <a:lnTo>
                    <a:pt x="8647" y="1699"/>
                  </a:lnTo>
                  <a:lnTo>
                    <a:pt x="9071" y="1525"/>
                  </a:lnTo>
                  <a:lnTo>
                    <a:pt x="9496" y="1332"/>
                  </a:lnTo>
                  <a:lnTo>
                    <a:pt x="8821" y="387"/>
                  </a:lnTo>
                  <a:lnTo>
                    <a:pt x="8570" y="39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2234075" y="983125"/>
              <a:ext cx="208950" cy="39600"/>
            </a:xfrm>
            <a:custGeom>
              <a:avLst/>
              <a:gdLst/>
              <a:ahLst/>
              <a:cxnLst/>
              <a:rect l="l" t="t" r="r" b="b"/>
              <a:pathLst>
                <a:path w="8358" h="1584" extrusionOk="0">
                  <a:moveTo>
                    <a:pt x="869" y="1"/>
                  </a:moveTo>
                  <a:lnTo>
                    <a:pt x="0" y="1139"/>
                  </a:lnTo>
                  <a:lnTo>
                    <a:pt x="328" y="1274"/>
                  </a:lnTo>
                  <a:lnTo>
                    <a:pt x="676" y="1371"/>
                  </a:lnTo>
                  <a:lnTo>
                    <a:pt x="1023" y="1448"/>
                  </a:lnTo>
                  <a:lnTo>
                    <a:pt x="1390" y="1506"/>
                  </a:lnTo>
                  <a:lnTo>
                    <a:pt x="1757" y="1545"/>
                  </a:lnTo>
                  <a:lnTo>
                    <a:pt x="2123" y="1583"/>
                  </a:lnTo>
                  <a:lnTo>
                    <a:pt x="2857" y="1583"/>
                  </a:lnTo>
                  <a:lnTo>
                    <a:pt x="3552" y="1564"/>
                  </a:lnTo>
                  <a:lnTo>
                    <a:pt x="4266" y="1506"/>
                  </a:lnTo>
                  <a:lnTo>
                    <a:pt x="4980" y="1410"/>
                  </a:lnTo>
                  <a:lnTo>
                    <a:pt x="5675" y="1294"/>
                  </a:lnTo>
                  <a:lnTo>
                    <a:pt x="6370" y="1120"/>
                  </a:lnTo>
                  <a:lnTo>
                    <a:pt x="7045" y="927"/>
                  </a:lnTo>
                  <a:lnTo>
                    <a:pt x="7392" y="811"/>
                  </a:lnTo>
                  <a:lnTo>
                    <a:pt x="7721" y="676"/>
                  </a:lnTo>
                  <a:lnTo>
                    <a:pt x="8029" y="541"/>
                  </a:lnTo>
                  <a:lnTo>
                    <a:pt x="8358" y="387"/>
                  </a:lnTo>
                  <a:lnTo>
                    <a:pt x="8107" y="39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2538550" y="471650"/>
              <a:ext cx="192050" cy="391350"/>
            </a:xfrm>
            <a:custGeom>
              <a:avLst/>
              <a:gdLst/>
              <a:ahLst/>
              <a:cxnLst/>
              <a:rect l="l" t="t" r="r" b="b"/>
              <a:pathLst>
                <a:path w="7682" h="15654" extrusionOk="0">
                  <a:moveTo>
                    <a:pt x="6948" y="1"/>
                  </a:moveTo>
                  <a:lnTo>
                    <a:pt x="6736" y="78"/>
                  </a:lnTo>
                  <a:lnTo>
                    <a:pt x="6292" y="271"/>
                  </a:lnTo>
                  <a:lnTo>
                    <a:pt x="5848" y="483"/>
                  </a:lnTo>
                  <a:lnTo>
                    <a:pt x="5424" y="734"/>
                  </a:lnTo>
                  <a:lnTo>
                    <a:pt x="5038" y="1004"/>
                  </a:lnTo>
                  <a:lnTo>
                    <a:pt x="4845" y="1139"/>
                  </a:lnTo>
                  <a:lnTo>
                    <a:pt x="4671" y="1294"/>
                  </a:lnTo>
                  <a:lnTo>
                    <a:pt x="4497" y="1468"/>
                  </a:lnTo>
                  <a:lnTo>
                    <a:pt x="4343" y="1641"/>
                  </a:lnTo>
                  <a:lnTo>
                    <a:pt x="4188" y="1815"/>
                  </a:lnTo>
                  <a:lnTo>
                    <a:pt x="4053" y="2008"/>
                  </a:lnTo>
                  <a:lnTo>
                    <a:pt x="3937" y="2220"/>
                  </a:lnTo>
                  <a:lnTo>
                    <a:pt x="3822" y="2433"/>
                  </a:lnTo>
                  <a:lnTo>
                    <a:pt x="3706" y="2780"/>
                  </a:lnTo>
                  <a:lnTo>
                    <a:pt x="3609" y="3127"/>
                  </a:lnTo>
                  <a:lnTo>
                    <a:pt x="3551" y="3494"/>
                  </a:lnTo>
                  <a:lnTo>
                    <a:pt x="3532" y="3861"/>
                  </a:lnTo>
                  <a:lnTo>
                    <a:pt x="3532" y="4228"/>
                  </a:lnTo>
                  <a:lnTo>
                    <a:pt x="3551" y="4614"/>
                  </a:lnTo>
                  <a:lnTo>
                    <a:pt x="3629" y="5347"/>
                  </a:lnTo>
                  <a:lnTo>
                    <a:pt x="3725" y="6080"/>
                  </a:lnTo>
                  <a:lnTo>
                    <a:pt x="3764" y="6466"/>
                  </a:lnTo>
                  <a:lnTo>
                    <a:pt x="3783" y="6833"/>
                  </a:lnTo>
                  <a:lnTo>
                    <a:pt x="3802" y="7200"/>
                  </a:lnTo>
                  <a:lnTo>
                    <a:pt x="3783" y="7567"/>
                  </a:lnTo>
                  <a:lnTo>
                    <a:pt x="3744" y="7933"/>
                  </a:lnTo>
                  <a:lnTo>
                    <a:pt x="3667" y="8300"/>
                  </a:lnTo>
                  <a:lnTo>
                    <a:pt x="3590" y="8551"/>
                  </a:lnTo>
                  <a:lnTo>
                    <a:pt x="3474" y="8821"/>
                  </a:lnTo>
                  <a:lnTo>
                    <a:pt x="3339" y="9053"/>
                  </a:lnTo>
                  <a:lnTo>
                    <a:pt x="3185" y="9284"/>
                  </a:lnTo>
                  <a:lnTo>
                    <a:pt x="3030" y="9477"/>
                  </a:lnTo>
                  <a:lnTo>
                    <a:pt x="2876" y="9632"/>
                  </a:lnTo>
                  <a:lnTo>
                    <a:pt x="2702" y="9786"/>
                  </a:lnTo>
                  <a:lnTo>
                    <a:pt x="2509" y="9921"/>
                  </a:lnTo>
                  <a:lnTo>
                    <a:pt x="2316" y="10018"/>
                  </a:lnTo>
                  <a:lnTo>
                    <a:pt x="2104" y="10095"/>
                  </a:lnTo>
                  <a:lnTo>
                    <a:pt x="1872" y="10134"/>
                  </a:lnTo>
                  <a:lnTo>
                    <a:pt x="1641" y="10153"/>
                  </a:lnTo>
                  <a:lnTo>
                    <a:pt x="1370" y="10578"/>
                  </a:lnTo>
                  <a:lnTo>
                    <a:pt x="1120" y="11002"/>
                  </a:lnTo>
                  <a:lnTo>
                    <a:pt x="869" y="11427"/>
                  </a:lnTo>
                  <a:lnTo>
                    <a:pt x="637" y="11890"/>
                  </a:lnTo>
                  <a:lnTo>
                    <a:pt x="444" y="12334"/>
                  </a:lnTo>
                  <a:lnTo>
                    <a:pt x="270" y="12816"/>
                  </a:lnTo>
                  <a:lnTo>
                    <a:pt x="135" y="13280"/>
                  </a:lnTo>
                  <a:lnTo>
                    <a:pt x="77" y="13531"/>
                  </a:lnTo>
                  <a:lnTo>
                    <a:pt x="39" y="13762"/>
                  </a:lnTo>
                  <a:lnTo>
                    <a:pt x="19" y="13994"/>
                  </a:lnTo>
                  <a:lnTo>
                    <a:pt x="0" y="14225"/>
                  </a:lnTo>
                  <a:lnTo>
                    <a:pt x="0" y="14438"/>
                  </a:lnTo>
                  <a:lnTo>
                    <a:pt x="0" y="14669"/>
                  </a:lnTo>
                  <a:lnTo>
                    <a:pt x="19" y="14843"/>
                  </a:lnTo>
                  <a:lnTo>
                    <a:pt x="58" y="15017"/>
                  </a:lnTo>
                  <a:lnTo>
                    <a:pt x="116" y="15171"/>
                  </a:lnTo>
                  <a:lnTo>
                    <a:pt x="212" y="15326"/>
                  </a:lnTo>
                  <a:lnTo>
                    <a:pt x="232" y="15345"/>
                  </a:lnTo>
                  <a:lnTo>
                    <a:pt x="309" y="15422"/>
                  </a:lnTo>
                  <a:lnTo>
                    <a:pt x="405" y="15480"/>
                  </a:lnTo>
                  <a:lnTo>
                    <a:pt x="483" y="15519"/>
                  </a:lnTo>
                  <a:lnTo>
                    <a:pt x="598" y="15557"/>
                  </a:lnTo>
                  <a:lnTo>
                    <a:pt x="791" y="15596"/>
                  </a:lnTo>
                  <a:lnTo>
                    <a:pt x="1004" y="15615"/>
                  </a:lnTo>
                  <a:lnTo>
                    <a:pt x="1332" y="15654"/>
                  </a:lnTo>
                  <a:lnTo>
                    <a:pt x="1969" y="15654"/>
                  </a:lnTo>
                  <a:lnTo>
                    <a:pt x="2297" y="15634"/>
                  </a:lnTo>
                  <a:lnTo>
                    <a:pt x="2606" y="15615"/>
                  </a:lnTo>
                  <a:lnTo>
                    <a:pt x="2934" y="15576"/>
                  </a:lnTo>
                  <a:lnTo>
                    <a:pt x="3243" y="15519"/>
                  </a:lnTo>
                  <a:lnTo>
                    <a:pt x="3551" y="15461"/>
                  </a:lnTo>
                  <a:lnTo>
                    <a:pt x="3880" y="15364"/>
                  </a:lnTo>
                  <a:lnTo>
                    <a:pt x="4208" y="15268"/>
                  </a:lnTo>
                  <a:lnTo>
                    <a:pt x="4574" y="15113"/>
                  </a:lnTo>
                  <a:lnTo>
                    <a:pt x="4941" y="14920"/>
                  </a:lnTo>
                  <a:lnTo>
                    <a:pt x="5308" y="14727"/>
                  </a:lnTo>
                  <a:lnTo>
                    <a:pt x="5636" y="14496"/>
                  </a:lnTo>
                  <a:lnTo>
                    <a:pt x="5945" y="14245"/>
                  </a:lnTo>
                  <a:lnTo>
                    <a:pt x="6234" y="13955"/>
                  </a:lnTo>
                  <a:lnTo>
                    <a:pt x="6505" y="13646"/>
                  </a:lnTo>
                  <a:lnTo>
                    <a:pt x="6755" y="13318"/>
                  </a:lnTo>
                  <a:lnTo>
                    <a:pt x="6891" y="13106"/>
                  </a:lnTo>
                  <a:lnTo>
                    <a:pt x="7006" y="12874"/>
                  </a:lnTo>
                  <a:lnTo>
                    <a:pt x="7122" y="12623"/>
                  </a:lnTo>
                  <a:lnTo>
                    <a:pt x="7219" y="12373"/>
                  </a:lnTo>
                  <a:lnTo>
                    <a:pt x="7315" y="12122"/>
                  </a:lnTo>
                  <a:lnTo>
                    <a:pt x="7373" y="11871"/>
                  </a:lnTo>
                  <a:lnTo>
                    <a:pt x="7450" y="11620"/>
                  </a:lnTo>
                  <a:lnTo>
                    <a:pt x="7489" y="11350"/>
                  </a:lnTo>
                  <a:lnTo>
                    <a:pt x="7547" y="10809"/>
                  </a:lnTo>
                  <a:lnTo>
                    <a:pt x="7566" y="10269"/>
                  </a:lnTo>
                  <a:lnTo>
                    <a:pt x="7547" y="9748"/>
                  </a:lnTo>
                  <a:lnTo>
                    <a:pt x="7489" y="9207"/>
                  </a:lnTo>
                  <a:lnTo>
                    <a:pt x="7431" y="8763"/>
                  </a:lnTo>
                  <a:lnTo>
                    <a:pt x="7334" y="8319"/>
                  </a:lnTo>
                  <a:lnTo>
                    <a:pt x="7122" y="7431"/>
                  </a:lnTo>
                  <a:lnTo>
                    <a:pt x="6929" y="6544"/>
                  </a:lnTo>
                  <a:lnTo>
                    <a:pt x="6852" y="6100"/>
                  </a:lnTo>
                  <a:lnTo>
                    <a:pt x="6794" y="5656"/>
                  </a:lnTo>
                  <a:lnTo>
                    <a:pt x="6755" y="5231"/>
                  </a:lnTo>
                  <a:lnTo>
                    <a:pt x="6755" y="4826"/>
                  </a:lnTo>
                  <a:lnTo>
                    <a:pt x="6775" y="4401"/>
                  </a:lnTo>
                  <a:lnTo>
                    <a:pt x="6833" y="3996"/>
                  </a:lnTo>
                  <a:lnTo>
                    <a:pt x="6929" y="3591"/>
                  </a:lnTo>
                  <a:lnTo>
                    <a:pt x="7006" y="3398"/>
                  </a:lnTo>
                  <a:lnTo>
                    <a:pt x="7064" y="3205"/>
                  </a:lnTo>
                  <a:lnTo>
                    <a:pt x="7161" y="3012"/>
                  </a:lnTo>
                  <a:lnTo>
                    <a:pt x="7257" y="2838"/>
                  </a:lnTo>
                  <a:lnTo>
                    <a:pt x="7354" y="2664"/>
                  </a:lnTo>
                  <a:lnTo>
                    <a:pt x="7470" y="2510"/>
                  </a:lnTo>
                  <a:lnTo>
                    <a:pt x="7566" y="2375"/>
                  </a:lnTo>
                  <a:lnTo>
                    <a:pt x="7682" y="2259"/>
                  </a:lnTo>
                  <a:lnTo>
                    <a:pt x="7527" y="1699"/>
                  </a:lnTo>
                  <a:lnTo>
                    <a:pt x="7334" y="1120"/>
                  </a:lnTo>
                  <a:lnTo>
                    <a:pt x="7141" y="541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2539025" y="703750"/>
              <a:ext cx="91700" cy="159250"/>
            </a:xfrm>
            <a:custGeom>
              <a:avLst/>
              <a:gdLst/>
              <a:ahLst/>
              <a:cxnLst/>
              <a:rect l="l" t="t" r="r" b="b"/>
              <a:pathLst>
                <a:path w="3668" h="6370" extrusionOk="0">
                  <a:moveTo>
                    <a:pt x="3166" y="0"/>
                  </a:moveTo>
                  <a:lnTo>
                    <a:pt x="3011" y="193"/>
                  </a:lnTo>
                  <a:lnTo>
                    <a:pt x="2857" y="348"/>
                  </a:lnTo>
                  <a:lnTo>
                    <a:pt x="2683" y="502"/>
                  </a:lnTo>
                  <a:lnTo>
                    <a:pt x="2490" y="637"/>
                  </a:lnTo>
                  <a:lnTo>
                    <a:pt x="2297" y="734"/>
                  </a:lnTo>
                  <a:lnTo>
                    <a:pt x="2085" y="811"/>
                  </a:lnTo>
                  <a:lnTo>
                    <a:pt x="1853" y="850"/>
                  </a:lnTo>
                  <a:lnTo>
                    <a:pt x="1622" y="869"/>
                  </a:lnTo>
                  <a:lnTo>
                    <a:pt x="1351" y="1294"/>
                  </a:lnTo>
                  <a:lnTo>
                    <a:pt x="1101" y="1718"/>
                  </a:lnTo>
                  <a:lnTo>
                    <a:pt x="850" y="2143"/>
                  </a:lnTo>
                  <a:lnTo>
                    <a:pt x="618" y="2606"/>
                  </a:lnTo>
                  <a:lnTo>
                    <a:pt x="425" y="3050"/>
                  </a:lnTo>
                  <a:lnTo>
                    <a:pt x="251" y="3532"/>
                  </a:lnTo>
                  <a:lnTo>
                    <a:pt x="116" y="3996"/>
                  </a:lnTo>
                  <a:lnTo>
                    <a:pt x="58" y="4247"/>
                  </a:lnTo>
                  <a:lnTo>
                    <a:pt x="20" y="4478"/>
                  </a:lnTo>
                  <a:lnTo>
                    <a:pt x="0" y="4691"/>
                  </a:lnTo>
                  <a:lnTo>
                    <a:pt x="0" y="4922"/>
                  </a:lnTo>
                  <a:lnTo>
                    <a:pt x="20" y="5212"/>
                  </a:lnTo>
                  <a:lnTo>
                    <a:pt x="58" y="5501"/>
                  </a:lnTo>
                  <a:lnTo>
                    <a:pt x="116" y="5791"/>
                  </a:lnTo>
                  <a:lnTo>
                    <a:pt x="213" y="6061"/>
                  </a:lnTo>
                  <a:lnTo>
                    <a:pt x="290" y="6138"/>
                  </a:lnTo>
                  <a:lnTo>
                    <a:pt x="386" y="6196"/>
                  </a:lnTo>
                  <a:lnTo>
                    <a:pt x="464" y="6235"/>
                  </a:lnTo>
                  <a:lnTo>
                    <a:pt x="579" y="6273"/>
                  </a:lnTo>
                  <a:lnTo>
                    <a:pt x="772" y="6312"/>
                  </a:lnTo>
                  <a:lnTo>
                    <a:pt x="985" y="6331"/>
                  </a:lnTo>
                  <a:lnTo>
                    <a:pt x="1313" y="6370"/>
                  </a:lnTo>
                  <a:lnTo>
                    <a:pt x="1950" y="6370"/>
                  </a:lnTo>
                  <a:lnTo>
                    <a:pt x="2278" y="6350"/>
                  </a:lnTo>
                  <a:lnTo>
                    <a:pt x="2587" y="6331"/>
                  </a:lnTo>
                  <a:lnTo>
                    <a:pt x="2915" y="6292"/>
                  </a:lnTo>
                  <a:lnTo>
                    <a:pt x="3224" y="6235"/>
                  </a:lnTo>
                  <a:lnTo>
                    <a:pt x="3532" y="6177"/>
                  </a:lnTo>
                  <a:lnTo>
                    <a:pt x="3571" y="5868"/>
                  </a:lnTo>
                  <a:lnTo>
                    <a:pt x="3610" y="5578"/>
                  </a:lnTo>
                  <a:lnTo>
                    <a:pt x="3648" y="4980"/>
                  </a:lnTo>
                  <a:lnTo>
                    <a:pt x="3668" y="4343"/>
                  </a:lnTo>
                  <a:lnTo>
                    <a:pt x="3648" y="3725"/>
                  </a:lnTo>
                  <a:lnTo>
                    <a:pt x="3629" y="3089"/>
                  </a:lnTo>
                  <a:lnTo>
                    <a:pt x="3571" y="2471"/>
                  </a:lnTo>
                  <a:lnTo>
                    <a:pt x="3494" y="1853"/>
                  </a:lnTo>
                  <a:lnTo>
                    <a:pt x="3417" y="1236"/>
                  </a:lnTo>
                  <a:lnTo>
                    <a:pt x="3301" y="61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2704525" y="471650"/>
              <a:ext cx="26075" cy="62750"/>
            </a:xfrm>
            <a:custGeom>
              <a:avLst/>
              <a:gdLst/>
              <a:ahLst/>
              <a:cxnLst/>
              <a:rect l="l" t="t" r="r" b="b"/>
              <a:pathLst>
                <a:path w="1043" h="2510" extrusionOk="0">
                  <a:moveTo>
                    <a:pt x="309" y="1"/>
                  </a:moveTo>
                  <a:lnTo>
                    <a:pt x="97" y="78"/>
                  </a:lnTo>
                  <a:lnTo>
                    <a:pt x="39" y="387"/>
                  </a:lnTo>
                  <a:lnTo>
                    <a:pt x="1" y="695"/>
                  </a:lnTo>
                  <a:lnTo>
                    <a:pt x="20" y="1024"/>
                  </a:lnTo>
                  <a:lnTo>
                    <a:pt x="78" y="1332"/>
                  </a:lnTo>
                  <a:lnTo>
                    <a:pt x="136" y="1487"/>
                  </a:lnTo>
                  <a:lnTo>
                    <a:pt x="194" y="1661"/>
                  </a:lnTo>
                  <a:lnTo>
                    <a:pt x="271" y="1815"/>
                  </a:lnTo>
                  <a:lnTo>
                    <a:pt x="367" y="1969"/>
                  </a:lnTo>
                  <a:lnTo>
                    <a:pt x="464" y="2124"/>
                  </a:lnTo>
                  <a:lnTo>
                    <a:pt x="580" y="2259"/>
                  </a:lnTo>
                  <a:lnTo>
                    <a:pt x="695" y="2394"/>
                  </a:lnTo>
                  <a:lnTo>
                    <a:pt x="831" y="2510"/>
                  </a:lnTo>
                  <a:lnTo>
                    <a:pt x="927" y="2375"/>
                  </a:lnTo>
                  <a:lnTo>
                    <a:pt x="1043" y="2259"/>
                  </a:lnTo>
                  <a:lnTo>
                    <a:pt x="888" y="1699"/>
                  </a:lnTo>
                  <a:lnTo>
                    <a:pt x="695" y="1120"/>
                  </a:lnTo>
                  <a:lnTo>
                    <a:pt x="502" y="541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2070975" y="489500"/>
              <a:ext cx="548175" cy="519700"/>
            </a:xfrm>
            <a:custGeom>
              <a:avLst/>
              <a:gdLst/>
              <a:ahLst/>
              <a:cxnLst/>
              <a:rect l="l" t="t" r="r" b="b"/>
              <a:pathLst>
                <a:path w="21927" h="20788" extrusionOk="0">
                  <a:moveTo>
                    <a:pt x="10963" y="1"/>
                  </a:moveTo>
                  <a:lnTo>
                    <a:pt x="10346" y="20"/>
                  </a:lnTo>
                  <a:lnTo>
                    <a:pt x="9728" y="59"/>
                  </a:lnTo>
                  <a:lnTo>
                    <a:pt x="9130" y="136"/>
                  </a:lnTo>
                  <a:lnTo>
                    <a:pt x="8532" y="252"/>
                  </a:lnTo>
                  <a:lnTo>
                    <a:pt x="7952" y="387"/>
                  </a:lnTo>
                  <a:lnTo>
                    <a:pt x="7393" y="561"/>
                  </a:lnTo>
                  <a:lnTo>
                    <a:pt x="6833" y="754"/>
                  </a:lnTo>
                  <a:lnTo>
                    <a:pt x="6293" y="985"/>
                  </a:lnTo>
                  <a:lnTo>
                    <a:pt x="5771" y="1236"/>
                  </a:lnTo>
                  <a:lnTo>
                    <a:pt x="5270" y="1506"/>
                  </a:lnTo>
                  <a:lnTo>
                    <a:pt x="4787" y="1815"/>
                  </a:lnTo>
                  <a:lnTo>
                    <a:pt x="4305" y="2124"/>
                  </a:lnTo>
                  <a:lnTo>
                    <a:pt x="3861" y="2471"/>
                  </a:lnTo>
                  <a:lnTo>
                    <a:pt x="3436" y="2838"/>
                  </a:lnTo>
                  <a:lnTo>
                    <a:pt x="3011" y="3224"/>
                  </a:lnTo>
                  <a:lnTo>
                    <a:pt x="2625" y="3649"/>
                  </a:lnTo>
                  <a:lnTo>
                    <a:pt x="2510" y="3764"/>
                  </a:lnTo>
                  <a:lnTo>
                    <a:pt x="2124" y="4247"/>
                  </a:lnTo>
                  <a:lnTo>
                    <a:pt x="1776" y="4729"/>
                  </a:lnTo>
                  <a:lnTo>
                    <a:pt x="1448" y="5231"/>
                  </a:lnTo>
                  <a:lnTo>
                    <a:pt x="1159" y="5752"/>
                  </a:lnTo>
                  <a:lnTo>
                    <a:pt x="985" y="6081"/>
                  </a:lnTo>
                  <a:lnTo>
                    <a:pt x="850" y="6409"/>
                  </a:lnTo>
                  <a:lnTo>
                    <a:pt x="657" y="6872"/>
                  </a:lnTo>
                  <a:lnTo>
                    <a:pt x="483" y="7354"/>
                  </a:lnTo>
                  <a:lnTo>
                    <a:pt x="348" y="7837"/>
                  </a:lnTo>
                  <a:lnTo>
                    <a:pt x="232" y="8339"/>
                  </a:lnTo>
                  <a:lnTo>
                    <a:pt x="136" y="8841"/>
                  </a:lnTo>
                  <a:lnTo>
                    <a:pt x="58" y="9342"/>
                  </a:lnTo>
                  <a:lnTo>
                    <a:pt x="20" y="9864"/>
                  </a:lnTo>
                  <a:lnTo>
                    <a:pt x="1" y="10404"/>
                  </a:lnTo>
                  <a:lnTo>
                    <a:pt x="20" y="10751"/>
                  </a:lnTo>
                  <a:lnTo>
                    <a:pt x="39" y="11099"/>
                  </a:lnTo>
                  <a:lnTo>
                    <a:pt x="58" y="11446"/>
                  </a:lnTo>
                  <a:lnTo>
                    <a:pt x="97" y="11794"/>
                  </a:lnTo>
                  <a:lnTo>
                    <a:pt x="155" y="12122"/>
                  </a:lnTo>
                  <a:lnTo>
                    <a:pt x="232" y="12469"/>
                  </a:lnTo>
                  <a:lnTo>
                    <a:pt x="309" y="12797"/>
                  </a:lnTo>
                  <a:lnTo>
                    <a:pt x="387" y="13125"/>
                  </a:lnTo>
                  <a:lnTo>
                    <a:pt x="599" y="13762"/>
                  </a:lnTo>
                  <a:lnTo>
                    <a:pt x="850" y="14399"/>
                  </a:lnTo>
                  <a:lnTo>
                    <a:pt x="1139" y="14998"/>
                  </a:lnTo>
                  <a:lnTo>
                    <a:pt x="1467" y="15596"/>
                  </a:lnTo>
                  <a:lnTo>
                    <a:pt x="1660" y="15905"/>
                  </a:lnTo>
                  <a:lnTo>
                    <a:pt x="1873" y="16214"/>
                  </a:lnTo>
                  <a:lnTo>
                    <a:pt x="2124" y="16542"/>
                  </a:lnTo>
                  <a:lnTo>
                    <a:pt x="2375" y="16850"/>
                  </a:lnTo>
                  <a:lnTo>
                    <a:pt x="2645" y="17159"/>
                  </a:lnTo>
                  <a:lnTo>
                    <a:pt x="2915" y="17468"/>
                  </a:lnTo>
                  <a:lnTo>
                    <a:pt x="3224" y="17758"/>
                  </a:lnTo>
                  <a:lnTo>
                    <a:pt x="3513" y="18028"/>
                  </a:lnTo>
                  <a:lnTo>
                    <a:pt x="3841" y="18298"/>
                  </a:lnTo>
                  <a:lnTo>
                    <a:pt x="4150" y="18549"/>
                  </a:lnTo>
                  <a:lnTo>
                    <a:pt x="4498" y="18781"/>
                  </a:lnTo>
                  <a:lnTo>
                    <a:pt x="4845" y="19012"/>
                  </a:lnTo>
                  <a:lnTo>
                    <a:pt x="5192" y="19244"/>
                  </a:lnTo>
                  <a:lnTo>
                    <a:pt x="5559" y="19437"/>
                  </a:lnTo>
                  <a:lnTo>
                    <a:pt x="5926" y="19630"/>
                  </a:lnTo>
                  <a:lnTo>
                    <a:pt x="6312" y="19804"/>
                  </a:lnTo>
                  <a:lnTo>
                    <a:pt x="6698" y="19977"/>
                  </a:lnTo>
                  <a:lnTo>
                    <a:pt x="7103" y="20132"/>
                  </a:lnTo>
                  <a:lnTo>
                    <a:pt x="7547" y="20286"/>
                  </a:lnTo>
                  <a:lnTo>
                    <a:pt x="8010" y="20421"/>
                  </a:lnTo>
                  <a:lnTo>
                    <a:pt x="8493" y="20537"/>
                  </a:lnTo>
                  <a:lnTo>
                    <a:pt x="8975" y="20614"/>
                  </a:lnTo>
                  <a:lnTo>
                    <a:pt x="9458" y="20691"/>
                  </a:lnTo>
                  <a:lnTo>
                    <a:pt x="9960" y="20749"/>
                  </a:lnTo>
                  <a:lnTo>
                    <a:pt x="10462" y="20788"/>
                  </a:lnTo>
                  <a:lnTo>
                    <a:pt x="11485" y="20788"/>
                  </a:lnTo>
                  <a:lnTo>
                    <a:pt x="11986" y="20749"/>
                  </a:lnTo>
                  <a:lnTo>
                    <a:pt x="12488" y="20691"/>
                  </a:lnTo>
                  <a:lnTo>
                    <a:pt x="12971" y="20614"/>
                  </a:lnTo>
                  <a:lnTo>
                    <a:pt x="13453" y="20518"/>
                  </a:lnTo>
                  <a:lnTo>
                    <a:pt x="13936" y="20402"/>
                  </a:lnTo>
                  <a:lnTo>
                    <a:pt x="14399" y="20267"/>
                  </a:lnTo>
                  <a:lnTo>
                    <a:pt x="14862" y="20112"/>
                  </a:lnTo>
                  <a:lnTo>
                    <a:pt x="15345" y="19919"/>
                  </a:lnTo>
                  <a:lnTo>
                    <a:pt x="15827" y="19726"/>
                  </a:lnTo>
                  <a:lnTo>
                    <a:pt x="16290" y="19495"/>
                  </a:lnTo>
                  <a:lnTo>
                    <a:pt x="16734" y="19244"/>
                  </a:lnTo>
                  <a:lnTo>
                    <a:pt x="17159" y="18974"/>
                  </a:lnTo>
                  <a:lnTo>
                    <a:pt x="17584" y="18684"/>
                  </a:lnTo>
                  <a:lnTo>
                    <a:pt x="17989" y="18375"/>
                  </a:lnTo>
                  <a:lnTo>
                    <a:pt x="18375" y="18066"/>
                  </a:lnTo>
                  <a:lnTo>
                    <a:pt x="18742" y="17719"/>
                  </a:lnTo>
                  <a:lnTo>
                    <a:pt x="19089" y="17372"/>
                  </a:lnTo>
                  <a:lnTo>
                    <a:pt x="19437" y="17005"/>
                  </a:lnTo>
                  <a:lnTo>
                    <a:pt x="19745" y="16619"/>
                  </a:lnTo>
                  <a:lnTo>
                    <a:pt x="20054" y="16214"/>
                  </a:lnTo>
                  <a:lnTo>
                    <a:pt x="20324" y="15808"/>
                  </a:lnTo>
                  <a:lnTo>
                    <a:pt x="20575" y="15384"/>
                  </a:lnTo>
                  <a:lnTo>
                    <a:pt x="20826" y="14940"/>
                  </a:lnTo>
                  <a:lnTo>
                    <a:pt x="21077" y="14419"/>
                  </a:lnTo>
                  <a:lnTo>
                    <a:pt x="21289" y="13878"/>
                  </a:lnTo>
                  <a:lnTo>
                    <a:pt x="21482" y="13318"/>
                  </a:lnTo>
                  <a:lnTo>
                    <a:pt x="21637" y="12759"/>
                  </a:lnTo>
                  <a:lnTo>
                    <a:pt x="21753" y="12180"/>
                  </a:lnTo>
                  <a:lnTo>
                    <a:pt x="21849" y="11601"/>
                  </a:lnTo>
                  <a:lnTo>
                    <a:pt x="21907" y="11002"/>
                  </a:lnTo>
                  <a:lnTo>
                    <a:pt x="21926" y="10404"/>
                  </a:lnTo>
                  <a:lnTo>
                    <a:pt x="21907" y="9979"/>
                  </a:lnTo>
                  <a:lnTo>
                    <a:pt x="21888" y="9555"/>
                  </a:lnTo>
                  <a:lnTo>
                    <a:pt x="21830" y="9130"/>
                  </a:lnTo>
                  <a:lnTo>
                    <a:pt x="21772" y="8725"/>
                  </a:lnTo>
                  <a:lnTo>
                    <a:pt x="21695" y="8339"/>
                  </a:lnTo>
                  <a:lnTo>
                    <a:pt x="21618" y="7953"/>
                  </a:lnTo>
                  <a:lnTo>
                    <a:pt x="21502" y="7567"/>
                  </a:lnTo>
                  <a:lnTo>
                    <a:pt x="21386" y="7200"/>
                  </a:lnTo>
                  <a:lnTo>
                    <a:pt x="21251" y="6833"/>
                  </a:lnTo>
                  <a:lnTo>
                    <a:pt x="21116" y="6486"/>
                  </a:lnTo>
                  <a:lnTo>
                    <a:pt x="20961" y="6138"/>
                  </a:lnTo>
                  <a:lnTo>
                    <a:pt x="20788" y="5791"/>
                  </a:lnTo>
                  <a:lnTo>
                    <a:pt x="20595" y="5444"/>
                  </a:lnTo>
                  <a:lnTo>
                    <a:pt x="20402" y="5116"/>
                  </a:lnTo>
                  <a:lnTo>
                    <a:pt x="20189" y="4787"/>
                  </a:lnTo>
                  <a:lnTo>
                    <a:pt x="19977" y="4479"/>
                  </a:lnTo>
                  <a:lnTo>
                    <a:pt x="19745" y="4170"/>
                  </a:lnTo>
                  <a:lnTo>
                    <a:pt x="19494" y="3880"/>
                  </a:lnTo>
                  <a:lnTo>
                    <a:pt x="19244" y="3591"/>
                  </a:lnTo>
                  <a:lnTo>
                    <a:pt x="18973" y="3301"/>
                  </a:lnTo>
                  <a:lnTo>
                    <a:pt x="18838" y="3166"/>
                  </a:lnTo>
                  <a:lnTo>
                    <a:pt x="18452" y="2819"/>
                  </a:lnTo>
                  <a:lnTo>
                    <a:pt x="18066" y="2471"/>
                  </a:lnTo>
                  <a:lnTo>
                    <a:pt x="17642" y="2162"/>
                  </a:lnTo>
                  <a:lnTo>
                    <a:pt x="17217" y="1854"/>
                  </a:lnTo>
                  <a:lnTo>
                    <a:pt x="16754" y="1564"/>
                  </a:lnTo>
                  <a:lnTo>
                    <a:pt x="16290" y="1313"/>
                  </a:lnTo>
                  <a:lnTo>
                    <a:pt x="15808" y="1062"/>
                  </a:lnTo>
                  <a:lnTo>
                    <a:pt x="15325" y="850"/>
                  </a:lnTo>
                  <a:lnTo>
                    <a:pt x="14804" y="657"/>
                  </a:lnTo>
                  <a:lnTo>
                    <a:pt x="14283" y="483"/>
                  </a:lnTo>
                  <a:lnTo>
                    <a:pt x="13762" y="348"/>
                  </a:lnTo>
                  <a:lnTo>
                    <a:pt x="13222" y="213"/>
                  </a:lnTo>
                  <a:lnTo>
                    <a:pt x="12662" y="117"/>
                  </a:lnTo>
                  <a:lnTo>
                    <a:pt x="12102" y="59"/>
                  </a:lnTo>
                  <a:lnTo>
                    <a:pt x="11542" y="20"/>
                  </a:lnTo>
                  <a:lnTo>
                    <a:pt x="109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5"/>
            <p:cNvSpPr/>
            <p:nvPr/>
          </p:nvSpPr>
          <p:spPr>
            <a:xfrm>
              <a:off x="1891000" y="611575"/>
              <a:ext cx="241775" cy="291000"/>
            </a:xfrm>
            <a:custGeom>
              <a:avLst/>
              <a:gdLst/>
              <a:ahLst/>
              <a:cxnLst/>
              <a:rect l="l" t="t" r="r" b="b"/>
              <a:pathLst>
                <a:path w="9671" h="11640" extrusionOk="0">
                  <a:moveTo>
                    <a:pt x="5424" y="1"/>
                  </a:moveTo>
                  <a:lnTo>
                    <a:pt x="5019" y="20"/>
                  </a:lnTo>
                  <a:lnTo>
                    <a:pt x="4613" y="59"/>
                  </a:lnTo>
                  <a:lnTo>
                    <a:pt x="4227" y="136"/>
                  </a:lnTo>
                  <a:lnTo>
                    <a:pt x="3822" y="233"/>
                  </a:lnTo>
                  <a:lnTo>
                    <a:pt x="3455" y="368"/>
                  </a:lnTo>
                  <a:lnTo>
                    <a:pt x="3088" y="522"/>
                  </a:lnTo>
                  <a:lnTo>
                    <a:pt x="2722" y="715"/>
                  </a:lnTo>
                  <a:lnTo>
                    <a:pt x="2394" y="927"/>
                  </a:lnTo>
                  <a:lnTo>
                    <a:pt x="2085" y="1159"/>
                  </a:lnTo>
                  <a:lnTo>
                    <a:pt x="1795" y="1410"/>
                  </a:lnTo>
                  <a:lnTo>
                    <a:pt x="1525" y="1680"/>
                  </a:lnTo>
                  <a:lnTo>
                    <a:pt x="1274" y="1970"/>
                  </a:lnTo>
                  <a:lnTo>
                    <a:pt x="1043" y="2278"/>
                  </a:lnTo>
                  <a:lnTo>
                    <a:pt x="830" y="2607"/>
                  </a:lnTo>
                  <a:lnTo>
                    <a:pt x="637" y="2935"/>
                  </a:lnTo>
                  <a:lnTo>
                    <a:pt x="483" y="3301"/>
                  </a:lnTo>
                  <a:lnTo>
                    <a:pt x="328" y="3649"/>
                  </a:lnTo>
                  <a:lnTo>
                    <a:pt x="213" y="4035"/>
                  </a:lnTo>
                  <a:lnTo>
                    <a:pt x="116" y="4402"/>
                  </a:lnTo>
                  <a:lnTo>
                    <a:pt x="58" y="4788"/>
                  </a:lnTo>
                  <a:lnTo>
                    <a:pt x="20" y="5174"/>
                  </a:lnTo>
                  <a:lnTo>
                    <a:pt x="0" y="5579"/>
                  </a:lnTo>
                  <a:lnTo>
                    <a:pt x="20" y="5965"/>
                  </a:lnTo>
                  <a:lnTo>
                    <a:pt x="58" y="6409"/>
                  </a:lnTo>
                  <a:lnTo>
                    <a:pt x="155" y="6853"/>
                  </a:lnTo>
                  <a:lnTo>
                    <a:pt x="270" y="7297"/>
                  </a:lnTo>
                  <a:lnTo>
                    <a:pt x="406" y="7721"/>
                  </a:lnTo>
                  <a:lnTo>
                    <a:pt x="599" y="8127"/>
                  </a:lnTo>
                  <a:lnTo>
                    <a:pt x="811" y="8513"/>
                  </a:lnTo>
                  <a:lnTo>
                    <a:pt x="1062" y="8899"/>
                  </a:lnTo>
                  <a:lnTo>
                    <a:pt x="1332" y="9265"/>
                  </a:lnTo>
                  <a:lnTo>
                    <a:pt x="1486" y="9458"/>
                  </a:lnTo>
                  <a:lnTo>
                    <a:pt x="1679" y="9651"/>
                  </a:lnTo>
                  <a:lnTo>
                    <a:pt x="2065" y="9999"/>
                  </a:lnTo>
                  <a:lnTo>
                    <a:pt x="2471" y="10327"/>
                  </a:lnTo>
                  <a:lnTo>
                    <a:pt x="2934" y="10636"/>
                  </a:lnTo>
                  <a:lnTo>
                    <a:pt x="3397" y="10887"/>
                  </a:lnTo>
                  <a:lnTo>
                    <a:pt x="3899" y="11118"/>
                  </a:lnTo>
                  <a:lnTo>
                    <a:pt x="4420" y="11292"/>
                  </a:lnTo>
                  <a:lnTo>
                    <a:pt x="4961" y="11446"/>
                  </a:lnTo>
                  <a:lnTo>
                    <a:pt x="5424" y="11524"/>
                  </a:lnTo>
                  <a:lnTo>
                    <a:pt x="5887" y="11601"/>
                  </a:lnTo>
                  <a:lnTo>
                    <a:pt x="6350" y="11639"/>
                  </a:lnTo>
                  <a:lnTo>
                    <a:pt x="7200" y="11639"/>
                  </a:lnTo>
                  <a:lnTo>
                    <a:pt x="7566" y="11620"/>
                  </a:lnTo>
                  <a:lnTo>
                    <a:pt x="7933" y="11581"/>
                  </a:lnTo>
                  <a:lnTo>
                    <a:pt x="8300" y="11524"/>
                  </a:lnTo>
                  <a:lnTo>
                    <a:pt x="8647" y="11446"/>
                  </a:lnTo>
                  <a:lnTo>
                    <a:pt x="8995" y="11350"/>
                  </a:lnTo>
                  <a:lnTo>
                    <a:pt x="9342" y="11253"/>
                  </a:lnTo>
                  <a:lnTo>
                    <a:pt x="9670" y="11118"/>
                  </a:lnTo>
                  <a:lnTo>
                    <a:pt x="9400" y="10462"/>
                  </a:lnTo>
                  <a:lnTo>
                    <a:pt x="8917" y="10636"/>
                  </a:lnTo>
                  <a:lnTo>
                    <a:pt x="8396" y="10771"/>
                  </a:lnTo>
                  <a:lnTo>
                    <a:pt x="7875" y="10867"/>
                  </a:lnTo>
                  <a:lnTo>
                    <a:pt x="7335" y="10925"/>
                  </a:lnTo>
                  <a:lnTo>
                    <a:pt x="6775" y="10945"/>
                  </a:lnTo>
                  <a:lnTo>
                    <a:pt x="6234" y="10925"/>
                  </a:lnTo>
                  <a:lnTo>
                    <a:pt x="5675" y="10848"/>
                  </a:lnTo>
                  <a:lnTo>
                    <a:pt x="5134" y="10752"/>
                  </a:lnTo>
                  <a:lnTo>
                    <a:pt x="4632" y="10616"/>
                  </a:lnTo>
                  <a:lnTo>
                    <a:pt x="4169" y="10462"/>
                  </a:lnTo>
                  <a:lnTo>
                    <a:pt x="3725" y="10250"/>
                  </a:lnTo>
                  <a:lnTo>
                    <a:pt x="3301" y="10018"/>
                  </a:lnTo>
                  <a:lnTo>
                    <a:pt x="2895" y="9767"/>
                  </a:lnTo>
                  <a:lnTo>
                    <a:pt x="2529" y="9478"/>
                  </a:lnTo>
                  <a:lnTo>
                    <a:pt x="2181" y="9150"/>
                  </a:lnTo>
                  <a:lnTo>
                    <a:pt x="1872" y="8802"/>
                  </a:lnTo>
                  <a:lnTo>
                    <a:pt x="1641" y="8493"/>
                  </a:lnTo>
                  <a:lnTo>
                    <a:pt x="1429" y="8165"/>
                  </a:lnTo>
                  <a:lnTo>
                    <a:pt x="1236" y="7818"/>
                  </a:lnTo>
                  <a:lnTo>
                    <a:pt x="1081" y="7451"/>
                  </a:lnTo>
                  <a:lnTo>
                    <a:pt x="946" y="7084"/>
                  </a:lnTo>
                  <a:lnTo>
                    <a:pt x="830" y="6698"/>
                  </a:lnTo>
                  <a:lnTo>
                    <a:pt x="772" y="6312"/>
                  </a:lnTo>
                  <a:lnTo>
                    <a:pt x="714" y="5907"/>
                  </a:lnTo>
                  <a:lnTo>
                    <a:pt x="714" y="5579"/>
                  </a:lnTo>
                  <a:lnTo>
                    <a:pt x="714" y="5231"/>
                  </a:lnTo>
                  <a:lnTo>
                    <a:pt x="753" y="4884"/>
                  </a:lnTo>
                  <a:lnTo>
                    <a:pt x="811" y="4556"/>
                  </a:lnTo>
                  <a:lnTo>
                    <a:pt x="907" y="4228"/>
                  </a:lnTo>
                  <a:lnTo>
                    <a:pt x="1004" y="3900"/>
                  </a:lnTo>
                  <a:lnTo>
                    <a:pt x="1120" y="3572"/>
                  </a:lnTo>
                  <a:lnTo>
                    <a:pt x="1274" y="3282"/>
                  </a:lnTo>
                  <a:lnTo>
                    <a:pt x="1429" y="2973"/>
                  </a:lnTo>
                  <a:lnTo>
                    <a:pt x="1622" y="2684"/>
                  </a:lnTo>
                  <a:lnTo>
                    <a:pt x="1815" y="2414"/>
                  </a:lnTo>
                  <a:lnTo>
                    <a:pt x="2046" y="2163"/>
                  </a:lnTo>
                  <a:lnTo>
                    <a:pt x="2278" y="1931"/>
                  </a:lnTo>
                  <a:lnTo>
                    <a:pt x="2529" y="1699"/>
                  </a:lnTo>
                  <a:lnTo>
                    <a:pt x="2799" y="1506"/>
                  </a:lnTo>
                  <a:lnTo>
                    <a:pt x="3088" y="1333"/>
                  </a:lnTo>
                  <a:lnTo>
                    <a:pt x="3397" y="1159"/>
                  </a:lnTo>
                  <a:lnTo>
                    <a:pt x="3706" y="1024"/>
                  </a:lnTo>
                  <a:lnTo>
                    <a:pt x="4034" y="908"/>
                  </a:lnTo>
                  <a:lnTo>
                    <a:pt x="4382" y="812"/>
                  </a:lnTo>
                  <a:lnTo>
                    <a:pt x="4729" y="754"/>
                  </a:lnTo>
                  <a:lnTo>
                    <a:pt x="5076" y="715"/>
                  </a:lnTo>
                  <a:lnTo>
                    <a:pt x="5424" y="715"/>
                  </a:lnTo>
                  <a:lnTo>
                    <a:pt x="5771" y="734"/>
                  </a:lnTo>
                  <a:lnTo>
                    <a:pt x="6119" y="773"/>
                  </a:lnTo>
                  <a:lnTo>
                    <a:pt x="6447" y="831"/>
                  </a:lnTo>
                  <a:lnTo>
                    <a:pt x="6794" y="927"/>
                  </a:lnTo>
                  <a:lnTo>
                    <a:pt x="7122" y="1043"/>
                  </a:lnTo>
                  <a:lnTo>
                    <a:pt x="7450" y="1178"/>
                  </a:lnTo>
                  <a:lnTo>
                    <a:pt x="7759" y="1333"/>
                  </a:lnTo>
                  <a:lnTo>
                    <a:pt x="8049" y="1526"/>
                  </a:lnTo>
                  <a:lnTo>
                    <a:pt x="8338" y="1738"/>
                  </a:lnTo>
                  <a:lnTo>
                    <a:pt x="8782" y="1198"/>
                  </a:lnTo>
                  <a:lnTo>
                    <a:pt x="8454" y="947"/>
                  </a:lnTo>
                  <a:lnTo>
                    <a:pt x="8107" y="734"/>
                  </a:lnTo>
                  <a:lnTo>
                    <a:pt x="7759" y="541"/>
                  </a:lnTo>
                  <a:lnTo>
                    <a:pt x="7393" y="387"/>
                  </a:lnTo>
                  <a:lnTo>
                    <a:pt x="7007" y="252"/>
                  </a:lnTo>
                  <a:lnTo>
                    <a:pt x="6620" y="136"/>
                  </a:lnTo>
                  <a:lnTo>
                    <a:pt x="6215" y="59"/>
                  </a:lnTo>
                  <a:lnTo>
                    <a:pt x="5810" y="20"/>
                  </a:lnTo>
                  <a:lnTo>
                    <a:pt x="5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5"/>
            <p:cNvSpPr/>
            <p:nvPr/>
          </p:nvSpPr>
          <p:spPr>
            <a:xfrm>
              <a:off x="2310800" y="426300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35" y="0"/>
                  </a:moveTo>
                  <a:lnTo>
                    <a:pt x="1120" y="20"/>
                  </a:lnTo>
                  <a:lnTo>
                    <a:pt x="984" y="39"/>
                  </a:lnTo>
                  <a:lnTo>
                    <a:pt x="869" y="58"/>
                  </a:lnTo>
                  <a:lnTo>
                    <a:pt x="753" y="97"/>
                  </a:lnTo>
                  <a:lnTo>
                    <a:pt x="656" y="155"/>
                  </a:lnTo>
                  <a:lnTo>
                    <a:pt x="560" y="213"/>
                  </a:lnTo>
                  <a:lnTo>
                    <a:pt x="367" y="367"/>
                  </a:lnTo>
                  <a:lnTo>
                    <a:pt x="212" y="541"/>
                  </a:lnTo>
                  <a:lnTo>
                    <a:pt x="154" y="657"/>
                  </a:lnTo>
                  <a:lnTo>
                    <a:pt x="97" y="753"/>
                  </a:lnTo>
                  <a:lnTo>
                    <a:pt x="58" y="869"/>
                  </a:lnTo>
                  <a:lnTo>
                    <a:pt x="39" y="985"/>
                  </a:lnTo>
                  <a:lnTo>
                    <a:pt x="19" y="1120"/>
                  </a:lnTo>
                  <a:lnTo>
                    <a:pt x="0" y="1236"/>
                  </a:lnTo>
                  <a:lnTo>
                    <a:pt x="19" y="1371"/>
                  </a:lnTo>
                  <a:lnTo>
                    <a:pt x="39" y="1487"/>
                  </a:lnTo>
                  <a:lnTo>
                    <a:pt x="58" y="1602"/>
                  </a:lnTo>
                  <a:lnTo>
                    <a:pt x="97" y="1718"/>
                  </a:lnTo>
                  <a:lnTo>
                    <a:pt x="154" y="1815"/>
                  </a:lnTo>
                  <a:lnTo>
                    <a:pt x="212" y="1930"/>
                  </a:lnTo>
                  <a:lnTo>
                    <a:pt x="367" y="2104"/>
                  </a:lnTo>
                  <a:lnTo>
                    <a:pt x="560" y="2259"/>
                  </a:lnTo>
                  <a:lnTo>
                    <a:pt x="656" y="2316"/>
                  </a:lnTo>
                  <a:lnTo>
                    <a:pt x="753" y="2374"/>
                  </a:lnTo>
                  <a:lnTo>
                    <a:pt x="869" y="2413"/>
                  </a:lnTo>
                  <a:lnTo>
                    <a:pt x="984" y="2432"/>
                  </a:lnTo>
                  <a:lnTo>
                    <a:pt x="1120" y="2452"/>
                  </a:lnTo>
                  <a:lnTo>
                    <a:pt x="1235" y="2471"/>
                  </a:lnTo>
                  <a:lnTo>
                    <a:pt x="1370" y="2452"/>
                  </a:lnTo>
                  <a:lnTo>
                    <a:pt x="1486" y="2432"/>
                  </a:lnTo>
                  <a:lnTo>
                    <a:pt x="1602" y="2413"/>
                  </a:lnTo>
                  <a:lnTo>
                    <a:pt x="1718" y="2374"/>
                  </a:lnTo>
                  <a:lnTo>
                    <a:pt x="1814" y="2316"/>
                  </a:lnTo>
                  <a:lnTo>
                    <a:pt x="1930" y="2259"/>
                  </a:lnTo>
                  <a:lnTo>
                    <a:pt x="2104" y="2104"/>
                  </a:lnTo>
                  <a:lnTo>
                    <a:pt x="2258" y="1930"/>
                  </a:lnTo>
                  <a:lnTo>
                    <a:pt x="2316" y="1815"/>
                  </a:lnTo>
                  <a:lnTo>
                    <a:pt x="2374" y="1718"/>
                  </a:lnTo>
                  <a:lnTo>
                    <a:pt x="2413" y="1602"/>
                  </a:lnTo>
                  <a:lnTo>
                    <a:pt x="2432" y="1487"/>
                  </a:lnTo>
                  <a:lnTo>
                    <a:pt x="2451" y="1371"/>
                  </a:lnTo>
                  <a:lnTo>
                    <a:pt x="2471" y="1236"/>
                  </a:lnTo>
                  <a:lnTo>
                    <a:pt x="2451" y="1120"/>
                  </a:lnTo>
                  <a:lnTo>
                    <a:pt x="2432" y="985"/>
                  </a:lnTo>
                  <a:lnTo>
                    <a:pt x="2413" y="869"/>
                  </a:lnTo>
                  <a:lnTo>
                    <a:pt x="2374" y="753"/>
                  </a:lnTo>
                  <a:lnTo>
                    <a:pt x="2316" y="657"/>
                  </a:lnTo>
                  <a:lnTo>
                    <a:pt x="2258" y="541"/>
                  </a:lnTo>
                  <a:lnTo>
                    <a:pt x="2104" y="367"/>
                  </a:lnTo>
                  <a:lnTo>
                    <a:pt x="1930" y="213"/>
                  </a:lnTo>
                  <a:lnTo>
                    <a:pt x="1814" y="155"/>
                  </a:lnTo>
                  <a:lnTo>
                    <a:pt x="1718" y="97"/>
                  </a:lnTo>
                  <a:lnTo>
                    <a:pt x="1602" y="58"/>
                  </a:lnTo>
                  <a:lnTo>
                    <a:pt x="1486" y="39"/>
                  </a:lnTo>
                  <a:lnTo>
                    <a:pt x="1370" y="20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2133700" y="568650"/>
              <a:ext cx="411625" cy="52600"/>
            </a:xfrm>
            <a:custGeom>
              <a:avLst/>
              <a:gdLst/>
              <a:ahLst/>
              <a:cxnLst/>
              <a:rect l="l" t="t" r="r" b="b"/>
              <a:pathLst>
                <a:path w="16465" h="2104" extrusionOk="0">
                  <a:moveTo>
                    <a:pt x="16329" y="0"/>
                  </a:moveTo>
                  <a:lnTo>
                    <a:pt x="15905" y="212"/>
                  </a:lnTo>
                  <a:lnTo>
                    <a:pt x="15480" y="405"/>
                  </a:lnTo>
                  <a:lnTo>
                    <a:pt x="15055" y="579"/>
                  </a:lnTo>
                  <a:lnTo>
                    <a:pt x="14650" y="734"/>
                  </a:lnTo>
                  <a:lnTo>
                    <a:pt x="14225" y="869"/>
                  </a:lnTo>
                  <a:lnTo>
                    <a:pt x="13820" y="984"/>
                  </a:lnTo>
                  <a:lnTo>
                    <a:pt x="13067" y="1177"/>
                  </a:lnTo>
                  <a:lnTo>
                    <a:pt x="12276" y="1351"/>
                  </a:lnTo>
                  <a:lnTo>
                    <a:pt x="11485" y="1525"/>
                  </a:lnTo>
                  <a:lnTo>
                    <a:pt x="10713" y="1641"/>
                  </a:lnTo>
                  <a:lnTo>
                    <a:pt x="9941" y="1757"/>
                  </a:lnTo>
                  <a:lnTo>
                    <a:pt x="9169" y="1834"/>
                  </a:lnTo>
                  <a:lnTo>
                    <a:pt x="8416" y="1892"/>
                  </a:lnTo>
                  <a:lnTo>
                    <a:pt x="7663" y="1930"/>
                  </a:lnTo>
                  <a:lnTo>
                    <a:pt x="6930" y="1930"/>
                  </a:lnTo>
                  <a:lnTo>
                    <a:pt x="6196" y="1911"/>
                  </a:lnTo>
                  <a:lnTo>
                    <a:pt x="5482" y="1872"/>
                  </a:lnTo>
                  <a:lnTo>
                    <a:pt x="4768" y="1795"/>
                  </a:lnTo>
                  <a:lnTo>
                    <a:pt x="4073" y="1699"/>
                  </a:lnTo>
                  <a:lnTo>
                    <a:pt x="3378" y="1583"/>
                  </a:lnTo>
                  <a:lnTo>
                    <a:pt x="2722" y="1448"/>
                  </a:lnTo>
                  <a:lnTo>
                    <a:pt x="2047" y="1274"/>
                  </a:lnTo>
                  <a:lnTo>
                    <a:pt x="1410" y="1081"/>
                  </a:lnTo>
                  <a:lnTo>
                    <a:pt x="1062" y="965"/>
                  </a:lnTo>
                  <a:lnTo>
                    <a:pt x="734" y="830"/>
                  </a:lnTo>
                  <a:lnTo>
                    <a:pt x="425" y="676"/>
                  </a:lnTo>
                  <a:lnTo>
                    <a:pt x="271" y="579"/>
                  </a:lnTo>
                  <a:lnTo>
                    <a:pt x="116" y="483"/>
                  </a:lnTo>
                  <a:lnTo>
                    <a:pt x="1" y="598"/>
                  </a:lnTo>
                  <a:lnTo>
                    <a:pt x="155" y="714"/>
                  </a:lnTo>
                  <a:lnTo>
                    <a:pt x="309" y="811"/>
                  </a:lnTo>
                  <a:lnTo>
                    <a:pt x="638" y="984"/>
                  </a:lnTo>
                  <a:lnTo>
                    <a:pt x="1004" y="1120"/>
                  </a:lnTo>
                  <a:lnTo>
                    <a:pt x="1352" y="1255"/>
                  </a:lnTo>
                  <a:lnTo>
                    <a:pt x="2027" y="1448"/>
                  </a:lnTo>
                  <a:lnTo>
                    <a:pt x="2703" y="1621"/>
                  </a:lnTo>
                  <a:lnTo>
                    <a:pt x="3417" y="1776"/>
                  </a:lnTo>
                  <a:lnTo>
                    <a:pt x="4131" y="1892"/>
                  </a:lnTo>
                  <a:lnTo>
                    <a:pt x="4864" y="1988"/>
                  </a:lnTo>
                  <a:lnTo>
                    <a:pt x="5598" y="2065"/>
                  </a:lnTo>
                  <a:lnTo>
                    <a:pt x="6351" y="2104"/>
                  </a:lnTo>
                  <a:lnTo>
                    <a:pt x="7837" y="2104"/>
                  </a:lnTo>
                  <a:lnTo>
                    <a:pt x="8570" y="2065"/>
                  </a:lnTo>
                  <a:lnTo>
                    <a:pt x="9304" y="2007"/>
                  </a:lnTo>
                  <a:lnTo>
                    <a:pt x="10056" y="1930"/>
                  </a:lnTo>
                  <a:lnTo>
                    <a:pt x="10809" y="1814"/>
                  </a:lnTo>
                  <a:lnTo>
                    <a:pt x="11562" y="1679"/>
                  </a:lnTo>
                  <a:lnTo>
                    <a:pt x="12334" y="1525"/>
                  </a:lnTo>
                  <a:lnTo>
                    <a:pt x="13106" y="1351"/>
                  </a:lnTo>
                  <a:lnTo>
                    <a:pt x="13878" y="1139"/>
                  </a:lnTo>
                  <a:lnTo>
                    <a:pt x="14303" y="1023"/>
                  </a:lnTo>
                  <a:lnTo>
                    <a:pt x="14727" y="888"/>
                  </a:lnTo>
                  <a:lnTo>
                    <a:pt x="15152" y="734"/>
                  </a:lnTo>
                  <a:lnTo>
                    <a:pt x="15596" y="560"/>
                  </a:lnTo>
                  <a:lnTo>
                    <a:pt x="16040" y="367"/>
                  </a:lnTo>
                  <a:lnTo>
                    <a:pt x="16464" y="135"/>
                  </a:lnTo>
                  <a:lnTo>
                    <a:pt x="163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2138050" y="632825"/>
              <a:ext cx="28500" cy="66600"/>
            </a:xfrm>
            <a:custGeom>
              <a:avLst/>
              <a:gdLst/>
              <a:ahLst/>
              <a:cxnLst/>
              <a:rect l="l" t="t" r="r" b="b"/>
              <a:pathLst>
                <a:path w="1140" h="2664" extrusionOk="0">
                  <a:moveTo>
                    <a:pt x="135" y="0"/>
                  </a:moveTo>
                  <a:lnTo>
                    <a:pt x="78" y="39"/>
                  </a:lnTo>
                  <a:lnTo>
                    <a:pt x="58" y="77"/>
                  </a:lnTo>
                  <a:lnTo>
                    <a:pt x="39" y="135"/>
                  </a:lnTo>
                  <a:lnTo>
                    <a:pt x="20" y="232"/>
                  </a:lnTo>
                  <a:lnTo>
                    <a:pt x="0" y="405"/>
                  </a:lnTo>
                  <a:lnTo>
                    <a:pt x="20" y="579"/>
                  </a:lnTo>
                  <a:lnTo>
                    <a:pt x="58" y="772"/>
                  </a:lnTo>
                  <a:lnTo>
                    <a:pt x="116" y="946"/>
                  </a:lnTo>
                  <a:lnTo>
                    <a:pt x="251" y="1274"/>
                  </a:lnTo>
                  <a:lnTo>
                    <a:pt x="425" y="1621"/>
                  </a:lnTo>
                  <a:lnTo>
                    <a:pt x="869" y="2490"/>
                  </a:lnTo>
                  <a:lnTo>
                    <a:pt x="946" y="2625"/>
                  </a:lnTo>
                  <a:lnTo>
                    <a:pt x="985" y="2644"/>
                  </a:lnTo>
                  <a:lnTo>
                    <a:pt x="1023" y="2664"/>
                  </a:lnTo>
                  <a:lnTo>
                    <a:pt x="1081" y="2664"/>
                  </a:lnTo>
                  <a:lnTo>
                    <a:pt x="1139" y="2625"/>
                  </a:lnTo>
                  <a:lnTo>
                    <a:pt x="1139" y="2586"/>
                  </a:lnTo>
                  <a:lnTo>
                    <a:pt x="1139" y="2548"/>
                  </a:lnTo>
                  <a:lnTo>
                    <a:pt x="965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21" y="232"/>
                  </a:lnTo>
                  <a:lnTo>
                    <a:pt x="425" y="116"/>
                  </a:lnTo>
                  <a:lnTo>
                    <a:pt x="386" y="58"/>
                  </a:lnTo>
                  <a:lnTo>
                    <a:pt x="328" y="1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2163625" y="697950"/>
              <a:ext cx="29450" cy="66125"/>
            </a:xfrm>
            <a:custGeom>
              <a:avLst/>
              <a:gdLst/>
              <a:ahLst/>
              <a:cxnLst/>
              <a:rect l="l" t="t" r="r" b="b"/>
              <a:pathLst>
                <a:path w="1178" h="2645" extrusionOk="0">
                  <a:moveTo>
                    <a:pt x="58" y="1"/>
                  </a:moveTo>
                  <a:lnTo>
                    <a:pt x="0" y="5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93" y="1024"/>
                  </a:lnTo>
                  <a:lnTo>
                    <a:pt x="444" y="1931"/>
                  </a:lnTo>
                  <a:lnTo>
                    <a:pt x="541" y="2182"/>
                  </a:lnTo>
                  <a:lnTo>
                    <a:pt x="676" y="2433"/>
                  </a:lnTo>
                  <a:lnTo>
                    <a:pt x="753" y="2548"/>
                  </a:lnTo>
                  <a:lnTo>
                    <a:pt x="792" y="2587"/>
                  </a:lnTo>
                  <a:lnTo>
                    <a:pt x="850" y="2626"/>
                  </a:lnTo>
                  <a:lnTo>
                    <a:pt x="927" y="2645"/>
                  </a:lnTo>
                  <a:lnTo>
                    <a:pt x="1043" y="2645"/>
                  </a:lnTo>
                  <a:lnTo>
                    <a:pt x="1100" y="2606"/>
                  </a:lnTo>
                  <a:lnTo>
                    <a:pt x="1139" y="2568"/>
                  </a:lnTo>
                  <a:lnTo>
                    <a:pt x="1158" y="2529"/>
                  </a:lnTo>
                  <a:lnTo>
                    <a:pt x="1178" y="2433"/>
                  </a:lnTo>
                  <a:lnTo>
                    <a:pt x="1178" y="2240"/>
                  </a:lnTo>
                  <a:lnTo>
                    <a:pt x="1158" y="2066"/>
                  </a:lnTo>
                  <a:lnTo>
                    <a:pt x="1120" y="1892"/>
                  </a:lnTo>
                  <a:lnTo>
                    <a:pt x="1062" y="1719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1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2162650" y="629925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0"/>
                  </a:moveTo>
                  <a:lnTo>
                    <a:pt x="522" y="20"/>
                  </a:lnTo>
                  <a:lnTo>
                    <a:pt x="483" y="58"/>
                  </a:lnTo>
                  <a:lnTo>
                    <a:pt x="425" y="116"/>
                  </a:lnTo>
                  <a:lnTo>
                    <a:pt x="329" y="271"/>
                  </a:lnTo>
                  <a:lnTo>
                    <a:pt x="252" y="444"/>
                  </a:lnTo>
                  <a:lnTo>
                    <a:pt x="174" y="599"/>
                  </a:lnTo>
                  <a:lnTo>
                    <a:pt x="136" y="792"/>
                  </a:lnTo>
                  <a:lnTo>
                    <a:pt x="78" y="1158"/>
                  </a:lnTo>
                  <a:lnTo>
                    <a:pt x="59" y="1525"/>
                  </a:lnTo>
                  <a:lnTo>
                    <a:pt x="1" y="2509"/>
                  </a:lnTo>
                  <a:lnTo>
                    <a:pt x="1" y="2664"/>
                  </a:lnTo>
                  <a:lnTo>
                    <a:pt x="1" y="2702"/>
                  </a:lnTo>
                  <a:lnTo>
                    <a:pt x="20" y="2722"/>
                  </a:lnTo>
                  <a:lnTo>
                    <a:pt x="78" y="2760"/>
                  </a:lnTo>
                  <a:lnTo>
                    <a:pt x="155" y="2760"/>
                  </a:lnTo>
                  <a:lnTo>
                    <a:pt x="174" y="2722"/>
                  </a:lnTo>
                  <a:lnTo>
                    <a:pt x="194" y="2702"/>
                  </a:lnTo>
                  <a:lnTo>
                    <a:pt x="503" y="1815"/>
                  </a:lnTo>
                  <a:lnTo>
                    <a:pt x="773" y="927"/>
                  </a:lnTo>
                  <a:lnTo>
                    <a:pt x="831" y="657"/>
                  </a:lnTo>
                  <a:lnTo>
                    <a:pt x="850" y="386"/>
                  </a:lnTo>
                  <a:lnTo>
                    <a:pt x="850" y="251"/>
                  </a:lnTo>
                  <a:lnTo>
                    <a:pt x="831" y="174"/>
                  </a:lnTo>
                  <a:lnTo>
                    <a:pt x="792" y="116"/>
                  </a:lnTo>
                  <a:lnTo>
                    <a:pt x="753" y="58"/>
                  </a:lnTo>
                  <a:lnTo>
                    <a:pt x="696" y="2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2147225" y="697950"/>
              <a:ext cx="20750" cy="69025"/>
            </a:xfrm>
            <a:custGeom>
              <a:avLst/>
              <a:gdLst/>
              <a:ahLst/>
              <a:cxnLst/>
              <a:rect l="l" t="t" r="r" b="b"/>
              <a:pathLst>
                <a:path w="830" h="2761" extrusionOk="0">
                  <a:moveTo>
                    <a:pt x="656" y="1"/>
                  </a:moveTo>
                  <a:lnTo>
                    <a:pt x="637" y="39"/>
                  </a:lnTo>
                  <a:lnTo>
                    <a:pt x="618" y="59"/>
                  </a:lnTo>
                  <a:lnTo>
                    <a:pt x="328" y="947"/>
                  </a:lnTo>
                  <a:lnTo>
                    <a:pt x="77" y="1834"/>
                  </a:lnTo>
                  <a:lnTo>
                    <a:pt x="19" y="2105"/>
                  </a:lnTo>
                  <a:lnTo>
                    <a:pt x="0" y="2394"/>
                  </a:lnTo>
                  <a:lnTo>
                    <a:pt x="19" y="2529"/>
                  </a:lnTo>
                  <a:lnTo>
                    <a:pt x="39" y="2587"/>
                  </a:lnTo>
                  <a:lnTo>
                    <a:pt x="58" y="2645"/>
                  </a:lnTo>
                  <a:lnTo>
                    <a:pt x="97" y="2703"/>
                  </a:lnTo>
                  <a:lnTo>
                    <a:pt x="154" y="2741"/>
                  </a:lnTo>
                  <a:lnTo>
                    <a:pt x="212" y="2761"/>
                  </a:lnTo>
                  <a:lnTo>
                    <a:pt x="290" y="2761"/>
                  </a:lnTo>
                  <a:lnTo>
                    <a:pt x="328" y="2741"/>
                  </a:lnTo>
                  <a:lnTo>
                    <a:pt x="367" y="2722"/>
                  </a:lnTo>
                  <a:lnTo>
                    <a:pt x="425" y="2645"/>
                  </a:lnTo>
                  <a:lnTo>
                    <a:pt x="540" y="2491"/>
                  </a:lnTo>
                  <a:lnTo>
                    <a:pt x="618" y="2317"/>
                  </a:lnTo>
                  <a:lnTo>
                    <a:pt x="676" y="2162"/>
                  </a:lnTo>
                  <a:lnTo>
                    <a:pt x="714" y="1969"/>
                  </a:lnTo>
                  <a:lnTo>
                    <a:pt x="753" y="1603"/>
                  </a:lnTo>
                  <a:lnTo>
                    <a:pt x="772" y="1236"/>
                  </a:lnTo>
                  <a:lnTo>
                    <a:pt x="830" y="252"/>
                  </a:lnTo>
                  <a:lnTo>
                    <a:pt x="811" y="97"/>
                  </a:lnTo>
                  <a:lnTo>
                    <a:pt x="811" y="59"/>
                  </a:lnTo>
                  <a:lnTo>
                    <a:pt x="791" y="20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5"/>
            <p:cNvSpPr/>
            <p:nvPr/>
          </p:nvSpPr>
          <p:spPr>
            <a:xfrm>
              <a:off x="2163625" y="643425"/>
              <a:ext cx="48275" cy="55525"/>
            </a:xfrm>
            <a:custGeom>
              <a:avLst/>
              <a:gdLst/>
              <a:ahLst/>
              <a:cxnLst/>
              <a:rect l="l" t="t" r="r" b="b"/>
              <a:pathLst>
                <a:path w="1931" h="2221" extrusionOk="0">
                  <a:moveTo>
                    <a:pt x="1679" y="1"/>
                  </a:moveTo>
                  <a:lnTo>
                    <a:pt x="1583" y="39"/>
                  </a:lnTo>
                  <a:lnTo>
                    <a:pt x="1429" y="117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2" y="792"/>
                  </a:lnTo>
                  <a:lnTo>
                    <a:pt x="599" y="1101"/>
                  </a:lnTo>
                  <a:lnTo>
                    <a:pt x="77" y="1931"/>
                  </a:lnTo>
                  <a:lnTo>
                    <a:pt x="0" y="2066"/>
                  </a:lnTo>
                  <a:lnTo>
                    <a:pt x="0" y="2105"/>
                  </a:lnTo>
                  <a:lnTo>
                    <a:pt x="0" y="2143"/>
                  </a:lnTo>
                  <a:lnTo>
                    <a:pt x="39" y="2201"/>
                  </a:lnTo>
                  <a:lnTo>
                    <a:pt x="97" y="2220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50" y="1564"/>
                  </a:lnTo>
                  <a:lnTo>
                    <a:pt x="1506" y="908"/>
                  </a:lnTo>
                  <a:lnTo>
                    <a:pt x="1699" y="715"/>
                  </a:lnTo>
                  <a:lnTo>
                    <a:pt x="1834" y="464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78"/>
                  </a:lnTo>
                  <a:lnTo>
                    <a:pt x="1834" y="39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5"/>
            <p:cNvSpPr/>
            <p:nvPr/>
          </p:nvSpPr>
          <p:spPr>
            <a:xfrm>
              <a:off x="2119700" y="697475"/>
              <a:ext cx="47325" cy="56000"/>
            </a:xfrm>
            <a:custGeom>
              <a:avLst/>
              <a:gdLst/>
              <a:ahLst/>
              <a:cxnLst/>
              <a:rect l="l" t="t" r="r" b="b"/>
              <a:pathLst>
                <a:path w="1893" h="2240" extrusionOk="0">
                  <a:moveTo>
                    <a:pt x="1738" y="0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2"/>
                  </a:lnTo>
                  <a:lnTo>
                    <a:pt x="213" y="1545"/>
                  </a:lnTo>
                  <a:lnTo>
                    <a:pt x="78" y="1776"/>
                  </a:lnTo>
                  <a:lnTo>
                    <a:pt x="20" y="1911"/>
                  </a:lnTo>
                  <a:lnTo>
                    <a:pt x="1" y="1969"/>
                  </a:lnTo>
                  <a:lnTo>
                    <a:pt x="1" y="2046"/>
                  </a:lnTo>
                  <a:lnTo>
                    <a:pt x="1" y="2104"/>
                  </a:lnTo>
                  <a:lnTo>
                    <a:pt x="40" y="2162"/>
                  </a:lnTo>
                  <a:lnTo>
                    <a:pt x="78" y="2220"/>
                  </a:lnTo>
                  <a:lnTo>
                    <a:pt x="136" y="2239"/>
                  </a:lnTo>
                  <a:lnTo>
                    <a:pt x="233" y="2239"/>
                  </a:lnTo>
                  <a:lnTo>
                    <a:pt x="329" y="220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8"/>
                  </a:lnTo>
                  <a:lnTo>
                    <a:pt x="1294" y="1139"/>
                  </a:lnTo>
                  <a:lnTo>
                    <a:pt x="1796" y="290"/>
                  </a:lnTo>
                  <a:lnTo>
                    <a:pt x="1873" y="136"/>
                  </a:lnTo>
                  <a:lnTo>
                    <a:pt x="1892" y="9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5"/>
            <p:cNvSpPr/>
            <p:nvPr/>
          </p:nvSpPr>
          <p:spPr>
            <a:xfrm>
              <a:off x="2164575" y="668525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1" y="0"/>
                  </a:moveTo>
                  <a:lnTo>
                    <a:pt x="2027" y="39"/>
                  </a:lnTo>
                  <a:lnTo>
                    <a:pt x="1854" y="78"/>
                  </a:lnTo>
                  <a:lnTo>
                    <a:pt x="1680" y="136"/>
                  </a:lnTo>
                  <a:lnTo>
                    <a:pt x="1352" y="290"/>
                  </a:lnTo>
                  <a:lnTo>
                    <a:pt x="1024" y="483"/>
                  </a:lnTo>
                  <a:lnTo>
                    <a:pt x="175" y="965"/>
                  </a:lnTo>
                  <a:lnTo>
                    <a:pt x="39" y="1062"/>
                  </a:lnTo>
                  <a:lnTo>
                    <a:pt x="20" y="1081"/>
                  </a:lnTo>
                  <a:lnTo>
                    <a:pt x="1" y="1120"/>
                  </a:lnTo>
                  <a:lnTo>
                    <a:pt x="1" y="1178"/>
                  </a:lnTo>
                  <a:lnTo>
                    <a:pt x="59" y="1236"/>
                  </a:lnTo>
                  <a:lnTo>
                    <a:pt x="136" y="1236"/>
                  </a:lnTo>
                  <a:lnTo>
                    <a:pt x="1024" y="1004"/>
                  </a:lnTo>
                  <a:lnTo>
                    <a:pt x="1912" y="753"/>
                  </a:lnTo>
                  <a:lnTo>
                    <a:pt x="2163" y="637"/>
                  </a:lnTo>
                  <a:lnTo>
                    <a:pt x="2414" y="502"/>
                  </a:lnTo>
                  <a:lnTo>
                    <a:pt x="2529" y="425"/>
                  </a:lnTo>
                  <a:lnTo>
                    <a:pt x="2568" y="386"/>
                  </a:lnTo>
                  <a:lnTo>
                    <a:pt x="2607" y="329"/>
                  </a:lnTo>
                  <a:lnTo>
                    <a:pt x="2626" y="251"/>
                  </a:lnTo>
                  <a:lnTo>
                    <a:pt x="2626" y="193"/>
                  </a:lnTo>
                  <a:lnTo>
                    <a:pt x="2607" y="136"/>
                  </a:lnTo>
                  <a:lnTo>
                    <a:pt x="2587" y="78"/>
                  </a:lnTo>
                  <a:lnTo>
                    <a:pt x="2549" y="39"/>
                  </a:lnTo>
                  <a:lnTo>
                    <a:pt x="2491" y="20"/>
                  </a:lnTo>
                  <a:lnTo>
                    <a:pt x="2394" y="2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5"/>
            <p:cNvSpPr/>
            <p:nvPr/>
          </p:nvSpPr>
          <p:spPr>
            <a:xfrm>
              <a:off x="2100900" y="696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1"/>
                  </a:moveTo>
                  <a:lnTo>
                    <a:pt x="1583" y="252"/>
                  </a:lnTo>
                  <a:lnTo>
                    <a:pt x="714" y="522"/>
                  </a:lnTo>
                  <a:lnTo>
                    <a:pt x="444" y="638"/>
                  </a:lnTo>
                  <a:lnTo>
                    <a:pt x="212" y="773"/>
                  </a:lnTo>
                  <a:lnTo>
                    <a:pt x="97" y="850"/>
                  </a:lnTo>
                  <a:lnTo>
                    <a:pt x="58" y="908"/>
                  </a:lnTo>
                  <a:lnTo>
                    <a:pt x="19" y="966"/>
                  </a:lnTo>
                  <a:lnTo>
                    <a:pt x="0" y="1024"/>
                  </a:lnTo>
                  <a:lnTo>
                    <a:pt x="0" y="1101"/>
                  </a:lnTo>
                  <a:lnTo>
                    <a:pt x="19" y="1159"/>
                  </a:lnTo>
                  <a:lnTo>
                    <a:pt x="58" y="1217"/>
                  </a:lnTo>
                  <a:lnTo>
                    <a:pt x="97" y="1236"/>
                  </a:lnTo>
                  <a:lnTo>
                    <a:pt x="135" y="1255"/>
                  </a:lnTo>
                  <a:lnTo>
                    <a:pt x="232" y="1275"/>
                  </a:lnTo>
                  <a:lnTo>
                    <a:pt x="425" y="1275"/>
                  </a:lnTo>
                  <a:lnTo>
                    <a:pt x="599" y="1236"/>
                  </a:lnTo>
                  <a:lnTo>
                    <a:pt x="772" y="1198"/>
                  </a:lnTo>
                  <a:lnTo>
                    <a:pt x="946" y="1140"/>
                  </a:lnTo>
                  <a:lnTo>
                    <a:pt x="1274" y="966"/>
                  </a:lnTo>
                  <a:lnTo>
                    <a:pt x="1602" y="792"/>
                  </a:lnTo>
                  <a:lnTo>
                    <a:pt x="2451" y="271"/>
                  </a:lnTo>
                  <a:lnTo>
                    <a:pt x="2567" y="194"/>
                  </a:lnTo>
                  <a:lnTo>
                    <a:pt x="2606" y="155"/>
                  </a:lnTo>
                  <a:lnTo>
                    <a:pt x="2606" y="136"/>
                  </a:lnTo>
                  <a:lnTo>
                    <a:pt x="2606" y="59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5"/>
            <p:cNvSpPr/>
            <p:nvPr/>
          </p:nvSpPr>
          <p:spPr>
            <a:xfrm>
              <a:off x="2165075" y="6941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0"/>
                  </a:moveTo>
                  <a:lnTo>
                    <a:pt x="251" y="39"/>
                  </a:lnTo>
                  <a:lnTo>
                    <a:pt x="97" y="58"/>
                  </a:lnTo>
                  <a:lnTo>
                    <a:pt x="58" y="58"/>
                  </a:lnTo>
                  <a:lnTo>
                    <a:pt x="19" y="78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32"/>
                  </a:lnTo>
                  <a:lnTo>
                    <a:pt x="77" y="251"/>
                  </a:lnTo>
                  <a:lnTo>
                    <a:pt x="985" y="483"/>
                  </a:lnTo>
                  <a:lnTo>
                    <a:pt x="1892" y="657"/>
                  </a:lnTo>
                  <a:lnTo>
                    <a:pt x="2162" y="695"/>
                  </a:lnTo>
                  <a:lnTo>
                    <a:pt x="2432" y="695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8"/>
                  </a:lnTo>
                  <a:lnTo>
                    <a:pt x="2741" y="579"/>
                  </a:lnTo>
                  <a:lnTo>
                    <a:pt x="2780" y="521"/>
                  </a:lnTo>
                  <a:lnTo>
                    <a:pt x="2799" y="444"/>
                  </a:lnTo>
                  <a:lnTo>
                    <a:pt x="2799" y="386"/>
                  </a:lnTo>
                  <a:lnTo>
                    <a:pt x="2760" y="348"/>
                  </a:lnTo>
                  <a:lnTo>
                    <a:pt x="2741" y="309"/>
                  </a:lnTo>
                  <a:lnTo>
                    <a:pt x="2664" y="251"/>
                  </a:lnTo>
                  <a:lnTo>
                    <a:pt x="2490" y="155"/>
                  </a:lnTo>
                  <a:lnTo>
                    <a:pt x="2336" y="97"/>
                  </a:lnTo>
                  <a:lnTo>
                    <a:pt x="2162" y="39"/>
                  </a:lnTo>
                  <a:lnTo>
                    <a:pt x="1969" y="20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5"/>
            <p:cNvSpPr/>
            <p:nvPr/>
          </p:nvSpPr>
          <p:spPr>
            <a:xfrm>
              <a:off x="2096075" y="685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367" y="1"/>
                  </a:moveTo>
                  <a:lnTo>
                    <a:pt x="212" y="4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4"/>
                  </a:lnTo>
                  <a:lnTo>
                    <a:pt x="0" y="252"/>
                  </a:lnTo>
                  <a:lnTo>
                    <a:pt x="19" y="329"/>
                  </a:lnTo>
                  <a:lnTo>
                    <a:pt x="39" y="368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599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6"/>
                  </a:lnTo>
                  <a:lnTo>
                    <a:pt x="1583" y="676"/>
                  </a:lnTo>
                  <a:lnTo>
                    <a:pt x="2567" y="638"/>
                  </a:lnTo>
                  <a:lnTo>
                    <a:pt x="2722" y="619"/>
                  </a:lnTo>
                  <a:lnTo>
                    <a:pt x="2760" y="599"/>
                  </a:lnTo>
                  <a:lnTo>
                    <a:pt x="2779" y="580"/>
                  </a:lnTo>
                  <a:lnTo>
                    <a:pt x="2799" y="522"/>
                  </a:lnTo>
                  <a:lnTo>
                    <a:pt x="2779" y="445"/>
                  </a:lnTo>
                  <a:lnTo>
                    <a:pt x="2760" y="426"/>
                  </a:lnTo>
                  <a:lnTo>
                    <a:pt x="2722" y="406"/>
                  </a:lnTo>
                  <a:lnTo>
                    <a:pt x="1814" y="194"/>
                  </a:lnTo>
                  <a:lnTo>
                    <a:pt x="907" y="20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5"/>
            <p:cNvSpPr/>
            <p:nvPr/>
          </p:nvSpPr>
          <p:spPr>
            <a:xfrm>
              <a:off x="2165075" y="696500"/>
              <a:ext cx="56000" cy="47325"/>
            </a:xfrm>
            <a:custGeom>
              <a:avLst/>
              <a:gdLst/>
              <a:ahLst/>
              <a:cxnLst/>
              <a:rect l="l" t="t" r="r" b="b"/>
              <a:pathLst>
                <a:path w="2240" h="1893" extrusionOk="0">
                  <a:moveTo>
                    <a:pt x="77" y="1"/>
                  </a:moveTo>
                  <a:lnTo>
                    <a:pt x="19" y="39"/>
                  </a:lnTo>
                  <a:lnTo>
                    <a:pt x="0" y="117"/>
                  </a:lnTo>
                  <a:lnTo>
                    <a:pt x="0" y="136"/>
                  </a:lnTo>
                  <a:lnTo>
                    <a:pt x="19" y="175"/>
                  </a:lnTo>
                  <a:lnTo>
                    <a:pt x="656" y="850"/>
                  </a:lnTo>
                  <a:lnTo>
                    <a:pt x="1332" y="1487"/>
                  </a:lnTo>
                  <a:lnTo>
                    <a:pt x="1544" y="1661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046" y="1892"/>
                  </a:lnTo>
                  <a:lnTo>
                    <a:pt x="2104" y="1873"/>
                  </a:lnTo>
                  <a:lnTo>
                    <a:pt x="2162" y="1854"/>
                  </a:lnTo>
                  <a:lnTo>
                    <a:pt x="2220" y="1796"/>
                  </a:lnTo>
                  <a:lnTo>
                    <a:pt x="2239" y="1738"/>
                  </a:lnTo>
                  <a:lnTo>
                    <a:pt x="2239" y="1699"/>
                  </a:lnTo>
                  <a:lnTo>
                    <a:pt x="2239" y="1641"/>
                  </a:lnTo>
                  <a:lnTo>
                    <a:pt x="2201" y="1564"/>
                  </a:lnTo>
                  <a:lnTo>
                    <a:pt x="2123" y="1391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7" y="1005"/>
                  </a:lnTo>
                  <a:lnTo>
                    <a:pt x="1448" y="773"/>
                  </a:lnTo>
                  <a:lnTo>
                    <a:pt x="1139" y="580"/>
                  </a:lnTo>
                  <a:lnTo>
                    <a:pt x="290" y="78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5"/>
            <p:cNvSpPr/>
            <p:nvPr/>
          </p:nvSpPr>
          <p:spPr>
            <a:xfrm>
              <a:off x="2109575" y="653075"/>
              <a:ext cx="56975" cy="46825"/>
            </a:xfrm>
            <a:custGeom>
              <a:avLst/>
              <a:gdLst/>
              <a:ahLst/>
              <a:cxnLst/>
              <a:rect l="l" t="t" r="r" b="b"/>
              <a:pathLst>
                <a:path w="2279" h="1873" extrusionOk="0">
                  <a:moveTo>
                    <a:pt x="213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97"/>
                  </a:lnTo>
                  <a:lnTo>
                    <a:pt x="20" y="15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8" y="348"/>
                  </a:lnTo>
                  <a:lnTo>
                    <a:pt x="136" y="503"/>
                  </a:lnTo>
                  <a:lnTo>
                    <a:pt x="252" y="657"/>
                  </a:lnTo>
                  <a:lnTo>
                    <a:pt x="387" y="773"/>
                  </a:lnTo>
                  <a:lnTo>
                    <a:pt x="522" y="889"/>
                  </a:lnTo>
                  <a:lnTo>
                    <a:pt x="831" y="1120"/>
                  </a:lnTo>
                  <a:lnTo>
                    <a:pt x="1139" y="1294"/>
                  </a:lnTo>
                  <a:lnTo>
                    <a:pt x="1989" y="1796"/>
                  </a:lnTo>
                  <a:lnTo>
                    <a:pt x="2143" y="1854"/>
                  </a:lnTo>
                  <a:lnTo>
                    <a:pt x="2182" y="1873"/>
                  </a:lnTo>
                  <a:lnTo>
                    <a:pt x="2220" y="1854"/>
                  </a:lnTo>
                  <a:lnTo>
                    <a:pt x="2259" y="1815"/>
                  </a:lnTo>
                  <a:lnTo>
                    <a:pt x="2278" y="1757"/>
                  </a:lnTo>
                  <a:lnTo>
                    <a:pt x="2278" y="1719"/>
                  </a:lnTo>
                  <a:lnTo>
                    <a:pt x="2259" y="1680"/>
                  </a:lnTo>
                  <a:lnTo>
                    <a:pt x="1603" y="102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78"/>
                  </a:lnTo>
                  <a:lnTo>
                    <a:pt x="348" y="20"/>
                  </a:lnTo>
                  <a:lnTo>
                    <a:pt x="290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5"/>
            <p:cNvSpPr/>
            <p:nvPr/>
          </p:nvSpPr>
          <p:spPr>
            <a:xfrm>
              <a:off x="2153475" y="68782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03" y="0"/>
                  </a:moveTo>
                  <a:lnTo>
                    <a:pt x="387" y="20"/>
                  </a:lnTo>
                  <a:lnTo>
                    <a:pt x="310" y="39"/>
                  </a:lnTo>
                  <a:lnTo>
                    <a:pt x="213" y="97"/>
                  </a:lnTo>
                  <a:lnTo>
                    <a:pt x="136" y="155"/>
                  </a:lnTo>
                  <a:lnTo>
                    <a:pt x="78" y="232"/>
                  </a:lnTo>
                  <a:lnTo>
                    <a:pt x="40" y="309"/>
                  </a:lnTo>
                  <a:lnTo>
                    <a:pt x="1" y="40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40" y="715"/>
                  </a:lnTo>
                  <a:lnTo>
                    <a:pt x="78" y="792"/>
                  </a:lnTo>
                  <a:lnTo>
                    <a:pt x="136" y="869"/>
                  </a:lnTo>
                  <a:lnTo>
                    <a:pt x="213" y="927"/>
                  </a:lnTo>
                  <a:lnTo>
                    <a:pt x="310" y="965"/>
                  </a:lnTo>
                  <a:lnTo>
                    <a:pt x="387" y="1004"/>
                  </a:lnTo>
                  <a:lnTo>
                    <a:pt x="599" y="1004"/>
                  </a:lnTo>
                  <a:lnTo>
                    <a:pt x="696" y="965"/>
                  </a:lnTo>
                  <a:lnTo>
                    <a:pt x="773" y="927"/>
                  </a:lnTo>
                  <a:lnTo>
                    <a:pt x="850" y="869"/>
                  </a:lnTo>
                  <a:lnTo>
                    <a:pt x="908" y="792"/>
                  </a:lnTo>
                  <a:lnTo>
                    <a:pt x="966" y="715"/>
                  </a:lnTo>
                  <a:lnTo>
                    <a:pt x="985" y="618"/>
                  </a:lnTo>
                  <a:lnTo>
                    <a:pt x="1005" y="502"/>
                  </a:lnTo>
                  <a:lnTo>
                    <a:pt x="985" y="406"/>
                  </a:lnTo>
                  <a:lnTo>
                    <a:pt x="966" y="309"/>
                  </a:lnTo>
                  <a:lnTo>
                    <a:pt x="908" y="232"/>
                  </a:lnTo>
                  <a:lnTo>
                    <a:pt x="850" y="155"/>
                  </a:lnTo>
                  <a:lnTo>
                    <a:pt x="773" y="97"/>
                  </a:lnTo>
                  <a:lnTo>
                    <a:pt x="696" y="39"/>
                  </a:lnTo>
                  <a:lnTo>
                    <a:pt x="599" y="2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5"/>
            <p:cNvSpPr/>
            <p:nvPr/>
          </p:nvSpPr>
          <p:spPr>
            <a:xfrm>
              <a:off x="2323825" y="798800"/>
              <a:ext cx="28475" cy="66625"/>
            </a:xfrm>
            <a:custGeom>
              <a:avLst/>
              <a:gdLst/>
              <a:ahLst/>
              <a:cxnLst/>
              <a:rect l="l" t="t" r="r" b="b"/>
              <a:pathLst>
                <a:path w="1139" h="2665" extrusionOk="0">
                  <a:moveTo>
                    <a:pt x="193" y="1"/>
                  </a:moveTo>
                  <a:lnTo>
                    <a:pt x="135" y="20"/>
                  </a:lnTo>
                  <a:lnTo>
                    <a:pt x="77" y="59"/>
                  </a:lnTo>
                  <a:lnTo>
                    <a:pt x="58" y="97"/>
                  </a:lnTo>
                  <a:lnTo>
                    <a:pt x="39" y="136"/>
                  </a:lnTo>
                  <a:lnTo>
                    <a:pt x="19" y="232"/>
                  </a:lnTo>
                  <a:lnTo>
                    <a:pt x="0" y="406"/>
                  </a:lnTo>
                  <a:lnTo>
                    <a:pt x="19" y="599"/>
                  </a:lnTo>
                  <a:lnTo>
                    <a:pt x="58" y="773"/>
                  </a:lnTo>
                  <a:lnTo>
                    <a:pt x="97" y="946"/>
                  </a:lnTo>
                  <a:lnTo>
                    <a:pt x="251" y="1294"/>
                  </a:lnTo>
                  <a:lnTo>
                    <a:pt x="406" y="1622"/>
                  </a:lnTo>
                  <a:lnTo>
                    <a:pt x="869" y="2490"/>
                  </a:lnTo>
                  <a:lnTo>
                    <a:pt x="946" y="2626"/>
                  </a:lnTo>
                  <a:lnTo>
                    <a:pt x="985" y="2664"/>
                  </a:lnTo>
                  <a:lnTo>
                    <a:pt x="1081" y="2664"/>
                  </a:lnTo>
                  <a:lnTo>
                    <a:pt x="1139" y="2626"/>
                  </a:lnTo>
                  <a:lnTo>
                    <a:pt x="1139" y="2587"/>
                  </a:lnTo>
                  <a:lnTo>
                    <a:pt x="1139" y="2548"/>
                  </a:lnTo>
                  <a:lnTo>
                    <a:pt x="946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02" y="232"/>
                  </a:lnTo>
                  <a:lnTo>
                    <a:pt x="425" y="116"/>
                  </a:lnTo>
                  <a:lnTo>
                    <a:pt x="386" y="78"/>
                  </a:lnTo>
                  <a:lnTo>
                    <a:pt x="328" y="3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5"/>
            <p:cNvSpPr/>
            <p:nvPr/>
          </p:nvSpPr>
          <p:spPr>
            <a:xfrm>
              <a:off x="2349400" y="863950"/>
              <a:ext cx="29450" cy="66600"/>
            </a:xfrm>
            <a:custGeom>
              <a:avLst/>
              <a:gdLst/>
              <a:ahLst/>
              <a:cxnLst/>
              <a:rect l="l" t="t" r="r" b="b"/>
              <a:pathLst>
                <a:path w="1178" h="2664" extrusionOk="0">
                  <a:moveTo>
                    <a:pt x="116" y="0"/>
                  </a:moveTo>
                  <a:lnTo>
                    <a:pt x="58" y="20"/>
                  </a:lnTo>
                  <a:lnTo>
                    <a:pt x="0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193" y="1023"/>
                  </a:lnTo>
                  <a:lnTo>
                    <a:pt x="444" y="1930"/>
                  </a:lnTo>
                  <a:lnTo>
                    <a:pt x="541" y="2181"/>
                  </a:lnTo>
                  <a:lnTo>
                    <a:pt x="676" y="2432"/>
                  </a:lnTo>
                  <a:lnTo>
                    <a:pt x="753" y="2548"/>
                  </a:lnTo>
                  <a:lnTo>
                    <a:pt x="791" y="2587"/>
                  </a:lnTo>
                  <a:lnTo>
                    <a:pt x="849" y="2625"/>
                  </a:lnTo>
                  <a:lnTo>
                    <a:pt x="927" y="2645"/>
                  </a:lnTo>
                  <a:lnTo>
                    <a:pt x="984" y="2664"/>
                  </a:lnTo>
                  <a:lnTo>
                    <a:pt x="1042" y="2645"/>
                  </a:lnTo>
                  <a:lnTo>
                    <a:pt x="1100" y="2606"/>
                  </a:lnTo>
                  <a:lnTo>
                    <a:pt x="1139" y="2567"/>
                  </a:lnTo>
                  <a:lnTo>
                    <a:pt x="1158" y="2529"/>
                  </a:lnTo>
                  <a:lnTo>
                    <a:pt x="1178" y="2432"/>
                  </a:lnTo>
                  <a:lnTo>
                    <a:pt x="1178" y="2239"/>
                  </a:lnTo>
                  <a:lnTo>
                    <a:pt x="1158" y="2065"/>
                  </a:lnTo>
                  <a:lnTo>
                    <a:pt x="1120" y="1892"/>
                  </a:lnTo>
                  <a:lnTo>
                    <a:pt x="1062" y="1718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0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5"/>
            <p:cNvSpPr/>
            <p:nvPr/>
          </p:nvSpPr>
          <p:spPr>
            <a:xfrm>
              <a:off x="2348425" y="795900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1"/>
                  </a:moveTo>
                  <a:lnTo>
                    <a:pt x="522" y="20"/>
                  </a:lnTo>
                  <a:lnTo>
                    <a:pt x="483" y="59"/>
                  </a:lnTo>
                  <a:lnTo>
                    <a:pt x="425" y="136"/>
                  </a:lnTo>
                  <a:lnTo>
                    <a:pt x="329" y="271"/>
                  </a:lnTo>
                  <a:lnTo>
                    <a:pt x="232" y="445"/>
                  </a:lnTo>
                  <a:lnTo>
                    <a:pt x="174" y="618"/>
                  </a:lnTo>
                  <a:lnTo>
                    <a:pt x="136" y="792"/>
                  </a:lnTo>
                  <a:lnTo>
                    <a:pt x="78" y="1159"/>
                  </a:lnTo>
                  <a:lnTo>
                    <a:pt x="58" y="1526"/>
                  </a:lnTo>
                  <a:lnTo>
                    <a:pt x="1" y="2510"/>
                  </a:lnTo>
                  <a:lnTo>
                    <a:pt x="1" y="2664"/>
                  </a:lnTo>
                  <a:lnTo>
                    <a:pt x="1" y="2703"/>
                  </a:lnTo>
                  <a:lnTo>
                    <a:pt x="20" y="2742"/>
                  </a:lnTo>
                  <a:lnTo>
                    <a:pt x="78" y="2761"/>
                  </a:lnTo>
                  <a:lnTo>
                    <a:pt x="155" y="2761"/>
                  </a:lnTo>
                  <a:lnTo>
                    <a:pt x="174" y="2742"/>
                  </a:lnTo>
                  <a:lnTo>
                    <a:pt x="194" y="2703"/>
                  </a:lnTo>
                  <a:lnTo>
                    <a:pt x="502" y="1815"/>
                  </a:lnTo>
                  <a:lnTo>
                    <a:pt x="773" y="927"/>
                  </a:lnTo>
                  <a:lnTo>
                    <a:pt x="830" y="657"/>
                  </a:lnTo>
                  <a:lnTo>
                    <a:pt x="850" y="387"/>
                  </a:lnTo>
                  <a:lnTo>
                    <a:pt x="850" y="252"/>
                  </a:lnTo>
                  <a:lnTo>
                    <a:pt x="830" y="194"/>
                  </a:lnTo>
                  <a:lnTo>
                    <a:pt x="792" y="117"/>
                  </a:lnTo>
                  <a:lnTo>
                    <a:pt x="753" y="78"/>
                  </a:lnTo>
                  <a:lnTo>
                    <a:pt x="695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5"/>
            <p:cNvSpPr/>
            <p:nvPr/>
          </p:nvSpPr>
          <p:spPr>
            <a:xfrm>
              <a:off x="2332975" y="863950"/>
              <a:ext cx="20300" cy="69500"/>
            </a:xfrm>
            <a:custGeom>
              <a:avLst/>
              <a:gdLst/>
              <a:ahLst/>
              <a:cxnLst/>
              <a:rect l="l" t="t" r="r" b="b"/>
              <a:pathLst>
                <a:path w="812" h="2780" extrusionOk="0">
                  <a:moveTo>
                    <a:pt x="734" y="0"/>
                  </a:moveTo>
                  <a:lnTo>
                    <a:pt x="657" y="20"/>
                  </a:lnTo>
                  <a:lnTo>
                    <a:pt x="638" y="39"/>
                  </a:lnTo>
                  <a:lnTo>
                    <a:pt x="619" y="77"/>
                  </a:lnTo>
                  <a:lnTo>
                    <a:pt x="329" y="946"/>
                  </a:lnTo>
                  <a:lnTo>
                    <a:pt x="78" y="1853"/>
                  </a:lnTo>
                  <a:lnTo>
                    <a:pt x="20" y="2123"/>
                  </a:lnTo>
                  <a:lnTo>
                    <a:pt x="1" y="2394"/>
                  </a:lnTo>
                  <a:lnTo>
                    <a:pt x="20" y="2529"/>
                  </a:lnTo>
                  <a:lnTo>
                    <a:pt x="20" y="2606"/>
                  </a:lnTo>
                  <a:lnTo>
                    <a:pt x="59" y="2664"/>
                  </a:lnTo>
                  <a:lnTo>
                    <a:pt x="97" y="2702"/>
                  </a:lnTo>
                  <a:lnTo>
                    <a:pt x="155" y="2741"/>
                  </a:lnTo>
                  <a:lnTo>
                    <a:pt x="213" y="2780"/>
                  </a:lnTo>
                  <a:lnTo>
                    <a:pt x="290" y="2760"/>
                  </a:lnTo>
                  <a:lnTo>
                    <a:pt x="329" y="2741"/>
                  </a:lnTo>
                  <a:lnTo>
                    <a:pt x="368" y="2722"/>
                  </a:lnTo>
                  <a:lnTo>
                    <a:pt x="426" y="2645"/>
                  </a:lnTo>
                  <a:lnTo>
                    <a:pt x="522" y="2490"/>
                  </a:lnTo>
                  <a:lnTo>
                    <a:pt x="599" y="2336"/>
                  </a:lnTo>
                  <a:lnTo>
                    <a:pt x="657" y="2162"/>
                  </a:lnTo>
                  <a:lnTo>
                    <a:pt x="715" y="1988"/>
                  </a:lnTo>
                  <a:lnTo>
                    <a:pt x="754" y="1602"/>
                  </a:lnTo>
                  <a:lnTo>
                    <a:pt x="773" y="1236"/>
                  </a:lnTo>
                  <a:lnTo>
                    <a:pt x="812" y="251"/>
                  </a:lnTo>
                  <a:lnTo>
                    <a:pt x="812" y="97"/>
                  </a:lnTo>
                  <a:lnTo>
                    <a:pt x="812" y="58"/>
                  </a:lnTo>
                  <a:lnTo>
                    <a:pt x="792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5"/>
            <p:cNvSpPr/>
            <p:nvPr/>
          </p:nvSpPr>
          <p:spPr>
            <a:xfrm>
              <a:off x="2349400" y="809425"/>
              <a:ext cx="48275" cy="56000"/>
            </a:xfrm>
            <a:custGeom>
              <a:avLst/>
              <a:gdLst/>
              <a:ahLst/>
              <a:cxnLst/>
              <a:rect l="l" t="t" r="r" b="b"/>
              <a:pathLst>
                <a:path w="1931" h="2240" extrusionOk="0">
                  <a:moveTo>
                    <a:pt x="1737" y="0"/>
                  </a:moveTo>
                  <a:lnTo>
                    <a:pt x="1679" y="20"/>
                  </a:lnTo>
                  <a:lnTo>
                    <a:pt x="1583" y="39"/>
                  </a:lnTo>
                  <a:lnTo>
                    <a:pt x="1428" y="135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1" y="792"/>
                  </a:lnTo>
                  <a:lnTo>
                    <a:pt x="598" y="1100"/>
                  </a:lnTo>
                  <a:lnTo>
                    <a:pt x="77" y="1950"/>
                  </a:lnTo>
                  <a:lnTo>
                    <a:pt x="0" y="2085"/>
                  </a:lnTo>
                  <a:lnTo>
                    <a:pt x="0" y="2123"/>
                  </a:lnTo>
                  <a:lnTo>
                    <a:pt x="0" y="2162"/>
                  </a:lnTo>
                  <a:lnTo>
                    <a:pt x="39" y="2201"/>
                  </a:lnTo>
                  <a:lnTo>
                    <a:pt x="97" y="2239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49" y="1583"/>
                  </a:lnTo>
                  <a:lnTo>
                    <a:pt x="1506" y="927"/>
                  </a:lnTo>
                  <a:lnTo>
                    <a:pt x="1699" y="714"/>
                  </a:lnTo>
                  <a:lnTo>
                    <a:pt x="1834" y="483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97"/>
                  </a:lnTo>
                  <a:lnTo>
                    <a:pt x="1834" y="39"/>
                  </a:lnTo>
                  <a:lnTo>
                    <a:pt x="1776" y="20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5"/>
            <p:cNvSpPr/>
            <p:nvPr/>
          </p:nvSpPr>
          <p:spPr>
            <a:xfrm>
              <a:off x="2305475" y="863450"/>
              <a:ext cx="46825" cy="56500"/>
            </a:xfrm>
            <a:custGeom>
              <a:avLst/>
              <a:gdLst/>
              <a:ahLst/>
              <a:cxnLst/>
              <a:rect l="l" t="t" r="r" b="b"/>
              <a:pathLst>
                <a:path w="1873" h="2260" extrusionOk="0">
                  <a:moveTo>
                    <a:pt x="1738" y="1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3"/>
                  </a:lnTo>
                  <a:lnTo>
                    <a:pt x="213" y="1545"/>
                  </a:lnTo>
                  <a:lnTo>
                    <a:pt x="59" y="1777"/>
                  </a:lnTo>
                  <a:lnTo>
                    <a:pt x="20" y="1912"/>
                  </a:lnTo>
                  <a:lnTo>
                    <a:pt x="1" y="1970"/>
                  </a:lnTo>
                  <a:lnTo>
                    <a:pt x="1" y="2047"/>
                  </a:lnTo>
                  <a:lnTo>
                    <a:pt x="1" y="2105"/>
                  </a:lnTo>
                  <a:lnTo>
                    <a:pt x="39" y="2163"/>
                  </a:lnTo>
                  <a:lnTo>
                    <a:pt x="78" y="2221"/>
                  </a:lnTo>
                  <a:lnTo>
                    <a:pt x="136" y="2240"/>
                  </a:lnTo>
                  <a:lnTo>
                    <a:pt x="194" y="2259"/>
                  </a:lnTo>
                  <a:lnTo>
                    <a:pt x="232" y="2240"/>
                  </a:lnTo>
                  <a:lnTo>
                    <a:pt x="329" y="222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9"/>
                  </a:lnTo>
                  <a:lnTo>
                    <a:pt x="1294" y="1140"/>
                  </a:lnTo>
                  <a:lnTo>
                    <a:pt x="1796" y="290"/>
                  </a:lnTo>
                  <a:lnTo>
                    <a:pt x="1873" y="155"/>
                  </a:lnTo>
                  <a:lnTo>
                    <a:pt x="1873" y="11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5"/>
            <p:cNvSpPr/>
            <p:nvPr/>
          </p:nvSpPr>
          <p:spPr>
            <a:xfrm>
              <a:off x="2350350" y="835000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0" y="0"/>
                  </a:moveTo>
                  <a:lnTo>
                    <a:pt x="2027" y="20"/>
                  </a:lnTo>
                  <a:lnTo>
                    <a:pt x="1854" y="58"/>
                  </a:lnTo>
                  <a:lnTo>
                    <a:pt x="1680" y="116"/>
                  </a:lnTo>
                  <a:lnTo>
                    <a:pt x="1352" y="270"/>
                  </a:lnTo>
                  <a:lnTo>
                    <a:pt x="1024" y="463"/>
                  </a:lnTo>
                  <a:lnTo>
                    <a:pt x="174" y="946"/>
                  </a:lnTo>
                  <a:lnTo>
                    <a:pt x="39" y="1042"/>
                  </a:lnTo>
                  <a:lnTo>
                    <a:pt x="20" y="1062"/>
                  </a:lnTo>
                  <a:lnTo>
                    <a:pt x="1" y="1100"/>
                  </a:lnTo>
                  <a:lnTo>
                    <a:pt x="1" y="1178"/>
                  </a:lnTo>
                  <a:lnTo>
                    <a:pt x="59" y="1216"/>
                  </a:lnTo>
                  <a:lnTo>
                    <a:pt x="78" y="1235"/>
                  </a:lnTo>
                  <a:lnTo>
                    <a:pt x="117" y="1235"/>
                  </a:lnTo>
                  <a:lnTo>
                    <a:pt x="1024" y="1004"/>
                  </a:lnTo>
                  <a:lnTo>
                    <a:pt x="1912" y="734"/>
                  </a:lnTo>
                  <a:lnTo>
                    <a:pt x="2162" y="637"/>
                  </a:lnTo>
                  <a:lnTo>
                    <a:pt x="2413" y="502"/>
                  </a:lnTo>
                  <a:lnTo>
                    <a:pt x="2529" y="406"/>
                  </a:lnTo>
                  <a:lnTo>
                    <a:pt x="2568" y="367"/>
                  </a:lnTo>
                  <a:lnTo>
                    <a:pt x="2606" y="309"/>
                  </a:lnTo>
                  <a:lnTo>
                    <a:pt x="2626" y="251"/>
                  </a:lnTo>
                  <a:lnTo>
                    <a:pt x="2626" y="174"/>
                  </a:lnTo>
                  <a:lnTo>
                    <a:pt x="2606" y="116"/>
                  </a:lnTo>
                  <a:lnTo>
                    <a:pt x="2587" y="58"/>
                  </a:lnTo>
                  <a:lnTo>
                    <a:pt x="2529" y="39"/>
                  </a:lnTo>
                  <a:lnTo>
                    <a:pt x="2491" y="2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5"/>
            <p:cNvSpPr/>
            <p:nvPr/>
          </p:nvSpPr>
          <p:spPr>
            <a:xfrm>
              <a:off x="2286675" y="862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0"/>
                  </a:moveTo>
                  <a:lnTo>
                    <a:pt x="1583" y="251"/>
                  </a:lnTo>
                  <a:lnTo>
                    <a:pt x="695" y="541"/>
                  </a:lnTo>
                  <a:lnTo>
                    <a:pt x="444" y="637"/>
                  </a:lnTo>
                  <a:lnTo>
                    <a:pt x="212" y="772"/>
                  </a:lnTo>
                  <a:lnTo>
                    <a:pt x="97" y="869"/>
                  </a:lnTo>
                  <a:lnTo>
                    <a:pt x="58" y="908"/>
                  </a:lnTo>
                  <a:lnTo>
                    <a:pt x="19" y="965"/>
                  </a:lnTo>
                  <a:lnTo>
                    <a:pt x="0" y="1043"/>
                  </a:lnTo>
                  <a:lnTo>
                    <a:pt x="0" y="1101"/>
                  </a:lnTo>
                  <a:lnTo>
                    <a:pt x="19" y="1158"/>
                  </a:lnTo>
                  <a:lnTo>
                    <a:pt x="58" y="1216"/>
                  </a:lnTo>
                  <a:lnTo>
                    <a:pt x="97" y="1255"/>
                  </a:lnTo>
                  <a:lnTo>
                    <a:pt x="135" y="1255"/>
                  </a:lnTo>
                  <a:lnTo>
                    <a:pt x="232" y="1274"/>
                  </a:lnTo>
                  <a:lnTo>
                    <a:pt x="425" y="1274"/>
                  </a:lnTo>
                  <a:lnTo>
                    <a:pt x="598" y="1255"/>
                  </a:lnTo>
                  <a:lnTo>
                    <a:pt x="772" y="1197"/>
                  </a:lnTo>
                  <a:lnTo>
                    <a:pt x="946" y="1139"/>
                  </a:lnTo>
                  <a:lnTo>
                    <a:pt x="1274" y="985"/>
                  </a:lnTo>
                  <a:lnTo>
                    <a:pt x="1602" y="792"/>
                  </a:lnTo>
                  <a:lnTo>
                    <a:pt x="2451" y="290"/>
                  </a:lnTo>
                  <a:lnTo>
                    <a:pt x="2567" y="193"/>
                  </a:lnTo>
                  <a:lnTo>
                    <a:pt x="2606" y="174"/>
                  </a:lnTo>
                  <a:lnTo>
                    <a:pt x="2606" y="135"/>
                  </a:lnTo>
                  <a:lnTo>
                    <a:pt x="2606" y="58"/>
                  </a:lnTo>
                  <a:lnTo>
                    <a:pt x="2548" y="2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5"/>
            <p:cNvSpPr/>
            <p:nvPr/>
          </p:nvSpPr>
          <p:spPr>
            <a:xfrm>
              <a:off x="2350850" y="860075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1"/>
                  </a:moveTo>
                  <a:lnTo>
                    <a:pt x="251" y="39"/>
                  </a:lnTo>
                  <a:lnTo>
                    <a:pt x="97" y="59"/>
                  </a:lnTo>
                  <a:lnTo>
                    <a:pt x="58" y="59"/>
                  </a:lnTo>
                  <a:lnTo>
                    <a:pt x="19" y="97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52"/>
                  </a:lnTo>
                  <a:lnTo>
                    <a:pt x="77" y="252"/>
                  </a:lnTo>
                  <a:lnTo>
                    <a:pt x="965" y="483"/>
                  </a:lnTo>
                  <a:lnTo>
                    <a:pt x="1892" y="676"/>
                  </a:lnTo>
                  <a:lnTo>
                    <a:pt x="2162" y="696"/>
                  </a:lnTo>
                  <a:lnTo>
                    <a:pt x="2432" y="696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9"/>
                  </a:lnTo>
                  <a:lnTo>
                    <a:pt x="2741" y="580"/>
                  </a:lnTo>
                  <a:lnTo>
                    <a:pt x="2779" y="522"/>
                  </a:lnTo>
                  <a:lnTo>
                    <a:pt x="2799" y="464"/>
                  </a:lnTo>
                  <a:lnTo>
                    <a:pt x="2779" y="387"/>
                  </a:lnTo>
                  <a:lnTo>
                    <a:pt x="2760" y="348"/>
                  </a:lnTo>
                  <a:lnTo>
                    <a:pt x="2741" y="310"/>
                  </a:lnTo>
                  <a:lnTo>
                    <a:pt x="2664" y="252"/>
                  </a:lnTo>
                  <a:lnTo>
                    <a:pt x="2490" y="155"/>
                  </a:lnTo>
                  <a:lnTo>
                    <a:pt x="2335" y="97"/>
                  </a:lnTo>
                  <a:lnTo>
                    <a:pt x="2162" y="59"/>
                  </a:lnTo>
                  <a:lnTo>
                    <a:pt x="1969" y="20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5"/>
            <p:cNvSpPr/>
            <p:nvPr/>
          </p:nvSpPr>
          <p:spPr>
            <a:xfrm>
              <a:off x="2281850" y="851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637" y="0"/>
                  </a:moveTo>
                  <a:lnTo>
                    <a:pt x="347" y="20"/>
                  </a:lnTo>
                  <a:lnTo>
                    <a:pt x="212" y="39"/>
                  </a:lnTo>
                  <a:lnTo>
                    <a:pt x="154" y="58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3"/>
                  </a:lnTo>
                  <a:lnTo>
                    <a:pt x="0" y="251"/>
                  </a:lnTo>
                  <a:lnTo>
                    <a:pt x="0" y="329"/>
                  </a:lnTo>
                  <a:lnTo>
                    <a:pt x="39" y="367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618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5"/>
                  </a:lnTo>
                  <a:lnTo>
                    <a:pt x="1583" y="676"/>
                  </a:lnTo>
                  <a:lnTo>
                    <a:pt x="2567" y="637"/>
                  </a:lnTo>
                  <a:lnTo>
                    <a:pt x="2721" y="618"/>
                  </a:lnTo>
                  <a:lnTo>
                    <a:pt x="2760" y="599"/>
                  </a:lnTo>
                  <a:lnTo>
                    <a:pt x="2779" y="579"/>
                  </a:lnTo>
                  <a:lnTo>
                    <a:pt x="2799" y="522"/>
                  </a:lnTo>
                  <a:lnTo>
                    <a:pt x="2779" y="444"/>
                  </a:lnTo>
                  <a:lnTo>
                    <a:pt x="2760" y="425"/>
                  </a:lnTo>
                  <a:lnTo>
                    <a:pt x="2721" y="406"/>
                  </a:lnTo>
                  <a:lnTo>
                    <a:pt x="1814" y="193"/>
                  </a:lnTo>
                  <a:lnTo>
                    <a:pt x="907" y="3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5"/>
            <p:cNvSpPr/>
            <p:nvPr/>
          </p:nvSpPr>
          <p:spPr>
            <a:xfrm>
              <a:off x="2350850" y="862500"/>
              <a:ext cx="55975" cy="47300"/>
            </a:xfrm>
            <a:custGeom>
              <a:avLst/>
              <a:gdLst/>
              <a:ahLst/>
              <a:cxnLst/>
              <a:rect l="l" t="t" r="r" b="b"/>
              <a:pathLst>
                <a:path w="2239" h="1892" extrusionOk="0">
                  <a:moveTo>
                    <a:pt x="77" y="0"/>
                  </a:moveTo>
                  <a:lnTo>
                    <a:pt x="19" y="39"/>
                  </a:lnTo>
                  <a:lnTo>
                    <a:pt x="0" y="116"/>
                  </a:lnTo>
                  <a:lnTo>
                    <a:pt x="0" y="155"/>
                  </a:lnTo>
                  <a:lnTo>
                    <a:pt x="19" y="174"/>
                  </a:lnTo>
                  <a:lnTo>
                    <a:pt x="656" y="850"/>
                  </a:lnTo>
                  <a:lnTo>
                    <a:pt x="1332" y="1506"/>
                  </a:lnTo>
                  <a:lnTo>
                    <a:pt x="1544" y="1680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104" y="1892"/>
                  </a:lnTo>
                  <a:lnTo>
                    <a:pt x="2162" y="1853"/>
                  </a:lnTo>
                  <a:lnTo>
                    <a:pt x="2220" y="1815"/>
                  </a:lnTo>
                  <a:lnTo>
                    <a:pt x="2239" y="1757"/>
                  </a:lnTo>
                  <a:lnTo>
                    <a:pt x="2239" y="1699"/>
                  </a:lnTo>
                  <a:lnTo>
                    <a:pt x="2239" y="1660"/>
                  </a:lnTo>
                  <a:lnTo>
                    <a:pt x="2200" y="1564"/>
                  </a:lnTo>
                  <a:lnTo>
                    <a:pt x="2123" y="1409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6" y="1004"/>
                  </a:lnTo>
                  <a:lnTo>
                    <a:pt x="1448" y="792"/>
                  </a:lnTo>
                  <a:lnTo>
                    <a:pt x="1139" y="579"/>
                  </a:lnTo>
                  <a:lnTo>
                    <a:pt x="290" y="78"/>
                  </a:lnTo>
                  <a:lnTo>
                    <a:pt x="154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5"/>
            <p:cNvSpPr/>
            <p:nvPr/>
          </p:nvSpPr>
          <p:spPr>
            <a:xfrm>
              <a:off x="2295350" y="819550"/>
              <a:ext cx="56950" cy="46350"/>
            </a:xfrm>
            <a:custGeom>
              <a:avLst/>
              <a:gdLst/>
              <a:ahLst/>
              <a:cxnLst/>
              <a:rect l="l" t="t" r="r" b="b"/>
              <a:pathLst>
                <a:path w="2278" h="1854" extrusionOk="0">
                  <a:moveTo>
                    <a:pt x="155" y="1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20" y="136"/>
                  </a:lnTo>
                  <a:lnTo>
                    <a:pt x="0" y="194"/>
                  </a:lnTo>
                  <a:lnTo>
                    <a:pt x="20" y="232"/>
                  </a:lnTo>
                  <a:lnTo>
                    <a:pt x="58" y="329"/>
                  </a:lnTo>
                  <a:lnTo>
                    <a:pt x="136" y="483"/>
                  </a:lnTo>
                  <a:lnTo>
                    <a:pt x="251" y="638"/>
                  </a:lnTo>
                  <a:lnTo>
                    <a:pt x="367" y="773"/>
                  </a:lnTo>
                  <a:lnTo>
                    <a:pt x="522" y="888"/>
                  </a:lnTo>
                  <a:lnTo>
                    <a:pt x="811" y="1101"/>
                  </a:lnTo>
                  <a:lnTo>
                    <a:pt x="1139" y="1294"/>
                  </a:lnTo>
                  <a:lnTo>
                    <a:pt x="1988" y="1776"/>
                  </a:lnTo>
                  <a:lnTo>
                    <a:pt x="2143" y="1834"/>
                  </a:lnTo>
                  <a:lnTo>
                    <a:pt x="2181" y="1853"/>
                  </a:lnTo>
                  <a:lnTo>
                    <a:pt x="2220" y="1853"/>
                  </a:lnTo>
                  <a:lnTo>
                    <a:pt x="2259" y="1815"/>
                  </a:lnTo>
                  <a:lnTo>
                    <a:pt x="2278" y="1738"/>
                  </a:lnTo>
                  <a:lnTo>
                    <a:pt x="2278" y="1699"/>
                  </a:lnTo>
                  <a:lnTo>
                    <a:pt x="2259" y="1680"/>
                  </a:lnTo>
                  <a:lnTo>
                    <a:pt x="1602" y="100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59"/>
                  </a:lnTo>
                  <a:lnTo>
                    <a:pt x="348" y="2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5"/>
            <p:cNvSpPr/>
            <p:nvPr/>
          </p:nvSpPr>
          <p:spPr>
            <a:xfrm>
              <a:off x="2339250" y="854300"/>
              <a:ext cx="25125" cy="25100"/>
            </a:xfrm>
            <a:custGeom>
              <a:avLst/>
              <a:gdLst/>
              <a:ahLst/>
              <a:cxnLst/>
              <a:rect l="l" t="t" r="r" b="b"/>
              <a:pathLst>
                <a:path w="1005" h="1004" extrusionOk="0">
                  <a:moveTo>
                    <a:pt x="387" y="0"/>
                  </a:moveTo>
                  <a:lnTo>
                    <a:pt x="290" y="39"/>
                  </a:lnTo>
                  <a:lnTo>
                    <a:pt x="213" y="77"/>
                  </a:lnTo>
                  <a:lnTo>
                    <a:pt x="136" y="135"/>
                  </a:lnTo>
                  <a:lnTo>
                    <a:pt x="78" y="213"/>
                  </a:lnTo>
                  <a:lnTo>
                    <a:pt x="39" y="309"/>
                  </a:lnTo>
                  <a:lnTo>
                    <a:pt x="1" y="386"/>
                  </a:lnTo>
                  <a:lnTo>
                    <a:pt x="1" y="502"/>
                  </a:lnTo>
                  <a:lnTo>
                    <a:pt x="1" y="599"/>
                  </a:lnTo>
                  <a:lnTo>
                    <a:pt x="39" y="695"/>
                  </a:lnTo>
                  <a:lnTo>
                    <a:pt x="78" y="772"/>
                  </a:lnTo>
                  <a:lnTo>
                    <a:pt x="136" y="850"/>
                  </a:lnTo>
                  <a:lnTo>
                    <a:pt x="213" y="907"/>
                  </a:lnTo>
                  <a:lnTo>
                    <a:pt x="290" y="965"/>
                  </a:lnTo>
                  <a:lnTo>
                    <a:pt x="387" y="985"/>
                  </a:lnTo>
                  <a:lnTo>
                    <a:pt x="503" y="1004"/>
                  </a:lnTo>
                  <a:lnTo>
                    <a:pt x="599" y="985"/>
                  </a:lnTo>
                  <a:lnTo>
                    <a:pt x="696" y="965"/>
                  </a:lnTo>
                  <a:lnTo>
                    <a:pt x="773" y="907"/>
                  </a:lnTo>
                  <a:lnTo>
                    <a:pt x="850" y="850"/>
                  </a:lnTo>
                  <a:lnTo>
                    <a:pt x="908" y="772"/>
                  </a:lnTo>
                  <a:lnTo>
                    <a:pt x="966" y="695"/>
                  </a:lnTo>
                  <a:lnTo>
                    <a:pt x="985" y="599"/>
                  </a:lnTo>
                  <a:lnTo>
                    <a:pt x="1004" y="502"/>
                  </a:lnTo>
                  <a:lnTo>
                    <a:pt x="985" y="386"/>
                  </a:lnTo>
                  <a:lnTo>
                    <a:pt x="966" y="309"/>
                  </a:lnTo>
                  <a:lnTo>
                    <a:pt x="908" y="213"/>
                  </a:lnTo>
                  <a:lnTo>
                    <a:pt x="850" y="135"/>
                  </a:lnTo>
                  <a:lnTo>
                    <a:pt x="773" y="77"/>
                  </a:lnTo>
                  <a:lnTo>
                    <a:pt x="696" y="3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5"/>
            <p:cNvSpPr/>
            <p:nvPr/>
          </p:nvSpPr>
          <p:spPr>
            <a:xfrm>
              <a:off x="2488350" y="640050"/>
              <a:ext cx="21275" cy="49250"/>
            </a:xfrm>
            <a:custGeom>
              <a:avLst/>
              <a:gdLst/>
              <a:ahLst/>
              <a:cxnLst/>
              <a:rect l="l" t="t" r="r" b="b"/>
              <a:pathLst>
                <a:path w="851" h="1970" extrusionOk="0">
                  <a:moveTo>
                    <a:pt x="136" y="1"/>
                  </a:moveTo>
                  <a:lnTo>
                    <a:pt x="97" y="20"/>
                  </a:lnTo>
                  <a:lnTo>
                    <a:pt x="59" y="39"/>
                  </a:lnTo>
                  <a:lnTo>
                    <a:pt x="20" y="97"/>
                  </a:lnTo>
                  <a:lnTo>
                    <a:pt x="1" y="174"/>
                  </a:lnTo>
                  <a:lnTo>
                    <a:pt x="1" y="309"/>
                  </a:lnTo>
                  <a:lnTo>
                    <a:pt x="1" y="445"/>
                  </a:lnTo>
                  <a:lnTo>
                    <a:pt x="39" y="580"/>
                  </a:lnTo>
                  <a:lnTo>
                    <a:pt x="78" y="695"/>
                  </a:lnTo>
                  <a:lnTo>
                    <a:pt x="175" y="966"/>
                  </a:lnTo>
                  <a:lnTo>
                    <a:pt x="310" y="1197"/>
                  </a:lnTo>
                  <a:lnTo>
                    <a:pt x="638" y="1854"/>
                  </a:lnTo>
                  <a:lnTo>
                    <a:pt x="696" y="1950"/>
                  </a:lnTo>
                  <a:lnTo>
                    <a:pt x="754" y="1969"/>
                  </a:lnTo>
                  <a:lnTo>
                    <a:pt x="792" y="1969"/>
                  </a:lnTo>
                  <a:lnTo>
                    <a:pt x="831" y="1931"/>
                  </a:lnTo>
                  <a:lnTo>
                    <a:pt x="850" y="1892"/>
                  </a:lnTo>
                  <a:lnTo>
                    <a:pt x="696" y="1217"/>
                  </a:lnTo>
                  <a:lnTo>
                    <a:pt x="522" y="560"/>
                  </a:lnTo>
                  <a:lnTo>
                    <a:pt x="464" y="367"/>
                  </a:lnTo>
                  <a:lnTo>
                    <a:pt x="368" y="174"/>
                  </a:lnTo>
                  <a:lnTo>
                    <a:pt x="310" y="97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5"/>
            <p:cNvSpPr/>
            <p:nvPr/>
          </p:nvSpPr>
          <p:spPr>
            <a:xfrm>
              <a:off x="2507175" y="688300"/>
              <a:ext cx="21750" cy="48775"/>
            </a:xfrm>
            <a:custGeom>
              <a:avLst/>
              <a:gdLst/>
              <a:ahLst/>
              <a:cxnLst/>
              <a:rect l="l" t="t" r="r" b="b"/>
              <a:pathLst>
                <a:path w="870" h="1951" extrusionOk="0">
                  <a:moveTo>
                    <a:pt x="39" y="1"/>
                  </a:moveTo>
                  <a:lnTo>
                    <a:pt x="1" y="39"/>
                  </a:lnTo>
                  <a:lnTo>
                    <a:pt x="1" y="97"/>
                  </a:lnTo>
                  <a:lnTo>
                    <a:pt x="155" y="753"/>
                  </a:lnTo>
                  <a:lnTo>
                    <a:pt x="329" y="1410"/>
                  </a:lnTo>
                  <a:lnTo>
                    <a:pt x="406" y="1603"/>
                  </a:lnTo>
                  <a:lnTo>
                    <a:pt x="483" y="1796"/>
                  </a:lnTo>
                  <a:lnTo>
                    <a:pt x="541" y="1873"/>
                  </a:lnTo>
                  <a:lnTo>
                    <a:pt x="618" y="1931"/>
                  </a:lnTo>
                  <a:lnTo>
                    <a:pt x="676" y="1950"/>
                  </a:lnTo>
                  <a:lnTo>
                    <a:pt x="773" y="1950"/>
                  </a:lnTo>
                  <a:lnTo>
                    <a:pt x="811" y="1912"/>
                  </a:lnTo>
                  <a:lnTo>
                    <a:pt x="850" y="1854"/>
                  </a:lnTo>
                  <a:lnTo>
                    <a:pt x="869" y="1796"/>
                  </a:lnTo>
                  <a:lnTo>
                    <a:pt x="869" y="1661"/>
                  </a:lnTo>
                  <a:lnTo>
                    <a:pt x="850" y="1526"/>
                  </a:lnTo>
                  <a:lnTo>
                    <a:pt x="830" y="1390"/>
                  </a:lnTo>
                  <a:lnTo>
                    <a:pt x="773" y="1255"/>
                  </a:lnTo>
                  <a:lnTo>
                    <a:pt x="676" y="1004"/>
                  </a:lnTo>
                  <a:lnTo>
                    <a:pt x="541" y="773"/>
                  </a:lnTo>
                  <a:lnTo>
                    <a:pt x="194" y="136"/>
                  </a:lnTo>
                  <a:lnTo>
                    <a:pt x="136" y="3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5"/>
            <p:cNvSpPr/>
            <p:nvPr/>
          </p:nvSpPr>
          <p:spPr>
            <a:xfrm>
              <a:off x="2506200" y="638125"/>
              <a:ext cx="15950" cy="51175"/>
            </a:xfrm>
            <a:custGeom>
              <a:avLst/>
              <a:gdLst/>
              <a:ahLst/>
              <a:cxnLst/>
              <a:rect l="l" t="t" r="r" b="b"/>
              <a:pathLst>
                <a:path w="638" h="2047" extrusionOk="0">
                  <a:moveTo>
                    <a:pt x="426" y="0"/>
                  </a:moveTo>
                  <a:lnTo>
                    <a:pt x="368" y="39"/>
                  </a:lnTo>
                  <a:lnTo>
                    <a:pt x="310" y="97"/>
                  </a:lnTo>
                  <a:lnTo>
                    <a:pt x="252" y="213"/>
                  </a:lnTo>
                  <a:lnTo>
                    <a:pt x="194" y="329"/>
                  </a:lnTo>
                  <a:lnTo>
                    <a:pt x="136" y="444"/>
                  </a:lnTo>
                  <a:lnTo>
                    <a:pt x="117" y="579"/>
                  </a:lnTo>
                  <a:lnTo>
                    <a:pt x="59" y="850"/>
                  </a:lnTo>
                  <a:lnTo>
                    <a:pt x="40" y="1120"/>
                  </a:lnTo>
                  <a:lnTo>
                    <a:pt x="1" y="1853"/>
                  </a:lnTo>
                  <a:lnTo>
                    <a:pt x="1" y="1969"/>
                  </a:lnTo>
                  <a:lnTo>
                    <a:pt x="20" y="2008"/>
                  </a:lnTo>
                  <a:lnTo>
                    <a:pt x="78" y="2046"/>
                  </a:lnTo>
                  <a:lnTo>
                    <a:pt x="117" y="2027"/>
                  </a:lnTo>
                  <a:lnTo>
                    <a:pt x="155" y="1988"/>
                  </a:lnTo>
                  <a:lnTo>
                    <a:pt x="387" y="1352"/>
                  </a:lnTo>
                  <a:lnTo>
                    <a:pt x="580" y="695"/>
                  </a:lnTo>
                  <a:lnTo>
                    <a:pt x="619" y="483"/>
                  </a:lnTo>
                  <a:lnTo>
                    <a:pt x="638" y="290"/>
                  </a:lnTo>
                  <a:lnTo>
                    <a:pt x="619" y="193"/>
                  </a:lnTo>
                  <a:lnTo>
                    <a:pt x="599" y="97"/>
                  </a:lnTo>
                  <a:lnTo>
                    <a:pt x="561" y="58"/>
                  </a:lnTo>
                  <a:lnTo>
                    <a:pt x="522" y="2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5"/>
            <p:cNvSpPr/>
            <p:nvPr/>
          </p:nvSpPr>
          <p:spPr>
            <a:xfrm>
              <a:off x="2495125" y="688300"/>
              <a:ext cx="14975" cy="51175"/>
            </a:xfrm>
            <a:custGeom>
              <a:avLst/>
              <a:gdLst/>
              <a:ahLst/>
              <a:cxnLst/>
              <a:rect l="l" t="t" r="r" b="b"/>
              <a:pathLst>
                <a:path w="599" h="2047" extrusionOk="0">
                  <a:moveTo>
                    <a:pt x="483" y="1"/>
                  </a:moveTo>
                  <a:lnTo>
                    <a:pt x="444" y="59"/>
                  </a:lnTo>
                  <a:lnTo>
                    <a:pt x="232" y="696"/>
                  </a:lnTo>
                  <a:lnTo>
                    <a:pt x="39" y="1352"/>
                  </a:lnTo>
                  <a:lnTo>
                    <a:pt x="0" y="1564"/>
                  </a:lnTo>
                  <a:lnTo>
                    <a:pt x="0" y="1757"/>
                  </a:lnTo>
                  <a:lnTo>
                    <a:pt x="0" y="1854"/>
                  </a:lnTo>
                  <a:lnTo>
                    <a:pt x="39" y="1950"/>
                  </a:lnTo>
                  <a:lnTo>
                    <a:pt x="77" y="1989"/>
                  </a:lnTo>
                  <a:lnTo>
                    <a:pt x="116" y="2027"/>
                  </a:lnTo>
                  <a:lnTo>
                    <a:pt x="154" y="2047"/>
                  </a:lnTo>
                  <a:lnTo>
                    <a:pt x="212" y="2027"/>
                  </a:lnTo>
                  <a:lnTo>
                    <a:pt x="270" y="2008"/>
                  </a:lnTo>
                  <a:lnTo>
                    <a:pt x="309" y="1950"/>
                  </a:lnTo>
                  <a:lnTo>
                    <a:pt x="386" y="1834"/>
                  </a:lnTo>
                  <a:lnTo>
                    <a:pt x="444" y="1719"/>
                  </a:lnTo>
                  <a:lnTo>
                    <a:pt x="483" y="1583"/>
                  </a:lnTo>
                  <a:lnTo>
                    <a:pt x="521" y="1448"/>
                  </a:lnTo>
                  <a:lnTo>
                    <a:pt x="560" y="1178"/>
                  </a:lnTo>
                  <a:lnTo>
                    <a:pt x="579" y="908"/>
                  </a:lnTo>
                  <a:lnTo>
                    <a:pt x="598" y="194"/>
                  </a:lnTo>
                  <a:lnTo>
                    <a:pt x="598" y="78"/>
                  </a:lnTo>
                  <a:lnTo>
                    <a:pt x="579" y="2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5"/>
            <p:cNvSpPr/>
            <p:nvPr/>
          </p:nvSpPr>
          <p:spPr>
            <a:xfrm>
              <a:off x="2507175" y="648250"/>
              <a:ext cx="35250" cy="41050"/>
            </a:xfrm>
            <a:custGeom>
              <a:avLst/>
              <a:gdLst/>
              <a:ahLst/>
              <a:cxnLst/>
              <a:rect l="l" t="t" r="r" b="b"/>
              <a:pathLst>
                <a:path w="1410" h="1642" extrusionOk="0">
                  <a:moveTo>
                    <a:pt x="1236" y="1"/>
                  </a:moveTo>
                  <a:lnTo>
                    <a:pt x="1159" y="20"/>
                  </a:lnTo>
                  <a:lnTo>
                    <a:pt x="1043" y="97"/>
                  </a:lnTo>
                  <a:lnTo>
                    <a:pt x="946" y="174"/>
                  </a:lnTo>
                  <a:lnTo>
                    <a:pt x="850" y="252"/>
                  </a:lnTo>
                  <a:lnTo>
                    <a:pt x="753" y="348"/>
                  </a:lnTo>
                  <a:lnTo>
                    <a:pt x="580" y="580"/>
                  </a:lnTo>
                  <a:lnTo>
                    <a:pt x="444" y="811"/>
                  </a:lnTo>
                  <a:lnTo>
                    <a:pt x="58" y="1429"/>
                  </a:lnTo>
                  <a:lnTo>
                    <a:pt x="1" y="1526"/>
                  </a:lnTo>
                  <a:lnTo>
                    <a:pt x="1" y="1583"/>
                  </a:lnTo>
                  <a:lnTo>
                    <a:pt x="20" y="1622"/>
                  </a:lnTo>
                  <a:lnTo>
                    <a:pt x="78" y="1641"/>
                  </a:lnTo>
                  <a:lnTo>
                    <a:pt x="116" y="1622"/>
                  </a:lnTo>
                  <a:lnTo>
                    <a:pt x="637" y="1159"/>
                  </a:lnTo>
                  <a:lnTo>
                    <a:pt x="1120" y="676"/>
                  </a:lnTo>
                  <a:lnTo>
                    <a:pt x="1236" y="522"/>
                  </a:lnTo>
                  <a:lnTo>
                    <a:pt x="1352" y="348"/>
                  </a:lnTo>
                  <a:lnTo>
                    <a:pt x="1390" y="252"/>
                  </a:lnTo>
                  <a:lnTo>
                    <a:pt x="1410" y="155"/>
                  </a:lnTo>
                  <a:lnTo>
                    <a:pt x="1410" y="97"/>
                  </a:lnTo>
                  <a:lnTo>
                    <a:pt x="1390" y="59"/>
                  </a:lnTo>
                  <a:lnTo>
                    <a:pt x="1352" y="20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5"/>
            <p:cNvSpPr/>
            <p:nvPr/>
          </p:nvSpPr>
          <p:spPr>
            <a:xfrm>
              <a:off x="2474375" y="687825"/>
              <a:ext cx="34750" cy="41525"/>
            </a:xfrm>
            <a:custGeom>
              <a:avLst/>
              <a:gdLst/>
              <a:ahLst/>
              <a:cxnLst/>
              <a:rect l="l" t="t" r="r" b="b"/>
              <a:pathLst>
                <a:path w="1390" h="1661" extrusionOk="0">
                  <a:moveTo>
                    <a:pt x="1313" y="0"/>
                  </a:moveTo>
                  <a:lnTo>
                    <a:pt x="1274" y="20"/>
                  </a:lnTo>
                  <a:lnTo>
                    <a:pt x="772" y="502"/>
                  </a:lnTo>
                  <a:lnTo>
                    <a:pt x="309" y="985"/>
                  </a:lnTo>
                  <a:lnTo>
                    <a:pt x="174" y="1139"/>
                  </a:lnTo>
                  <a:lnTo>
                    <a:pt x="58" y="1313"/>
                  </a:lnTo>
                  <a:lnTo>
                    <a:pt x="19" y="1409"/>
                  </a:lnTo>
                  <a:lnTo>
                    <a:pt x="0" y="1506"/>
                  </a:lnTo>
                  <a:lnTo>
                    <a:pt x="19" y="1564"/>
                  </a:lnTo>
                  <a:lnTo>
                    <a:pt x="39" y="1602"/>
                  </a:lnTo>
                  <a:lnTo>
                    <a:pt x="77" y="1641"/>
                  </a:lnTo>
                  <a:lnTo>
                    <a:pt x="116" y="1660"/>
                  </a:lnTo>
                  <a:lnTo>
                    <a:pt x="193" y="1660"/>
                  </a:lnTo>
                  <a:lnTo>
                    <a:pt x="251" y="1641"/>
                  </a:lnTo>
                  <a:lnTo>
                    <a:pt x="367" y="1564"/>
                  </a:lnTo>
                  <a:lnTo>
                    <a:pt x="483" y="1487"/>
                  </a:lnTo>
                  <a:lnTo>
                    <a:pt x="579" y="1390"/>
                  </a:lnTo>
                  <a:lnTo>
                    <a:pt x="676" y="1294"/>
                  </a:lnTo>
                  <a:lnTo>
                    <a:pt x="830" y="1081"/>
                  </a:lnTo>
                  <a:lnTo>
                    <a:pt x="965" y="830"/>
                  </a:lnTo>
                  <a:lnTo>
                    <a:pt x="1351" y="213"/>
                  </a:lnTo>
                  <a:lnTo>
                    <a:pt x="1390" y="116"/>
                  </a:lnTo>
                  <a:lnTo>
                    <a:pt x="1390" y="58"/>
                  </a:lnTo>
                  <a:lnTo>
                    <a:pt x="1370" y="2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5"/>
            <p:cNvSpPr/>
            <p:nvPr/>
          </p:nvSpPr>
          <p:spPr>
            <a:xfrm>
              <a:off x="2507650" y="666600"/>
              <a:ext cx="48775" cy="23175"/>
            </a:xfrm>
            <a:custGeom>
              <a:avLst/>
              <a:gdLst/>
              <a:ahLst/>
              <a:cxnLst/>
              <a:rect l="l" t="t" r="r" b="b"/>
              <a:pathLst>
                <a:path w="1951" h="927" extrusionOk="0">
                  <a:moveTo>
                    <a:pt x="1641" y="0"/>
                  </a:moveTo>
                  <a:lnTo>
                    <a:pt x="1506" y="20"/>
                  </a:lnTo>
                  <a:lnTo>
                    <a:pt x="1371" y="58"/>
                  </a:lnTo>
                  <a:lnTo>
                    <a:pt x="1255" y="97"/>
                  </a:lnTo>
                  <a:lnTo>
                    <a:pt x="1004" y="213"/>
                  </a:lnTo>
                  <a:lnTo>
                    <a:pt x="754" y="348"/>
                  </a:lnTo>
                  <a:lnTo>
                    <a:pt x="136" y="714"/>
                  </a:lnTo>
                  <a:lnTo>
                    <a:pt x="39" y="772"/>
                  </a:lnTo>
                  <a:lnTo>
                    <a:pt x="1" y="830"/>
                  </a:lnTo>
                  <a:lnTo>
                    <a:pt x="20" y="869"/>
                  </a:lnTo>
                  <a:lnTo>
                    <a:pt x="39" y="907"/>
                  </a:lnTo>
                  <a:lnTo>
                    <a:pt x="97" y="927"/>
                  </a:lnTo>
                  <a:lnTo>
                    <a:pt x="754" y="753"/>
                  </a:lnTo>
                  <a:lnTo>
                    <a:pt x="1410" y="560"/>
                  </a:lnTo>
                  <a:lnTo>
                    <a:pt x="1603" y="483"/>
                  </a:lnTo>
                  <a:lnTo>
                    <a:pt x="1777" y="386"/>
                  </a:lnTo>
                  <a:lnTo>
                    <a:pt x="1873" y="309"/>
                  </a:lnTo>
                  <a:lnTo>
                    <a:pt x="1931" y="232"/>
                  </a:lnTo>
                  <a:lnTo>
                    <a:pt x="1950" y="193"/>
                  </a:lnTo>
                  <a:lnTo>
                    <a:pt x="1950" y="135"/>
                  </a:lnTo>
                  <a:lnTo>
                    <a:pt x="1931" y="97"/>
                  </a:lnTo>
                  <a:lnTo>
                    <a:pt x="1912" y="58"/>
                  </a:lnTo>
                  <a:lnTo>
                    <a:pt x="1834" y="20"/>
                  </a:lnTo>
                  <a:lnTo>
                    <a:pt x="1777" y="20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5"/>
            <p:cNvSpPr/>
            <p:nvPr/>
          </p:nvSpPr>
          <p:spPr>
            <a:xfrm>
              <a:off x="2460850" y="687350"/>
              <a:ext cx="48275" cy="23175"/>
            </a:xfrm>
            <a:custGeom>
              <a:avLst/>
              <a:gdLst/>
              <a:ahLst/>
              <a:cxnLst/>
              <a:rect l="l" t="t" r="r" b="b"/>
              <a:pathLst>
                <a:path w="1931" h="927" extrusionOk="0">
                  <a:moveTo>
                    <a:pt x="1834" y="0"/>
                  </a:moveTo>
                  <a:lnTo>
                    <a:pt x="1178" y="174"/>
                  </a:lnTo>
                  <a:lnTo>
                    <a:pt x="522" y="386"/>
                  </a:lnTo>
                  <a:lnTo>
                    <a:pt x="329" y="463"/>
                  </a:lnTo>
                  <a:lnTo>
                    <a:pt x="155" y="560"/>
                  </a:lnTo>
                  <a:lnTo>
                    <a:pt x="78" y="637"/>
                  </a:lnTo>
                  <a:lnTo>
                    <a:pt x="20" y="714"/>
                  </a:lnTo>
                  <a:lnTo>
                    <a:pt x="1" y="753"/>
                  </a:lnTo>
                  <a:lnTo>
                    <a:pt x="1" y="811"/>
                  </a:lnTo>
                  <a:lnTo>
                    <a:pt x="20" y="849"/>
                  </a:lnTo>
                  <a:lnTo>
                    <a:pt x="39" y="888"/>
                  </a:lnTo>
                  <a:lnTo>
                    <a:pt x="97" y="927"/>
                  </a:lnTo>
                  <a:lnTo>
                    <a:pt x="309" y="927"/>
                  </a:lnTo>
                  <a:lnTo>
                    <a:pt x="445" y="907"/>
                  </a:lnTo>
                  <a:lnTo>
                    <a:pt x="560" y="888"/>
                  </a:lnTo>
                  <a:lnTo>
                    <a:pt x="695" y="830"/>
                  </a:lnTo>
                  <a:lnTo>
                    <a:pt x="946" y="714"/>
                  </a:lnTo>
                  <a:lnTo>
                    <a:pt x="1178" y="579"/>
                  </a:lnTo>
                  <a:lnTo>
                    <a:pt x="1796" y="193"/>
                  </a:lnTo>
                  <a:lnTo>
                    <a:pt x="1892" y="135"/>
                  </a:lnTo>
                  <a:lnTo>
                    <a:pt x="1931" y="97"/>
                  </a:lnTo>
                  <a:lnTo>
                    <a:pt x="1911" y="3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5"/>
            <p:cNvSpPr/>
            <p:nvPr/>
          </p:nvSpPr>
          <p:spPr>
            <a:xfrm>
              <a:off x="2508150" y="685400"/>
              <a:ext cx="51650" cy="13075"/>
            </a:xfrm>
            <a:custGeom>
              <a:avLst/>
              <a:gdLst/>
              <a:ahLst/>
              <a:cxnLst/>
              <a:rect l="l" t="t" r="r" b="b"/>
              <a:pathLst>
                <a:path w="2066" h="523" extrusionOk="0">
                  <a:moveTo>
                    <a:pt x="907" y="1"/>
                  </a:moveTo>
                  <a:lnTo>
                    <a:pt x="174" y="20"/>
                  </a:lnTo>
                  <a:lnTo>
                    <a:pt x="58" y="40"/>
                  </a:lnTo>
                  <a:lnTo>
                    <a:pt x="19" y="59"/>
                  </a:lnTo>
                  <a:lnTo>
                    <a:pt x="0" y="117"/>
                  </a:lnTo>
                  <a:lnTo>
                    <a:pt x="19" y="155"/>
                  </a:lnTo>
                  <a:lnTo>
                    <a:pt x="58" y="194"/>
                  </a:lnTo>
                  <a:lnTo>
                    <a:pt x="714" y="348"/>
                  </a:lnTo>
                  <a:lnTo>
                    <a:pt x="1390" y="503"/>
                  </a:lnTo>
                  <a:lnTo>
                    <a:pt x="1583" y="522"/>
                  </a:lnTo>
                  <a:lnTo>
                    <a:pt x="1795" y="522"/>
                  </a:lnTo>
                  <a:lnTo>
                    <a:pt x="1892" y="503"/>
                  </a:lnTo>
                  <a:lnTo>
                    <a:pt x="1988" y="464"/>
                  </a:lnTo>
                  <a:lnTo>
                    <a:pt x="2027" y="426"/>
                  </a:lnTo>
                  <a:lnTo>
                    <a:pt x="2046" y="387"/>
                  </a:lnTo>
                  <a:lnTo>
                    <a:pt x="2065" y="329"/>
                  </a:lnTo>
                  <a:lnTo>
                    <a:pt x="2046" y="290"/>
                  </a:lnTo>
                  <a:lnTo>
                    <a:pt x="2007" y="233"/>
                  </a:lnTo>
                  <a:lnTo>
                    <a:pt x="1969" y="194"/>
                  </a:lnTo>
                  <a:lnTo>
                    <a:pt x="1834" y="117"/>
                  </a:lnTo>
                  <a:lnTo>
                    <a:pt x="1718" y="78"/>
                  </a:lnTo>
                  <a:lnTo>
                    <a:pt x="1583" y="40"/>
                  </a:lnTo>
                  <a:lnTo>
                    <a:pt x="1448" y="20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5"/>
            <p:cNvSpPr/>
            <p:nvPr/>
          </p:nvSpPr>
          <p:spPr>
            <a:xfrm>
              <a:off x="2457475" y="679150"/>
              <a:ext cx="51650" cy="12550"/>
            </a:xfrm>
            <a:custGeom>
              <a:avLst/>
              <a:gdLst/>
              <a:ahLst/>
              <a:cxnLst/>
              <a:rect l="l" t="t" r="r" b="b"/>
              <a:pathLst>
                <a:path w="2066" h="502" extrusionOk="0">
                  <a:moveTo>
                    <a:pt x="251" y="0"/>
                  </a:moveTo>
                  <a:lnTo>
                    <a:pt x="155" y="19"/>
                  </a:lnTo>
                  <a:lnTo>
                    <a:pt x="58" y="58"/>
                  </a:lnTo>
                  <a:lnTo>
                    <a:pt x="39" y="97"/>
                  </a:lnTo>
                  <a:lnTo>
                    <a:pt x="1" y="135"/>
                  </a:lnTo>
                  <a:lnTo>
                    <a:pt x="1" y="193"/>
                  </a:lnTo>
                  <a:lnTo>
                    <a:pt x="1" y="232"/>
                  </a:lnTo>
                  <a:lnTo>
                    <a:pt x="39" y="290"/>
                  </a:lnTo>
                  <a:lnTo>
                    <a:pt x="97" y="328"/>
                  </a:lnTo>
                  <a:lnTo>
                    <a:pt x="213" y="405"/>
                  </a:lnTo>
                  <a:lnTo>
                    <a:pt x="348" y="444"/>
                  </a:lnTo>
                  <a:lnTo>
                    <a:pt x="483" y="483"/>
                  </a:lnTo>
                  <a:lnTo>
                    <a:pt x="599" y="502"/>
                  </a:lnTo>
                  <a:lnTo>
                    <a:pt x="1159" y="502"/>
                  </a:lnTo>
                  <a:lnTo>
                    <a:pt x="1873" y="463"/>
                  </a:lnTo>
                  <a:lnTo>
                    <a:pt x="1989" y="444"/>
                  </a:lnTo>
                  <a:lnTo>
                    <a:pt x="2046" y="425"/>
                  </a:lnTo>
                  <a:lnTo>
                    <a:pt x="2066" y="367"/>
                  </a:lnTo>
                  <a:lnTo>
                    <a:pt x="2046" y="328"/>
                  </a:lnTo>
                  <a:lnTo>
                    <a:pt x="2008" y="290"/>
                  </a:lnTo>
                  <a:lnTo>
                    <a:pt x="1332" y="135"/>
                  </a:lnTo>
                  <a:lnTo>
                    <a:pt x="657" y="1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5"/>
            <p:cNvSpPr/>
            <p:nvPr/>
          </p:nvSpPr>
          <p:spPr>
            <a:xfrm>
              <a:off x="2508150" y="687350"/>
              <a:ext cx="41525" cy="34750"/>
            </a:xfrm>
            <a:custGeom>
              <a:avLst/>
              <a:gdLst/>
              <a:ahLst/>
              <a:cxnLst/>
              <a:rect l="l" t="t" r="r" b="b"/>
              <a:pathLst>
                <a:path w="1661" h="1390" extrusionOk="0">
                  <a:moveTo>
                    <a:pt x="58" y="0"/>
                  </a:moveTo>
                  <a:lnTo>
                    <a:pt x="19" y="19"/>
                  </a:lnTo>
                  <a:lnTo>
                    <a:pt x="0" y="77"/>
                  </a:lnTo>
                  <a:lnTo>
                    <a:pt x="19" y="135"/>
                  </a:lnTo>
                  <a:lnTo>
                    <a:pt x="483" y="618"/>
                  </a:lnTo>
                  <a:lnTo>
                    <a:pt x="984" y="1100"/>
                  </a:lnTo>
                  <a:lnTo>
                    <a:pt x="1139" y="1235"/>
                  </a:lnTo>
                  <a:lnTo>
                    <a:pt x="1313" y="1332"/>
                  </a:lnTo>
                  <a:lnTo>
                    <a:pt x="1409" y="1371"/>
                  </a:lnTo>
                  <a:lnTo>
                    <a:pt x="1506" y="1390"/>
                  </a:lnTo>
                  <a:lnTo>
                    <a:pt x="1544" y="1390"/>
                  </a:lnTo>
                  <a:lnTo>
                    <a:pt x="1602" y="1351"/>
                  </a:lnTo>
                  <a:lnTo>
                    <a:pt x="1641" y="1332"/>
                  </a:lnTo>
                  <a:lnTo>
                    <a:pt x="1660" y="1274"/>
                  </a:lnTo>
                  <a:lnTo>
                    <a:pt x="1660" y="1216"/>
                  </a:lnTo>
                  <a:lnTo>
                    <a:pt x="1621" y="1139"/>
                  </a:lnTo>
                  <a:lnTo>
                    <a:pt x="1564" y="1023"/>
                  </a:lnTo>
                  <a:lnTo>
                    <a:pt x="1486" y="927"/>
                  </a:lnTo>
                  <a:lnTo>
                    <a:pt x="1390" y="830"/>
                  </a:lnTo>
                  <a:lnTo>
                    <a:pt x="1293" y="734"/>
                  </a:lnTo>
                  <a:lnTo>
                    <a:pt x="1062" y="579"/>
                  </a:lnTo>
                  <a:lnTo>
                    <a:pt x="830" y="425"/>
                  </a:lnTo>
                  <a:lnTo>
                    <a:pt x="212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5"/>
            <p:cNvSpPr/>
            <p:nvPr/>
          </p:nvSpPr>
          <p:spPr>
            <a:xfrm>
              <a:off x="2467600" y="655500"/>
              <a:ext cx="42025" cy="34275"/>
            </a:xfrm>
            <a:custGeom>
              <a:avLst/>
              <a:gdLst/>
              <a:ahLst/>
              <a:cxnLst/>
              <a:rect l="l" t="t" r="r" b="b"/>
              <a:pathLst>
                <a:path w="1681" h="1371" extrusionOk="0">
                  <a:moveTo>
                    <a:pt x="97" y="0"/>
                  </a:moveTo>
                  <a:lnTo>
                    <a:pt x="59" y="39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74"/>
                  </a:lnTo>
                  <a:lnTo>
                    <a:pt x="20" y="251"/>
                  </a:lnTo>
                  <a:lnTo>
                    <a:pt x="97" y="367"/>
                  </a:lnTo>
                  <a:lnTo>
                    <a:pt x="175" y="464"/>
                  </a:lnTo>
                  <a:lnTo>
                    <a:pt x="271" y="560"/>
                  </a:lnTo>
                  <a:lnTo>
                    <a:pt x="368" y="657"/>
                  </a:lnTo>
                  <a:lnTo>
                    <a:pt x="599" y="811"/>
                  </a:lnTo>
                  <a:lnTo>
                    <a:pt x="831" y="946"/>
                  </a:lnTo>
                  <a:lnTo>
                    <a:pt x="1468" y="1313"/>
                  </a:lnTo>
                  <a:lnTo>
                    <a:pt x="1564" y="1351"/>
                  </a:lnTo>
                  <a:lnTo>
                    <a:pt x="1622" y="1371"/>
                  </a:lnTo>
                  <a:lnTo>
                    <a:pt x="1661" y="1332"/>
                  </a:lnTo>
                  <a:lnTo>
                    <a:pt x="1680" y="1293"/>
                  </a:lnTo>
                  <a:lnTo>
                    <a:pt x="1641" y="1236"/>
                  </a:lnTo>
                  <a:lnTo>
                    <a:pt x="1178" y="753"/>
                  </a:lnTo>
                  <a:lnTo>
                    <a:pt x="676" y="290"/>
                  </a:lnTo>
                  <a:lnTo>
                    <a:pt x="522" y="155"/>
                  </a:lnTo>
                  <a:lnTo>
                    <a:pt x="329" y="58"/>
                  </a:lnTo>
                  <a:lnTo>
                    <a:pt x="252" y="2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5"/>
            <p:cNvSpPr/>
            <p:nvPr/>
          </p:nvSpPr>
          <p:spPr>
            <a:xfrm>
              <a:off x="2499450" y="681075"/>
              <a:ext cx="18375" cy="18350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290" y="0"/>
                  </a:moveTo>
                  <a:lnTo>
                    <a:pt x="232" y="20"/>
                  </a:lnTo>
                  <a:lnTo>
                    <a:pt x="174" y="58"/>
                  </a:lnTo>
                  <a:lnTo>
                    <a:pt x="117" y="97"/>
                  </a:lnTo>
                  <a:lnTo>
                    <a:pt x="59" y="155"/>
                  </a:lnTo>
                  <a:lnTo>
                    <a:pt x="39" y="232"/>
                  </a:lnTo>
                  <a:lnTo>
                    <a:pt x="1" y="290"/>
                  </a:lnTo>
                  <a:lnTo>
                    <a:pt x="1" y="367"/>
                  </a:lnTo>
                  <a:lnTo>
                    <a:pt x="1" y="444"/>
                  </a:lnTo>
                  <a:lnTo>
                    <a:pt x="39" y="502"/>
                  </a:lnTo>
                  <a:lnTo>
                    <a:pt x="59" y="579"/>
                  </a:lnTo>
                  <a:lnTo>
                    <a:pt x="117" y="637"/>
                  </a:lnTo>
                  <a:lnTo>
                    <a:pt x="174" y="676"/>
                  </a:lnTo>
                  <a:lnTo>
                    <a:pt x="232" y="714"/>
                  </a:lnTo>
                  <a:lnTo>
                    <a:pt x="290" y="734"/>
                  </a:lnTo>
                  <a:lnTo>
                    <a:pt x="445" y="734"/>
                  </a:lnTo>
                  <a:lnTo>
                    <a:pt x="522" y="714"/>
                  </a:lnTo>
                  <a:lnTo>
                    <a:pt x="580" y="676"/>
                  </a:lnTo>
                  <a:lnTo>
                    <a:pt x="638" y="637"/>
                  </a:lnTo>
                  <a:lnTo>
                    <a:pt x="676" y="579"/>
                  </a:lnTo>
                  <a:lnTo>
                    <a:pt x="715" y="502"/>
                  </a:lnTo>
                  <a:lnTo>
                    <a:pt x="734" y="444"/>
                  </a:lnTo>
                  <a:lnTo>
                    <a:pt x="734" y="367"/>
                  </a:lnTo>
                  <a:lnTo>
                    <a:pt x="734" y="290"/>
                  </a:lnTo>
                  <a:lnTo>
                    <a:pt x="715" y="232"/>
                  </a:lnTo>
                  <a:lnTo>
                    <a:pt x="676" y="155"/>
                  </a:lnTo>
                  <a:lnTo>
                    <a:pt x="638" y="97"/>
                  </a:lnTo>
                  <a:lnTo>
                    <a:pt x="580" y="58"/>
                  </a:lnTo>
                  <a:lnTo>
                    <a:pt x="522" y="2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5"/>
            <p:cNvSpPr/>
            <p:nvPr/>
          </p:nvSpPr>
          <p:spPr>
            <a:xfrm>
              <a:off x="2336375" y="686375"/>
              <a:ext cx="28975" cy="28975"/>
            </a:xfrm>
            <a:custGeom>
              <a:avLst/>
              <a:gdLst/>
              <a:ahLst/>
              <a:cxnLst/>
              <a:rect l="l" t="t" r="r" b="b"/>
              <a:pathLst>
                <a:path w="1159" h="1159" extrusionOk="0">
                  <a:moveTo>
                    <a:pt x="463" y="1"/>
                  </a:moveTo>
                  <a:lnTo>
                    <a:pt x="347" y="39"/>
                  </a:lnTo>
                  <a:lnTo>
                    <a:pt x="251" y="97"/>
                  </a:lnTo>
                  <a:lnTo>
                    <a:pt x="15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0" y="464"/>
                  </a:lnTo>
                  <a:lnTo>
                    <a:pt x="0" y="580"/>
                  </a:lnTo>
                  <a:lnTo>
                    <a:pt x="0" y="69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54" y="985"/>
                  </a:lnTo>
                  <a:lnTo>
                    <a:pt x="251" y="1062"/>
                  </a:lnTo>
                  <a:lnTo>
                    <a:pt x="347" y="1120"/>
                  </a:lnTo>
                  <a:lnTo>
                    <a:pt x="463" y="1159"/>
                  </a:lnTo>
                  <a:lnTo>
                    <a:pt x="695" y="1159"/>
                  </a:lnTo>
                  <a:lnTo>
                    <a:pt x="811" y="1120"/>
                  </a:lnTo>
                  <a:lnTo>
                    <a:pt x="907" y="1062"/>
                  </a:lnTo>
                  <a:lnTo>
                    <a:pt x="984" y="985"/>
                  </a:lnTo>
                  <a:lnTo>
                    <a:pt x="1062" y="908"/>
                  </a:lnTo>
                  <a:lnTo>
                    <a:pt x="1119" y="811"/>
                  </a:lnTo>
                  <a:lnTo>
                    <a:pt x="1158" y="695"/>
                  </a:lnTo>
                  <a:lnTo>
                    <a:pt x="1158" y="580"/>
                  </a:lnTo>
                  <a:lnTo>
                    <a:pt x="1158" y="464"/>
                  </a:lnTo>
                  <a:lnTo>
                    <a:pt x="1119" y="348"/>
                  </a:lnTo>
                  <a:lnTo>
                    <a:pt x="1062" y="251"/>
                  </a:lnTo>
                  <a:lnTo>
                    <a:pt x="984" y="174"/>
                  </a:lnTo>
                  <a:lnTo>
                    <a:pt x="907" y="97"/>
                  </a:lnTo>
                  <a:lnTo>
                    <a:pt x="811" y="39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5"/>
            <p:cNvSpPr/>
            <p:nvPr/>
          </p:nvSpPr>
          <p:spPr>
            <a:xfrm>
              <a:off x="2524550" y="83307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98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48" y="1119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19"/>
                  </a:lnTo>
                  <a:lnTo>
                    <a:pt x="908" y="1081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98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70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5"/>
            <p:cNvSpPr/>
            <p:nvPr/>
          </p:nvSpPr>
          <p:spPr>
            <a:xfrm>
              <a:off x="2152525" y="83162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79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62"/>
                  </a:lnTo>
                  <a:lnTo>
                    <a:pt x="348" y="1120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20"/>
                  </a:lnTo>
                  <a:lnTo>
                    <a:pt x="908" y="1062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79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51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5"/>
            <p:cNvSpPr/>
            <p:nvPr/>
          </p:nvSpPr>
          <p:spPr>
            <a:xfrm>
              <a:off x="2433825" y="1096525"/>
              <a:ext cx="191600" cy="166000"/>
            </a:xfrm>
            <a:custGeom>
              <a:avLst/>
              <a:gdLst/>
              <a:ahLst/>
              <a:cxnLst/>
              <a:rect l="l" t="t" r="r" b="b"/>
              <a:pathLst>
                <a:path w="7664" h="6640" extrusionOk="0">
                  <a:moveTo>
                    <a:pt x="4903" y="483"/>
                  </a:moveTo>
                  <a:lnTo>
                    <a:pt x="5231" y="502"/>
                  </a:lnTo>
                  <a:lnTo>
                    <a:pt x="5540" y="560"/>
                  </a:lnTo>
                  <a:lnTo>
                    <a:pt x="5849" y="676"/>
                  </a:lnTo>
                  <a:lnTo>
                    <a:pt x="6119" y="811"/>
                  </a:lnTo>
                  <a:lnTo>
                    <a:pt x="6389" y="965"/>
                  </a:lnTo>
                  <a:lnTo>
                    <a:pt x="6621" y="1178"/>
                  </a:lnTo>
                  <a:lnTo>
                    <a:pt x="6814" y="1390"/>
                  </a:lnTo>
                  <a:lnTo>
                    <a:pt x="6891" y="1506"/>
                  </a:lnTo>
                  <a:lnTo>
                    <a:pt x="6968" y="1641"/>
                  </a:lnTo>
                  <a:lnTo>
                    <a:pt x="7065" y="1873"/>
                  </a:lnTo>
                  <a:lnTo>
                    <a:pt x="7142" y="2123"/>
                  </a:lnTo>
                  <a:lnTo>
                    <a:pt x="7181" y="2374"/>
                  </a:lnTo>
                  <a:lnTo>
                    <a:pt x="7200" y="2645"/>
                  </a:lnTo>
                  <a:lnTo>
                    <a:pt x="7181" y="2915"/>
                  </a:lnTo>
                  <a:lnTo>
                    <a:pt x="7123" y="3204"/>
                  </a:lnTo>
                  <a:lnTo>
                    <a:pt x="7065" y="3474"/>
                  </a:lnTo>
                  <a:lnTo>
                    <a:pt x="6949" y="3764"/>
                  </a:lnTo>
                  <a:lnTo>
                    <a:pt x="6814" y="4034"/>
                  </a:lnTo>
                  <a:lnTo>
                    <a:pt x="6660" y="4324"/>
                  </a:lnTo>
                  <a:lnTo>
                    <a:pt x="6467" y="4575"/>
                  </a:lnTo>
                  <a:lnTo>
                    <a:pt x="6254" y="4806"/>
                  </a:lnTo>
                  <a:lnTo>
                    <a:pt x="6023" y="5038"/>
                  </a:lnTo>
                  <a:lnTo>
                    <a:pt x="5772" y="5250"/>
                  </a:lnTo>
                  <a:lnTo>
                    <a:pt x="5502" y="5443"/>
                  </a:lnTo>
                  <a:lnTo>
                    <a:pt x="5212" y="5617"/>
                  </a:lnTo>
                  <a:lnTo>
                    <a:pt x="4923" y="5752"/>
                  </a:lnTo>
                  <a:lnTo>
                    <a:pt x="4633" y="5868"/>
                  </a:lnTo>
                  <a:lnTo>
                    <a:pt x="4324" y="5964"/>
                  </a:lnTo>
                  <a:lnTo>
                    <a:pt x="3996" y="6042"/>
                  </a:lnTo>
                  <a:lnTo>
                    <a:pt x="3687" y="6099"/>
                  </a:lnTo>
                  <a:lnTo>
                    <a:pt x="3340" y="6138"/>
                  </a:lnTo>
                  <a:lnTo>
                    <a:pt x="3012" y="6157"/>
                  </a:lnTo>
                  <a:lnTo>
                    <a:pt x="2664" y="6157"/>
                  </a:lnTo>
                  <a:lnTo>
                    <a:pt x="2375" y="6138"/>
                  </a:lnTo>
                  <a:lnTo>
                    <a:pt x="2105" y="6099"/>
                  </a:lnTo>
                  <a:lnTo>
                    <a:pt x="1854" y="6042"/>
                  </a:lnTo>
                  <a:lnTo>
                    <a:pt x="1641" y="5964"/>
                  </a:lnTo>
                  <a:lnTo>
                    <a:pt x="1429" y="5849"/>
                  </a:lnTo>
                  <a:lnTo>
                    <a:pt x="1217" y="5713"/>
                  </a:lnTo>
                  <a:lnTo>
                    <a:pt x="1043" y="5559"/>
                  </a:lnTo>
                  <a:lnTo>
                    <a:pt x="889" y="5366"/>
                  </a:lnTo>
                  <a:lnTo>
                    <a:pt x="754" y="5154"/>
                  </a:lnTo>
                  <a:lnTo>
                    <a:pt x="638" y="4922"/>
                  </a:lnTo>
                  <a:lnTo>
                    <a:pt x="561" y="4671"/>
                  </a:lnTo>
                  <a:lnTo>
                    <a:pt x="503" y="4420"/>
                  </a:lnTo>
                  <a:lnTo>
                    <a:pt x="483" y="4169"/>
                  </a:lnTo>
                  <a:lnTo>
                    <a:pt x="483" y="3957"/>
                  </a:lnTo>
                  <a:lnTo>
                    <a:pt x="503" y="3745"/>
                  </a:lnTo>
                  <a:lnTo>
                    <a:pt x="541" y="3552"/>
                  </a:lnTo>
                  <a:lnTo>
                    <a:pt x="599" y="3339"/>
                  </a:lnTo>
                  <a:lnTo>
                    <a:pt x="657" y="3166"/>
                  </a:lnTo>
                  <a:lnTo>
                    <a:pt x="734" y="2973"/>
                  </a:lnTo>
                  <a:lnTo>
                    <a:pt x="831" y="2818"/>
                  </a:lnTo>
                  <a:lnTo>
                    <a:pt x="947" y="2664"/>
                  </a:lnTo>
                  <a:lnTo>
                    <a:pt x="1043" y="2548"/>
                  </a:lnTo>
                  <a:lnTo>
                    <a:pt x="1159" y="2452"/>
                  </a:lnTo>
                  <a:lnTo>
                    <a:pt x="1429" y="2259"/>
                  </a:lnTo>
                  <a:lnTo>
                    <a:pt x="1603" y="2123"/>
                  </a:lnTo>
                  <a:lnTo>
                    <a:pt x="1796" y="1988"/>
                  </a:lnTo>
                  <a:lnTo>
                    <a:pt x="2356" y="1525"/>
                  </a:lnTo>
                  <a:lnTo>
                    <a:pt x="2626" y="1313"/>
                  </a:lnTo>
                  <a:lnTo>
                    <a:pt x="2915" y="1120"/>
                  </a:lnTo>
                  <a:lnTo>
                    <a:pt x="3205" y="946"/>
                  </a:lnTo>
                  <a:lnTo>
                    <a:pt x="3514" y="792"/>
                  </a:lnTo>
                  <a:lnTo>
                    <a:pt x="3822" y="657"/>
                  </a:lnTo>
                  <a:lnTo>
                    <a:pt x="4131" y="560"/>
                  </a:lnTo>
                  <a:lnTo>
                    <a:pt x="4498" y="502"/>
                  </a:lnTo>
                  <a:lnTo>
                    <a:pt x="4865" y="483"/>
                  </a:lnTo>
                  <a:close/>
                  <a:moveTo>
                    <a:pt x="4903" y="0"/>
                  </a:moveTo>
                  <a:lnTo>
                    <a:pt x="4575" y="20"/>
                  </a:lnTo>
                  <a:lnTo>
                    <a:pt x="4247" y="58"/>
                  </a:lnTo>
                  <a:lnTo>
                    <a:pt x="4035" y="97"/>
                  </a:lnTo>
                  <a:lnTo>
                    <a:pt x="3842" y="155"/>
                  </a:lnTo>
                  <a:lnTo>
                    <a:pt x="3475" y="290"/>
                  </a:lnTo>
                  <a:lnTo>
                    <a:pt x="3108" y="444"/>
                  </a:lnTo>
                  <a:lnTo>
                    <a:pt x="2761" y="657"/>
                  </a:lnTo>
                  <a:lnTo>
                    <a:pt x="2433" y="869"/>
                  </a:lnTo>
                  <a:lnTo>
                    <a:pt x="2105" y="1120"/>
                  </a:lnTo>
                  <a:lnTo>
                    <a:pt x="1796" y="1371"/>
                  </a:lnTo>
                  <a:lnTo>
                    <a:pt x="1487" y="1622"/>
                  </a:lnTo>
                  <a:lnTo>
                    <a:pt x="1333" y="1757"/>
                  </a:lnTo>
                  <a:lnTo>
                    <a:pt x="1159" y="1873"/>
                  </a:lnTo>
                  <a:lnTo>
                    <a:pt x="850" y="2085"/>
                  </a:lnTo>
                  <a:lnTo>
                    <a:pt x="696" y="2220"/>
                  </a:lnTo>
                  <a:lnTo>
                    <a:pt x="561" y="2374"/>
                  </a:lnTo>
                  <a:lnTo>
                    <a:pt x="445" y="2548"/>
                  </a:lnTo>
                  <a:lnTo>
                    <a:pt x="329" y="2760"/>
                  </a:lnTo>
                  <a:lnTo>
                    <a:pt x="232" y="2973"/>
                  </a:lnTo>
                  <a:lnTo>
                    <a:pt x="155" y="3204"/>
                  </a:lnTo>
                  <a:lnTo>
                    <a:pt x="78" y="3436"/>
                  </a:lnTo>
                  <a:lnTo>
                    <a:pt x="39" y="3667"/>
                  </a:lnTo>
                  <a:lnTo>
                    <a:pt x="1" y="3918"/>
                  </a:lnTo>
                  <a:lnTo>
                    <a:pt x="1" y="4169"/>
                  </a:lnTo>
                  <a:lnTo>
                    <a:pt x="39" y="4497"/>
                  </a:lnTo>
                  <a:lnTo>
                    <a:pt x="97" y="4806"/>
                  </a:lnTo>
                  <a:lnTo>
                    <a:pt x="194" y="5115"/>
                  </a:lnTo>
                  <a:lnTo>
                    <a:pt x="329" y="5385"/>
                  </a:lnTo>
                  <a:lnTo>
                    <a:pt x="503" y="5655"/>
                  </a:lnTo>
                  <a:lnTo>
                    <a:pt x="715" y="5887"/>
                  </a:lnTo>
                  <a:lnTo>
                    <a:pt x="927" y="6099"/>
                  </a:lnTo>
                  <a:lnTo>
                    <a:pt x="1178" y="6273"/>
                  </a:lnTo>
                  <a:lnTo>
                    <a:pt x="1352" y="6350"/>
                  </a:lnTo>
                  <a:lnTo>
                    <a:pt x="1641" y="6466"/>
                  </a:lnTo>
                  <a:lnTo>
                    <a:pt x="1950" y="6543"/>
                  </a:lnTo>
                  <a:lnTo>
                    <a:pt x="2278" y="6601"/>
                  </a:lnTo>
                  <a:lnTo>
                    <a:pt x="2645" y="6640"/>
                  </a:lnTo>
                  <a:lnTo>
                    <a:pt x="2896" y="6640"/>
                  </a:lnTo>
                  <a:lnTo>
                    <a:pt x="3243" y="6621"/>
                  </a:lnTo>
                  <a:lnTo>
                    <a:pt x="3571" y="6601"/>
                  </a:lnTo>
                  <a:lnTo>
                    <a:pt x="3900" y="6543"/>
                  </a:lnTo>
                  <a:lnTo>
                    <a:pt x="4228" y="6485"/>
                  </a:lnTo>
                  <a:lnTo>
                    <a:pt x="4537" y="6389"/>
                  </a:lnTo>
                  <a:lnTo>
                    <a:pt x="4845" y="6292"/>
                  </a:lnTo>
                  <a:lnTo>
                    <a:pt x="5135" y="6177"/>
                  </a:lnTo>
                  <a:lnTo>
                    <a:pt x="5424" y="6022"/>
                  </a:lnTo>
                  <a:lnTo>
                    <a:pt x="5752" y="5849"/>
                  </a:lnTo>
                  <a:lnTo>
                    <a:pt x="6061" y="5617"/>
                  </a:lnTo>
                  <a:lnTo>
                    <a:pt x="6332" y="5385"/>
                  </a:lnTo>
                  <a:lnTo>
                    <a:pt x="6602" y="5134"/>
                  </a:lnTo>
                  <a:lnTo>
                    <a:pt x="6833" y="4864"/>
                  </a:lnTo>
                  <a:lnTo>
                    <a:pt x="7046" y="4575"/>
                  </a:lnTo>
                  <a:lnTo>
                    <a:pt x="7239" y="4266"/>
                  </a:lnTo>
                  <a:lnTo>
                    <a:pt x="7393" y="3957"/>
                  </a:lnTo>
                  <a:lnTo>
                    <a:pt x="7509" y="3610"/>
                  </a:lnTo>
                  <a:lnTo>
                    <a:pt x="7605" y="3281"/>
                  </a:lnTo>
                  <a:lnTo>
                    <a:pt x="7644" y="2953"/>
                  </a:lnTo>
                  <a:lnTo>
                    <a:pt x="7663" y="2625"/>
                  </a:lnTo>
                  <a:lnTo>
                    <a:pt x="7644" y="2297"/>
                  </a:lnTo>
                  <a:lnTo>
                    <a:pt x="7586" y="1988"/>
                  </a:lnTo>
                  <a:lnTo>
                    <a:pt x="7509" y="1699"/>
                  </a:lnTo>
                  <a:lnTo>
                    <a:pt x="7393" y="1409"/>
                  </a:lnTo>
                  <a:lnTo>
                    <a:pt x="7297" y="1255"/>
                  </a:lnTo>
                  <a:lnTo>
                    <a:pt x="7200" y="1120"/>
                  </a:lnTo>
                  <a:lnTo>
                    <a:pt x="7084" y="965"/>
                  </a:lnTo>
                  <a:lnTo>
                    <a:pt x="6968" y="850"/>
                  </a:lnTo>
                  <a:lnTo>
                    <a:pt x="6833" y="714"/>
                  </a:lnTo>
                  <a:lnTo>
                    <a:pt x="6679" y="599"/>
                  </a:lnTo>
                  <a:lnTo>
                    <a:pt x="6544" y="502"/>
                  </a:lnTo>
                  <a:lnTo>
                    <a:pt x="6370" y="406"/>
                  </a:lnTo>
                  <a:lnTo>
                    <a:pt x="6216" y="309"/>
                  </a:lnTo>
                  <a:lnTo>
                    <a:pt x="6042" y="232"/>
                  </a:lnTo>
                  <a:lnTo>
                    <a:pt x="5868" y="174"/>
                  </a:lnTo>
                  <a:lnTo>
                    <a:pt x="5675" y="116"/>
                  </a:lnTo>
                  <a:lnTo>
                    <a:pt x="5482" y="58"/>
                  </a:lnTo>
                  <a:lnTo>
                    <a:pt x="5289" y="39"/>
                  </a:lnTo>
                  <a:lnTo>
                    <a:pt x="5096" y="2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5"/>
            <p:cNvSpPr/>
            <p:nvPr/>
          </p:nvSpPr>
          <p:spPr>
            <a:xfrm>
              <a:off x="2433825" y="1097975"/>
              <a:ext cx="106175" cy="157325"/>
            </a:xfrm>
            <a:custGeom>
              <a:avLst/>
              <a:gdLst/>
              <a:ahLst/>
              <a:cxnLst/>
              <a:rect l="l" t="t" r="r" b="b"/>
              <a:pathLst>
                <a:path w="4247" h="6293" extrusionOk="0">
                  <a:moveTo>
                    <a:pt x="4247" y="0"/>
                  </a:moveTo>
                  <a:lnTo>
                    <a:pt x="4035" y="39"/>
                  </a:lnTo>
                  <a:lnTo>
                    <a:pt x="3842" y="97"/>
                  </a:lnTo>
                  <a:lnTo>
                    <a:pt x="3475" y="232"/>
                  </a:lnTo>
                  <a:lnTo>
                    <a:pt x="3108" y="386"/>
                  </a:lnTo>
                  <a:lnTo>
                    <a:pt x="2761" y="599"/>
                  </a:lnTo>
                  <a:lnTo>
                    <a:pt x="2433" y="811"/>
                  </a:lnTo>
                  <a:lnTo>
                    <a:pt x="2105" y="1062"/>
                  </a:lnTo>
                  <a:lnTo>
                    <a:pt x="1796" y="1313"/>
                  </a:lnTo>
                  <a:lnTo>
                    <a:pt x="1487" y="1564"/>
                  </a:lnTo>
                  <a:lnTo>
                    <a:pt x="1333" y="1699"/>
                  </a:lnTo>
                  <a:lnTo>
                    <a:pt x="1159" y="1815"/>
                  </a:lnTo>
                  <a:lnTo>
                    <a:pt x="850" y="2027"/>
                  </a:lnTo>
                  <a:lnTo>
                    <a:pt x="696" y="2162"/>
                  </a:lnTo>
                  <a:lnTo>
                    <a:pt x="561" y="2316"/>
                  </a:lnTo>
                  <a:lnTo>
                    <a:pt x="445" y="2490"/>
                  </a:lnTo>
                  <a:lnTo>
                    <a:pt x="329" y="2702"/>
                  </a:lnTo>
                  <a:lnTo>
                    <a:pt x="232" y="2915"/>
                  </a:lnTo>
                  <a:lnTo>
                    <a:pt x="155" y="3146"/>
                  </a:lnTo>
                  <a:lnTo>
                    <a:pt x="78" y="3378"/>
                  </a:lnTo>
                  <a:lnTo>
                    <a:pt x="39" y="3609"/>
                  </a:lnTo>
                  <a:lnTo>
                    <a:pt x="1" y="3860"/>
                  </a:lnTo>
                  <a:lnTo>
                    <a:pt x="1" y="4111"/>
                  </a:lnTo>
                  <a:lnTo>
                    <a:pt x="39" y="4439"/>
                  </a:lnTo>
                  <a:lnTo>
                    <a:pt x="97" y="4748"/>
                  </a:lnTo>
                  <a:lnTo>
                    <a:pt x="194" y="5057"/>
                  </a:lnTo>
                  <a:lnTo>
                    <a:pt x="329" y="5327"/>
                  </a:lnTo>
                  <a:lnTo>
                    <a:pt x="503" y="5597"/>
                  </a:lnTo>
                  <a:lnTo>
                    <a:pt x="715" y="5829"/>
                  </a:lnTo>
                  <a:lnTo>
                    <a:pt x="927" y="6041"/>
                  </a:lnTo>
                  <a:lnTo>
                    <a:pt x="1178" y="6215"/>
                  </a:lnTo>
                  <a:lnTo>
                    <a:pt x="1352" y="6292"/>
                  </a:lnTo>
                  <a:lnTo>
                    <a:pt x="1641" y="5906"/>
                  </a:lnTo>
                  <a:lnTo>
                    <a:pt x="1429" y="5791"/>
                  </a:lnTo>
                  <a:lnTo>
                    <a:pt x="1217" y="5655"/>
                  </a:lnTo>
                  <a:lnTo>
                    <a:pt x="1043" y="5501"/>
                  </a:lnTo>
                  <a:lnTo>
                    <a:pt x="889" y="5308"/>
                  </a:lnTo>
                  <a:lnTo>
                    <a:pt x="754" y="5096"/>
                  </a:lnTo>
                  <a:lnTo>
                    <a:pt x="638" y="4864"/>
                  </a:lnTo>
                  <a:lnTo>
                    <a:pt x="561" y="4613"/>
                  </a:lnTo>
                  <a:lnTo>
                    <a:pt x="503" y="4362"/>
                  </a:lnTo>
                  <a:lnTo>
                    <a:pt x="483" y="4111"/>
                  </a:lnTo>
                  <a:lnTo>
                    <a:pt x="483" y="3899"/>
                  </a:lnTo>
                  <a:lnTo>
                    <a:pt x="503" y="3687"/>
                  </a:lnTo>
                  <a:lnTo>
                    <a:pt x="541" y="3494"/>
                  </a:lnTo>
                  <a:lnTo>
                    <a:pt x="599" y="3281"/>
                  </a:lnTo>
                  <a:lnTo>
                    <a:pt x="657" y="3108"/>
                  </a:lnTo>
                  <a:lnTo>
                    <a:pt x="734" y="2915"/>
                  </a:lnTo>
                  <a:lnTo>
                    <a:pt x="831" y="2760"/>
                  </a:lnTo>
                  <a:lnTo>
                    <a:pt x="947" y="2606"/>
                  </a:lnTo>
                  <a:lnTo>
                    <a:pt x="1043" y="2490"/>
                  </a:lnTo>
                  <a:lnTo>
                    <a:pt x="1159" y="2394"/>
                  </a:lnTo>
                  <a:lnTo>
                    <a:pt x="1429" y="2201"/>
                  </a:lnTo>
                  <a:lnTo>
                    <a:pt x="1603" y="2065"/>
                  </a:lnTo>
                  <a:lnTo>
                    <a:pt x="1796" y="1930"/>
                  </a:lnTo>
                  <a:lnTo>
                    <a:pt x="2356" y="1467"/>
                  </a:lnTo>
                  <a:lnTo>
                    <a:pt x="2626" y="1255"/>
                  </a:lnTo>
                  <a:lnTo>
                    <a:pt x="2915" y="1062"/>
                  </a:lnTo>
                  <a:lnTo>
                    <a:pt x="3205" y="888"/>
                  </a:lnTo>
                  <a:lnTo>
                    <a:pt x="3514" y="734"/>
                  </a:lnTo>
                  <a:lnTo>
                    <a:pt x="3822" y="599"/>
                  </a:lnTo>
                  <a:lnTo>
                    <a:pt x="4131" y="502"/>
                  </a:lnTo>
                  <a:lnTo>
                    <a:pt x="4189" y="270"/>
                  </a:lnTo>
                  <a:lnTo>
                    <a:pt x="4228" y="135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5"/>
            <p:cNvSpPr/>
            <p:nvPr/>
          </p:nvSpPr>
          <p:spPr>
            <a:xfrm>
              <a:off x="2178100" y="1304500"/>
              <a:ext cx="155400" cy="48275"/>
            </a:xfrm>
            <a:custGeom>
              <a:avLst/>
              <a:gdLst/>
              <a:ahLst/>
              <a:cxnLst/>
              <a:rect l="l" t="t" r="r" b="b"/>
              <a:pathLst>
                <a:path w="6216" h="1931" extrusionOk="0">
                  <a:moveTo>
                    <a:pt x="1448" y="0"/>
                  </a:moveTo>
                  <a:lnTo>
                    <a:pt x="560" y="926"/>
                  </a:lnTo>
                  <a:lnTo>
                    <a:pt x="0" y="1505"/>
                  </a:lnTo>
                  <a:lnTo>
                    <a:pt x="174" y="1563"/>
                  </a:lnTo>
                  <a:lnTo>
                    <a:pt x="637" y="1660"/>
                  </a:lnTo>
                  <a:lnTo>
                    <a:pt x="1332" y="1776"/>
                  </a:lnTo>
                  <a:lnTo>
                    <a:pt x="1737" y="1834"/>
                  </a:lnTo>
                  <a:lnTo>
                    <a:pt x="2201" y="1872"/>
                  </a:lnTo>
                  <a:lnTo>
                    <a:pt x="2683" y="1911"/>
                  </a:lnTo>
                  <a:lnTo>
                    <a:pt x="3185" y="1930"/>
                  </a:lnTo>
                  <a:lnTo>
                    <a:pt x="3687" y="1911"/>
                  </a:lnTo>
                  <a:lnTo>
                    <a:pt x="4227" y="1892"/>
                  </a:lnTo>
                  <a:lnTo>
                    <a:pt x="4748" y="1814"/>
                  </a:lnTo>
                  <a:lnTo>
                    <a:pt x="5250" y="1718"/>
                  </a:lnTo>
                  <a:lnTo>
                    <a:pt x="5501" y="1660"/>
                  </a:lnTo>
                  <a:lnTo>
                    <a:pt x="5752" y="1583"/>
                  </a:lnTo>
                  <a:lnTo>
                    <a:pt x="5984" y="1486"/>
                  </a:lnTo>
                  <a:lnTo>
                    <a:pt x="6215" y="1390"/>
                  </a:lnTo>
                  <a:lnTo>
                    <a:pt x="5366" y="483"/>
                  </a:lnTo>
                  <a:lnTo>
                    <a:pt x="4961" y="58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5"/>
            <p:cNvSpPr/>
            <p:nvPr/>
          </p:nvSpPr>
          <p:spPr>
            <a:xfrm>
              <a:off x="2192100" y="1304500"/>
              <a:ext cx="120150" cy="29925"/>
            </a:xfrm>
            <a:custGeom>
              <a:avLst/>
              <a:gdLst/>
              <a:ahLst/>
              <a:cxnLst/>
              <a:rect l="l" t="t" r="r" b="b"/>
              <a:pathLst>
                <a:path w="4806" h="1197" extrusionOk="0">
                  <a:moveTo>
                    <a:pt x="888" y="0"/>
                  </a:moveTo>
                  <a:lnTo>
                    <a:pt x="0" y="926"/>
                  </a:lnTo>
                  <a:lnTo>
                    <a:pt x="270" y="1023"/>
                  </a:lnTo>
                  <a:lnTo>
                    <a:pt x="560" y="1081"/>
                  </a:lnTo>
                  <a:lnTo>
                    <a:pt x="869" y="1139"/>
                  </a:lnTo>
                  <a:lnTo>
                    <a:pt x="1158" y="1177"/>
                  </a:lnTo>
                  <a:lnTo>
                    <a:pt x="1467" y="1197"/>
                  </a:lnTo>
                  <a:lnTo>
                    <a:pt x="1776" y="1197"/>
                  </a:lnTo>
                  <a:lnTo>
                    <a:pt x="2085" y="1177"/>
                  </a:lnTo>
                  <a:lnTo>
                    <a:pt x="2393" y="1158"/>
                  </a:lnTo>
                  <a:lnTo>
                    <a:pt x="2702" y="1100"/>
                  </a:lnTo>
                  <a:lnTo>
                    <a:pt x="3030" y="1042"/>
                  </a:lnTo>
                  <a:lnTo>
                    <a:pt x="3339" y="984"/>
                  </a:lnTo>
                  <a:lnTo>
                    <a:pt x="3629" y="907"/>
                  </a:lnTo>
                  <a:lnTo>
                    <a:pt x="4227" y="714"/>
                  </a:lnTo>
                  <a:lnTo>
                    <a:pt x="4806" y="483"/>
                  </a:lnTo>
                  <a:lnTo>
                    <a:pt x="4401" y="58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5"/>
            <p:cNvSpPr/>
            <p:nvPr/>
          </p:nvSpPr>
          <p:spPr>
            <a:xfrm>
              <a:off x="1999075" y="1042475"/>
              <a:ext cx="535150" cy="277950"/>
            </a:xfrm>
            <a:custGeom>
              <a:avLst/>
              <a:gdLst/>
              <a:ahLst/>
              <a:cxnLst/>
              <a:rect l="l" t="t" r="r" b="b"/>
              <a:pathLst>
                <a:path w="21406" h="11118" extrusionOk="0">
                  <a:moveTo>
                    <a:pt x="21405" y="1"/>
                  </a:moveTo>
                  <a:lnTo>
                    <a:pt x="116" y="213"/>
                  </a:lnTo>
                  <a:lnTo>
                    <a:pt x="1" y="213"/>
                  </a:lnTo>
                  <a:lnTo>
                    <a:pt x="174" y="966"/>
                  </a:lnTo>
                  <a:lnTo>
                    <a:pt x="387" y="1796"/>
                  </a:lnTo>
                  <a:lnTo>
                    <a:pt x="657" y="2838"/>
                  </a:lnTo>
                  <a:lnTo>
                    <a:pt x="753" y="3127"/>
                  </a:lnTo>
                  <a:lnTo>
                    <a:pt x="1043" y="4170"/>
                  </a:lnTo>
                  <a:lnTo>
                    <a:pt x="1410" y="5250"/>
                  </a:lnTo>
                  <a:lnTo>
                    <a:pt x="1796" y="6351"/>
                  </a:lnTo>
                  <a:lnTo>
                    <a:pt x="2008" y="6872"/>
                  </a:lnTo>
                  <a:lnTo>
                    <a:pt x="2220" y="7393"/>
                  </a:lnTo>
                  <a:lnTo>
                    <a:pt x="2452" y="7875"/>
                  </a:lnTo>
                  <a:lnTo>
                    <a:pt x="2684" y="8339"/>
                  </a:lnTo>
                  <a:lnTo>
                    <a:pt x="2934" y="8763"/>
                  </a:lnTo>
                  <a:lnTo>
                    <a:pt x="3185" y="9169"/>
                  </a:lnTo>
                  <a:lnTo>
                    <a:pt x="3436" y="9497"/>
                  </a:lnTo>
                  <a:lnTo>
                    <a:pt x="3687" y="9805"/>
                  </a:lnTo>
                  <a:lnTo>
                    <a:pt x="3822" y="9921"/>
                  </a:lnTo>
                  <a:lnTo>
                    <a:pt x="3957" y="10037"/>
                  </a:lnTo>
                  <a:lnTo>
                    <a:pt x="4092" y="10134"/>
                  </a:lnTo>
                  <a:lnTo>
                    <a:pt x="4228" y="10211"/>
                  </a:lnTo>
                  <a:lnTo>
                    <a:pt x="4478" y="10327"/>
                  </a:lnTo>
                  <a:lnTo>
                    <a:pt x="4749" y="10442"/>
                  </a:lnTo>
                  <a:lnTo>
                    <a:pt x="5058" y="10539"/>
                  </a:lnTo>
                  <a:lnTo>
                    <a:pt x="5405" y="10635"/>
                  </a:lnTo>
                  <a:lnTo>
                    <a:pt x="5791" y="10713"/>
                  </a:lnTo>
                  <a:lnTo>
                    <a:pt x="6196" y="10790"/>
                  </a:lnTo>
                  <a:lnTo>
                    <a:pt x="7065" y="10925"/>
                  </a:lnTo>
                  <a:lnTo>
                    <a:pt x="8030" y="11021"/>
                  </a:lnTo>
                  <a:lnTo>
                    <a:pt x="9034" y="11099"/>
                  </a:lnTo>
                  <a:lnTo>
                    <a:pt x="10076" y="11118"/>
                  </a:lnTo>
                  <a:lnTo>
                    <a:pt x="11137" y="11099"/>
                  </a:lnTo>
                  <a:lnTo>
                    <a:pt x="11678" y="11060"/>
                  </a:lnTo>
                  <a:lnTo>
                    <a:pt x="12199" y="11021"/>
                  </a:lnTo>
                  <a:lnTo>
                    <a:pt x="12701" y="10983"/>
                  </a:lnTo>
                  <a:lnTo>
                    <a:pt x="13222" y="10925"/>
                  </a:lnTo>
                  <a:lnTo>
                    <a:pt x="13704" y="10848"/>
                  </a:lnTo>
                  <a:lnTo>
                    <a:pt x="14187" y="10751"/>
                  </a:lnTo>
                  <a:lnTo>
                    <a:pt x="14650" y="10655"/>
                  </a:lnTo>
                  <a:lnTo>
                    <a:pt x="15094" y="10539"/>
                  </a:lnTo>
                  <a:lnTo>
                    <a:pt x="15499" y="10404"/>
                  </a:lnTo>
                  <a:lnTo>
                    <a:pt x="15905" y="10269"/>
                  </a:lnTo>
                  <a:lnTo>
                    <a:pt x="16252" y="10114"/>
                  </a:lnTo>
                  <a:lnTo>
                    <a:pt x="16599" y="9941"/>
                  </a:lnTo>
                  <a:lnTo>
                    <a:pt x="16889" y="9748"/>
                  </a:lnTo>
                  <a:lnTo>
                    <a:pt x="17140" y="9555"/>
                  </a:lnTo>
                  <a:lnTo>
                    <a:pt x="17372" y="9323"/>
                  </a:lnTo>
                  <a:lnTo>
                    <a:pt x="17545" y="9091"/>
                  </a:lnTo>
                  <a:lnTo>
                    <a:pt x="17893" y="8512"/>
                  </a:lnTo>
                  <a:lnTo>
                    <a:pt x="18259" y="7856"/>
                  </a:lnTo>
                  <a:lnTo>
                    <a:pt x="18626" y="7123"/>
                  </a:lnTo>
                  <a:lnTo>
                    <a:pt x="18973" y="6331"/>
                  </a:lnTo>
                  <a:lnTo>
                    <a:pt x="19321" y="5521"/>
                  </a:lnTo>
                  <a:lnTo>
                    <a:pt x="19668" y="4691"/>
                  </a:lnTo>
                  <a:lnTo>
                    <a:pt x="20305" y="3089"/>
                  </a:lnTo>
                  <a:lnTo>
                    <a:pt x="20402" y="2780"/>
                  </a:lnTo>
                  <a:lnTo>
                    <a:pt x="20807" y="1680"/>
                  </a:lnTo>
                  <a:lnTo>
                    <a:pt x="21116" y="811"/>
                  </a:lnTo>
                  <a:lnTo>
                    <a:pt x="2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5"/>
            <p:cNvSpPr/>
            <p:nvPr/>
          </p:nvSpPr>
          <p:spPr>
            <a:xfrm>
              <a:off x="2015475" y="1110525"/>
              <a:ext cx="493650" cy="60800"/>
            </a:xfrm>
            <a:custGeom>
              <a:avLst/>
              <a:gdLst/>
              <a:ahLst/>
              <a:cxnLst/>
              <a:rect l="l" t="t" r="r" b="b"/>
              <a:pathLst>
                <a:path w="19746" h="2432" extrusionOk="0">
                  <a:moveTo>
                    <a:pt x="18337" y="0"/>
                  </a:moveTo>
                  <a:lnTo>
                    <a:pt x="18298" y="19"/>
                  </a:lnTo>
                  <a:lnTo>
                    <a:pt x="18260" y="77"/>
                  </a:lnTo>
                  <a:lnTo>
                    <a:pt x="18163" y="270"/>
                  </a:lnTo>
                  <a:lnTo>
                    <a:pt x="18028" y="483"/>
                  </a:lnTo>
                  <a:lnTo>
                    <a:pt x="17893" y="656"/>
                  </a:lnTo>
                  <a:lnTo>
                    <a:pt x="17758" y="811"/>
                  </a:lnTo>
                  <a:lnTo>
                    <a:pt x="17603" y="965"/>
                  </a:lnTo>
                  <a:lnTo>
                    <a:pt x="17430" y="1081"/>
                  </a:lnTo>
                  <a:lnTo>
                    <a:pt x="17256" y="1197"/>
                  </a:lnTo>
                  <a:lnTo>
                    <a:pt x="17063" y="1274"/>
                  </a:lnTo>
                  <a:lnTo>
                    <a:pt x="16851" y="1351"/>
                  </a:lnTo>
                  <a:lnTo>
                    <a:pt x="16638" y="1370"/>
                  </a:lnTo>
                  <a:lnTo>
                    <a:pt x="16426" y="1390"/>
                  </a:lnTo>
                  <a:lnTo>
                    <a:pt x="16214" y="1370"/>
                  </a:lnTo>
                  <a:lnTo>
                    <a:pt x="16001" y="1313"/>
                  </a:lnTo>
                  <a:lnTo>
                    <a:pt x="15808" y="1235"/>
                  </a:lnTo>
                  <a:lnTo>
                    <a:pt x="15635" y="1139"/>
                  </a:lnTo>
                  <a:lnTo>
                    <a:pt x="15480" y="1023"/>
                  </a:lnTo>
                  <a:lnTo>
                    <a:pt x="15422" y="984"/>
                  </a:lnTo>
                  <a:lnTo>
                    <a:pt x="15364" y="984"/>
                  </a:lnTo>
                  <a:lnTo>
                    <a:pt x="15326" y="1004"/>
                  </a:lnTo>
                  <a:lnTo>
                    <a:pt x="15287" y="1042"/>
                  </a:lnTo>
                  <a:lnTo>
                    <a:pt x="15171" y="1255"/>
                  </a:lnTo>
                  <a:lnTo>
                    <a:pt x="15017" y="1448"/>
                  </a:lnTo>
                  <a:lnTo>
                    <a:pt x="14843" y="1621"/>
                  </a:lnTo>
                  <a:lnTo>
                    <a:pt x="14650" y="1756"/>
                  </a:lnTo>
                  <a:lnTo>
                    <a:pt x="14438" y="1892"/>
                  </a:lnTo>
                  <a:lnTo>
                    <a:pt x="14206" y="1988"/>
                  </a:lnTo>
                  <a:lnTo>
                    <a:pt x="13975" y="2046"/>
                  </a:lnTo>
                  <a:lnTo>
                    <a:pt x="13743" y="2085"/>
                  </a:lnTo>
                  <a:lnTo>
                    <a:pt x="13512" y="2085"/>
                  </a:lnTo>
                  <a:lnTo>
                    <a:pt x="13261" y="2065"/>
                  </a:lnTo>
                  <a:lnTo>
                    <a:pt x="13029" y="2007"/>
                  </a:lnTo>
                  <a:lnTo>
                    <a:pt x="12797" y="1930"/>
                  </a:lnTo>
                  <a:lnTo>
                    <a:pt x="12585" y="1814"/>
                  </a:lnTo>
                  <a:lnTo>
                    <a:pt x="12392" y="1679"/>
                  </a:lnTo>
                  <a:lnTo>
                    <a:pt x="12199" y="1506"/>
                  </a:lnTo>
                  <a:lnTo>
                    <a:pt x="12045" y="1332"/>
                  </a:lnTo>
                  <a:lnTo>
                    <a:pt x="11987" y="1293"/>
                  </a:lnTo>
                  <a:lnTo>
                    <a:pt x="11929" y="1293"/>
                  </a:lnTo>
                  <a:lnTo>
                    <a:pt x="11890" y="1313"/>
                  </a:lnTo>
                  <a:lnTo>
                    <a:pt x="11832" y="1351"/>
                  </a:lnTo>
                  <a:lnTo>
                    <a:pt x="11736" y="1525"/>
                  </a:lnTo>
                  <a:lnTo>
                    <a:pt x="11601" y="1679"/>
                  </a:lnTo>
                  <a:lnTo>
                    <a:pt x="11466" y="1814"/>
                  </a:lnTo>
                  <a:lnTo>
                    <a:pt x="11292" y="1949"/>
                  </a:lnTo>
                  <a:lnTo>
                    <a:pt x="11118" y="2046"/>
                  </a:lnTo>
                  <a:lnTo>
                    <a:pt x="10925" y="2123"/>
                  </a:lnTo>
                  <a:lnTo>
                    <a:pt x="10732" y="2162"/>
                  </a:lnTo>
                  <a:lnTo>
                    <a:pt x="10520" y="2200"/>
                  </a:lnTo>
                  <a:lnTo>
                    <a:pt x="10327" y="2181"/>
                  </a:lnTo>
                  <a:lnTo>
                    <a:pt x="10115" y="2162"/>
                  </a:lnTo>
                  <a:lnTo>
                    <a:pt x="9922" y="2104"/>
                  </a:lnTo>
                  <a:lnTo>
                    <a:pt x="9748" y="2027"/>
                  </a:lnTo>
                  <a:lnTo>
                    <a:pt x="9555" y="1911"/>
                  </a:lnTo>
                  <a:lnTo>
                    <a:pt x="9400" y="1795"/>
                  </a:lnTo>
                  <a:lnTo>
                    <a:pt x="9265" y="1641"/>
                  </a:lnTo>
                  <a:lnTo>
                    <a:pt x="9130" y="1486"/>
                  </a:lnTo>
                  <a:lnTo>
                    <a:pt x="9092" y="1448"/>
                  </a:lnTo>
                  <a:lnTo>
                    <a:pt x="9034" y="1428"/>
                  </a:lnTo>
                  <a:lnTo>
                    <a:pt x="8976" y="1448"/>
                  </a:lnTo>
                  <a:lnTo>
                    <a:pt x="8937" y="1486"/>
                  </a:lnTo>
                  <a:lnTo>
                    <a:pt x="8802" y="1641"/>
                  </a:lnTo>
                  <a:lnTo>
                    <a:pt x="8648" y="1795"/>
                  </a:lnTo>
                  <a:lnTo>
                    <a:pt x="8493" y="1911"/>
                  </a:lnTo>
                  <a:lnTo>
                    <a:pt x="8300" y="2007"/>
                  </a:lnTo>
                  <a:lnTo>
                    <a:pt x="8107" y="2085"/>
                  </a:lnTo>
                  <a:lnTo>
                    <a:pt x="7895" y="2123"/>
                  </a:lnTo>
                  <a:lnTo>
                    <a:pt x="7702" y="2162"/>
                  </a:lnTo>
                  <a:lnTo>
                    <a:pt x="7490" y="2142"/>
                  </a:lnTo>
                  <a:lnTo>
                    <a:pt x="7277" y="2104"/>
                  </a:lnTo>
                  <a:lnTo>
                    <a:pt x="7084" y="2046"/>
                  </a:lnTo>
                  <a:lnTo>
                    <a:pt x="6891" y="1949"/>
                  </a:lnTo>
                  <a:lnTo>
                    <a:pt x="6718" y="1853"/>
                  </a:lnTo>
                  <a:lnTo>
                    <a:pt x="6563" y="1718"/>
                  </a:lnTo>
                  <a:lnTo>
                    <a:pt x="6409" y="1563"/>
                  </a:lnTo>
                  <a:lnTo>
                    <a:pt x="6293" y="1390"/>
                  </a:lnTo>
                  <a:lnTo>
                    <a:pt x="6197" y="1197"/>
                  </a:lnTo>
                  <a:lnTo>
                    <a:pt x="6158" y="1158"/>
                  </a:lnTo>
                  <a:lnTo>
                    <a:pt x="6119" y="1120"/>
                  </a:lnTo>
                  <a:lnTo>
                    <a:pt x="6061" y="1139"/>
                  </a:lnTo>
                  <a:lnTo>
                    <a:pt x="6003" y="1158"/>
                  </a:lnTo>
                  <a:lnTo>
                    <a:pt x="5830" y="1313"/>
                  </a:lnTo>
                  <a:lnTo>
                    <a:pt x="5637" y="1448"/>
                  </a:lnTo>
                  <a:lnTo>
                    <a:pt x="5444" y="1563"/>
                  </a:lnTo>
                  <a:lnTo>
                    <a:pt x="5251" y="1660"/>
                  </a:lnTo>
                  <a:lnTo>
                    <a:pt x="5058" y="1718"/>
                  </a:lnTo>
                  <a:lnTo>
                    <a:pt x="4845" y="1776"/>
                  </a:lnTo>
                  <a:lnTo>
                    <a:pt x="4633" y="1795"/>
                  </a:lnTo>
                  <a:lnTo>
                    <a:pt x="4440" y="1795"/>
                  </a:lnTo>
                  <a:lnTo>
                    <a:pt x="4209" y="1756"/>
                  </a:lnTo>
                  <a:lnTo>
                    <a:pt x="4016" y="1699"/>
                  </a:lnTo>
                  <a:lnTo>
                    <a:pt x="3803" y="1602"/>
                  </a:lnTo>
                  <a:lnTo>
                    <a:pt x="3629" y="1486"/>
                  </a:lnTo>
                  <a:lnTo>
                    <a:pt x="3475" y="1351"/>
                  </a:lnTo>
                  <a:lnTo>
                    <a:pt x="3340" y="1197"/>
                  </a:lnTo>
                  <a:lnTo>
                    <a:pt x="3224" y="1023"/>
                  </a:lnTo>
                  <a:lnTo>
                    <a:pt x="3166" y="830"/>
                  </a:lnTo>
                  <a:lnTo>
                    <a:pt x="3128" y="772"/>
                  </a:lnTo>
                  <a:lnTo>
                    <a:pt x="3050" y="753"/>
                  </a:lnTo>
                  <a:lnTo>
                    <a:pt x="2993" y="772"/>
                  </a:lnTo>
                  <a:lnTo>
                    <a:pt x="2935" y="811"/>
                  </a:lnTo>
                  <a:lnTo>
                    <a:pt x="2857" y="965"/>
                  </a:lnTo>
                  <a:lnTo>
                    <a:pt x="2742" y="1062"/>
                  </a:lnTo>
                  <a:lnTo>
                    <a:pt x="2607" y="1158"/>
                  </a:lnTo>
                  <a:lnTo>
                    <a:pt x="2452" y="1216"/>
                  </a:lnTo>
                  <a:lnTo>
                    <a:pt x="2298" y="1235"/>
                  </a:lnTo>
                  <a:lnTo>
                    <a:pt x="2124" y="1235"/>
                  </a:lnTo>
                  <a:lnTo>
                    <a:pt x="1970" y="1216"/>
                  </a:lnTo>
                  <a:lnTo>
                    <a:pt x="1815" y="1177"/>
                  </a:lnTo>
                  <a:lnTo>
                    <a:pt x="1680" y="1100"/>
                  </a:lnTo>
                  <a:lnTo>
                    <a:pt x="1545" y="1023"/>
                  </a:lnTo>
                  <a:lnTo>
                    <a:pt x="1429" y="907"/>
                  </a:lnTo>
                  <a:lnTo>
                    <a:pt x="1313" y="772"/>
                  </a:lnTo>
                  <a:lnTo>
                    <a:pt x="1217" y="637"/>
                  </a:lnTo>
                  <a:lnTo>
                    <a:pt x="1120" y="483"/>
                  </a:lnTo>
                  <a:lnTo>
                    <a:pt x="1043" y="309"/>
                  </a:lnTo>
                  <a:lnTo>
                    <a:pt x="985" y="116"/>
                  </a:lnTo>
                  <a:lnTo>
                    <a:pt x="947" y="77"/>
                  </a:lnTo>
                  <a:lnTo>
                    <a:pt x="889" y="39"/>
                  </a:lnTo>
                  <a:lnTo>
                    <a:pt x="831" y="39"/>
                  </a:lnTo>
                  <a:lnTo>
                    <a:pt x="773" y="77"/>
                  </a:lnTo>
                  <a:lnTo>
                    <a:pt x="696" y="154"/>
                  </a:lnTo>
                  <a:lnTo>
                    <a:pt x="599" y="193"/>
                  </a:lnTo>
                  <a:lnTo>
                    <a:pt x="522" y="232"/>
                  </a:lnTo>
                  <a:lnTo>
                    <a:pt x="329" y="232"/>
                  </a:lnTo>
                  <a:lnTo>
                    <a:pt x="213" y="212"/>
                  </a:lnTo>
                  <a:lnTo>
                    <a:pt x="97" y="174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97" y="405"/>
                  </a:lnTo>
                  <a:lnTo>
                    <a:pt x="271" y="463"/>
                  </a:lnTo>
                  <a:lnTo>
                    <a:pt x="541" y="463"/>
                  </a:lnTo>
                  <a:lnTo>
                    <a:pt x="638" y="444"/>
                  </a:lnTo>
                  <a:lnTo>
                    <a:pt x="734" y="405"/>
                  </a:lnTo>
                  <a:lnTo>
                    <a:pt x="812" y="367"/>
                  </a:lnTo>
                  <a:lnTo>
                    <a:pt x="889" y="540"/>
                  </a:lnTo>
                  <a:lnTo>
                    <a:pt x="985" y="714"/>
                  </a:lnTo>
                  <a:lnTo>
                    <a:pt x="1082" y="849"/>
                  </a:lnTo>
                  <a:lnTo>
                    <a:pt x="1178" y="1004"/>
                  </a:lnTo>
                  <a:lnTo>
                    <a:pt x="1313" y="1120"/>
                  </a:lnTo>
                  <a:lnTo>
                    <a:pt x="1429" y="1235"/>
                  </a:lnTo>
                  <a:lnTo>
                    <a:pt x="1584" y="1313"/>
                  </a:lnTo>
                  <a:lnTo>
                    <a:pt x="1719" y="1390"/>
                  </a:lnTo>
                  <a:lnTo>
                    <a:pt x="1873" y="1448"/>
                  </a:lnTo>
                  <a:lnTo>
                    <a:pt x="2047" y="1467"/>
                  </a:lnTo>
                  <a:lnTo>
                    <a:pt x="2240" y="1486"/>
                  </a:lnTo>
                  <a:lnTo>
                    <a:pt x="2414" y="1467"/>
                  </a:lnTo>
                  <a:lnTo>
                    <a:pt x="2587" y="1409"/>
                  </a:lnTo>
                  <a:lnTo>
                    <a:pt x="2742" y="1351"/>
                  </a:lnTo>
                  <a:lnTo>
                    <a:pt x="2896" y="1255"/>
                  </a:lnTo>
                  <a:lnTo>
                    <a:pt x="3012" y="1120"/>
                  </a:lnTo>
                  <a:lnTo>
                    <a:pt x="3128" y="1313"/>
                  </a:lnTo>
                  <a:lnTo>
                    <a:pt x="3263" y="1467"/>
                  </a:lnTo>
                  <a:lnTo>
                    <a:pt x="3417" y="1621"/>
                  </a:lnTo>
                  <a:lnTo>
                    <a:pt x="3591" y="1756"/>
                  </a:lnTo>
                  <a:lnTo>
                    <a:pt x="3784" y="1853"/>
                  </a:lnTo>
                  <a:lnTo>
                    <a:pt x="3977" y="1949"/>
                  </a:lnTo>
                  <a:lnTo>
                    <a:pt x="4189" y="2007"/>
                  </a:lnTo>
                  <a:lnTo>
                    <a:pt x="4421" y="2027"/>
                  </a:lnTo>
                  <a:lnTo>
                    <a:pt x="4633" y="2027"/>
                  </a:lnTo>
                  <a:lnTo>
                    <a:pt x="4845" y="2007"/>
                  </a:lnTo>
                  <a:lnTo>
                    <a:pt x="5058" y="1969"/>
                  </a:lnTo>
                  <a:lnTo>
                    <a:pt x="5270" y="1911"/>
                  </a:lnTo>
                  <a:lnTo>
                    <a:pt x="5463" y="1814"/>
                  </a:lnTo>
                  <a:lnTo>
                    <a:pt x="5675" y="1718"/>
                  </a:lnTo>
                  <a:lnTo>
                    <a:pt x="5868" y="1583"/>
                  </a:lnTo>
                  <a:lnTo>
                    <a:pt x="6061" y="1448"/>
                  </a:lnTo>
                  <a:lnTo>
                    <a:pt x="6177" y="1621"/>
                  </a:lnTo>
                  <a:lnTo>
                    <a:pt x="6312" y="1795"/>
                  </a:lnTo>
                  <a:lnTo>
                    <a:pt x="6467" y="1949"/>
                  </a:lnTo>
                  <a:lnTo>
                    <a:pt x="6640" y="2085"/>
                  </a:lnTo>
                  <a:lnTo>
                    <a:pt x="6833" y="2200"/>
                  </a:lnTo>
                  <a:lnTo>
                    <a:pt x="7026" y="2278"/>
                  </a:lnTo>
                  <a:lnTo>
                    <a:pt x="7239" y="2355"/>
                  </a:lnTo>
                  <a:lnTo>
                    <a:pt x="7470" y="2374"/>
                  </a:lnTo>
                  <a:lnTo>
                    <a:pt x="7683" y="2393"/>
                  </a:lnTo>
                  <a:lnTo>
                    <a:pt x="7895" y="2374"/>
                  </a:lnTo>
                  <a:lnTo>
                    <a:pt x="8127" y="2335"/>
                  </a:lnTo>
                  <a:lnTo>
                    <a:pt x="8320" y="2258"/>
                  </a:lnTo>
                  <a:lnTo>
                    <a:pt x="8532" y="2162"/>
                  </a:lnTo>
                  <a:lnTo>
                    <a:pt x="8706" y="2046"/>
                  </a:lnTo>
                  <a:lnTo>
                    <a:pt x="8879" y="1911"/>
                  </a:lnTo>
                  <a:lnTo>
                    <a:pt x="9034" y="1737"/>
                  </a:lnTo>
                  <a:lnTo>
                    <a:pt x="9169" y="1892"/>
                  </a:lnTo>
                  <a:lnTo>
                    <a:pt x="9323" y="2027"/>
                  </a:lnTo>
                  <a:lnTo>
                    <a:pt x="9497" y="2142"/>
                  </a:lnTo>
                  <a:lnTo>
                    <a:pt x="9671" y="2258"/>
                  </a:lnTo>
                  <a:lnTo>
                    <a:pt x="9864" y="2335"/>
                  </a:lnTo>
                  <a:lnTo>
                    <a:pt x="10057" y="2393"/>
                  </a:lnTo>
                  <a:lnTo>
                    <a:pt x="10250" y="2413"/>
                  </a:lnTo>
                  <a:lnTo>
                    <a:pt x="10462" y="2432"/>
                  </a:lnTo>
                  <a:lnTo>
                    <a:pt x="10539" y="2432"/>
                  </a:lnTo>
                  <a:lnTo>
                    <a:pt x="10752" y="2413"/>
                  </a:lnTo>
                  <a:lnTo>
                    <a:pt x="10964" y="2355"/>
                  </a:lnTo>
                  <a:lnTo>
                    <a:pt x="11157" y="2278"/>
                  </a:lnTo>
                  <a:lnTo>
                    <a:pt x="11350" y="2181"/>
                  </a:lnTo>
                  <a:lnTo>
                    <a:pt x="11524" y="2065"/>
                  </a:lnTo>
                  <a:lnTo>
                    <a:pt x="11697" y="1930"/>
                  </a:lnTo>
                  <a:lnTo>
                    <a:pt x="11832" y="1776"/>
                  </a:lnTo>
                  <a:lnTo>
                    <a:pt x="11967" y="1602"/>
                  </a:lnTo>
                  <a:lnTo>
                    <a:pt x="12141" y="1776"/>
                  </a:lnTo>
                  <a:lnTo>
                    <a:pt x="12334" y="1930"/>
                  </a:lnTo>
                  <a:lnTo>
                    <a:pt x="12547" y="2065"/>
                  </a:lnTo>
                  <a:lnTo>
                    <a:pt x="12778" y="2181"/>
                  </a:lnTo>
                  <a:lnTo>
                    <a:pt x="13029" y="2258"/>
                  </a:lnTo>
                  <a:lnTo>
                    <a:pt x="13261" y="2297"/>
                  </a:lnTo>
                  <a:lnTo>
                    <a:pt x="13512" y="2335"/>
                  </a:lnTo>
                  <a:lnTo>
                    <a:pt x="13762" y="2316"/>
                  </a:lnTo>
                  <a:lnTo>
                    <a:pt x="14013" y="2278"/>
                  </a:lnTo>
                  <a:lnTo>
                    <a:pt x="14264" y="2220"/>
                  </a:lnTo>
                  <a:lnTo>
                    <a:pt x="14496" y="2123"/>
                  </a:lnTo>
                  <a:lnTo>
                    <a:pt x="14708" y="1988"/>
                  </a:lnTo>
                  <a:lnTo>
                    <a:pt x="14921" y="1853"/>
                  </a:lnTo>
                  <a:lnTo>
                    <a:pt x="15114" y="1679"/>
                  </a:lnTo>
                  <a:lnTo>
                    <a:pt x="15287" y="1486"/>
                  </a:lnTo>
                  <a:lnTo>
                    <a:pt x="15422" y="1274"/>
                  </a:lnTo>
                  <a:lnTo>
                    <a:pt x="15615" y="1409"/>
                  </a:lnTo>
                  <a:lnTo>
                    <a:pt x="15808" y="1506"/>
                  </a:lnTo>
                  <a:lnTo>
                    <a:pt x="16021" y="1563"/>
                  </a:lnTo>
                  <a:lnTo>
                    <a:pt x="16233" y="1602"/>
                  </a:lnTo>
                  <a:lnTo>
                    <a:pt x="16465" y="1621"/>
                  </a:lnTo>
                  <a:lnTo>
                    <a:pt x="16696" y="1602"/>
                  </a:lnTo>
                  <a:lnTo>
                    <a:pt x="16928" y="1563"/>
                  </a:lnTo>
                  <a:lnTo>
                    <a:pt x="17159" y="1506"/>
                  </a:lnTo>
                  <a:lnTo>
                    <a:pt x="17333" y="1409"/>
                  </a:lnTo>
                  <a:lnTo>
                    <a:pt x="17526" y="1313"/>
                  </a:lnTo>
                  <a:lnTo>
                    <a:pt x="17700" y="1177"/>
                  </a:lnTo>
                  <a:lnTo>
                    <a:pt x="17874" y="1023"/>
                  </a:lnTo>
                  <a:lnTo>
                    <a:pt x="18028" y="869"/>
                  </a:lnTo>
                  <a:lnTo>
                    <a:pt x="18163" y="695"/>
                  </a:lnTo>
                  <a:lnTo>
                    <a:pt x="18298" y="502"/>
                  </a:lnTo>
                  <a:lnTo>
                    <a:pt x="18414" y="290"/>
                  </a:lnTo>
                  <a:lnTo>
                    <a:pt x="18568" y="367"/>
                  </a:lnTo>
                  <a:lnTo>
                    <a:pt x="18703" y="425"/>
                  </a:lnTo>
                  <a:lnTo>
                    <a:pt x="18858" y="444"/>
                  </a:lnTo>
                  <a:lnTo>
                    <a:pt x="19012" y="463"/>
                  </a:lnTo>
                  <a:lnTo>
                    <a:pt x="19167" y="463"/>
                  </a:lnTo>
                  <a:lnTo>
                    <a:pt x="19340" y="444"/>
                  </a:lnTo>
                  <a:lnTo>
                    <a:pt x="19495" y="405"/>
                  </a:lnTo>
                  <a:lnTo>
                    <a:pt x="19649" y="367"/>
                  </a:lnTo>
                  <a:lnTo>
                    <a:pt x="19746" y="58"/>
                  </a:lnTo>
                  <a:lnTo>
                    <a:pt x="19591" y="135"/>
                  </a:lnTo>
                  <a:lnTo>
                    <a:pt x="19418" y="174"/>
                  </a:lnTo>
                  <a:lnTo>
                    <a:pt x="19263" y="212"/>
                  </a:lnTo>
                  <a:lnTo>
                    <a:pt x="19090" y="232"/>
                  </a:lnTo>
                  <a:lnTo>
                    <a:pt x="18916" y="212"/>
                  </a:lnTo>
                  <a:lnTo>
                    <a:pt x="18742" y="174"/>
                  </a:lnTo>
                  <a:lnTo>
                    <a:pt x="18588" y="116"/>
                  </a:lnTo>
                  <a:lnTo>
                    <a:pt x="18433" y="1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5"/>
            <p:cNvSpPr/>
            <p:nvPr/>
          </p:nvSpPr>
          <p:spPr>
            <a:xfrm>
              <a:off x="1999550" y="970100"/>
              <a:ext cx="534675" cy="144775"/>
            </a:xfrm>
            <a:custGeom>
              <a:avLst/>
              <a:gdLst/>
              <a:ahLst/>
              <a:cxnLst/>
              <a:rect l="l" t="t" r="r" b="b"/>
              <a:pathLst>
                <a:path w="21387" h="5791" extrusionOk="0">
                  <a:moveTo>
                    <a:pt x="10694" y="0"/>
                  </a:moveTo>
                  <a:lnTo>
                    <a:pt x="9594" y="20"/>
                  </a:lnTo>
                  <a:lnTo>
                    <a:pt x="8532" y="58"/>
                  </a:lnTo>
                  <a:lnTo>
                    <a:pt x="7509" y="136"/>
                  </a:lnTo>
                  <a:lnTo>
                    <a:pt x="6525" y="232"/>
                  </a:lnTo>
                  <a:lnTo>
                    <a:pt x="5598" y="348"/>
                  </a:lnTo>
                  <a:lnTo>
                    <a:pt x="4710" y="502"/>
                  </a:lnTo>
                  <a:lnTo>
                    <a:pt x="3880" y="657"/>
                  </a:lnTo>
                  <a:lnTo>
                    <a:pt x="3128" y="850"/>
                  </a:lnTo>
                  <a:lnTo>
                    <a:pt x="2433" y="1062"/>
                  </a:lnTo>
                  <a:lnTo>
                    <a:pt x="1815" y="1274"/>
                  </a:lnTo>
                  <a:lnTo>
                    <a:pt x="1545" y="1390"/>
                  </a:lnTo>
                  <a:lnTo>
                    <a:pt x="1294" y="1525"/>
                  </a:lnTo>
                  <a:lnTo>
                    <a:pt x="1043" y="1641"/>
                  </a:lnTo>
                  <a:lnTo>
                    <a:pt x="831" y="1776"/>
                  </a:lnTo>
                  <a:lnTo>
                    <a:pt x="638" y="1911"/>
                  </a:lnTo>
                  <a:lnTo>
                    <a:pt x="484" y="2046"/>
                  </a:lnTo>
                  <a:lnTo>
                    <a:pt x="329" y="2181"/>
                  </a:lnTo>
                  <a:lnTo>
                    <a:pt x="213" y="2317"/>
                  </a:lnTo>
                  <a:lnTo>
                    <a:pt x="117" y="2452"/>
                  </a:lnTo>
                  <a:lnTo>
                    <a:pt x="59" y="2606"/>
                  </a:lnTo>
                  <a:lnTo>
                    <a:pt x="1" y="2761"/>
                  </a:lnTo>
                  <a:lnTo>
                    <a:pt x="1" y="2896"/>
                  </a:lnTo>
                  <a:lnTo>
                    <a:pt x="1" y="3011"/>
                  </a:lnTo>
                  <a:lnTo>
                    <a:pt x="20" y="3108"/>
                  </a:lnTo>
                  <a:lnTo>
                    <a:pt x="59" y="3224"/>
                  </a:lnTo>
                  <a:lnTo>
                    <a:pt x="97" y="3320"/>
                  </a:lnTo>
                  <a:lnTo>
                    <a:pt x="252" y="3533"/>
                  </a:lnTo>
                  <a:lnTo>
                    <a:pt x="426" y="3726"/>
                  </a:lnTo>
                  <a:lnTo>
                    <a:pt x="677" y="3919"/>
                  </a:lnTo>
                  <a:lnTo>
                    <a:pt x="947" y="4112"/>
                  </a:lnTo>
                  <a:lnTo>
                    <a:pt x="1275" y="4285"/>
                  </a:lnTo>
                  <a:lnTo>
                    <a:pt x="1661" y="4459"/>
                  </a:lnTo>
                  <a:lnTo>
                    <a:pt x="2028" y="4594"/>
                  </a:lnTo>
                  <a:lnTo>
                    <a:pt x="2433" y="4749"/>
                  </a:lnTo>
                  <a:lnTo>
                    <a:pt x="2877" y="4884"/>
                  </a:lnTo>
                  <a:lnTo>
                    <a:pt x="3340" y="4999"/>
                  </a:lnTo>
                  <a:lnTo>
                    <a:pt x="3823" y="5115"/>
                  </a:lnTo>
                  <a:lnTo>
                    <a:pt x="4344" y="5231"/>
                  </a:lnTo>
                  <a:lnTo>
                    <a:pt x="4884" y="5328"/>
                  </a:lnTo>
                  <a:lnTo>
                    <a:pt x="5463" y="5424"/>
                  </a:lnTo>
                  <a:lnTo>
                    <a:pt x="6042" y="5521"/>
                  </a:lnTo>
                  <a:lnTo>
                    <a:pt x="6660" y="5578"/>
                  </a:lnTo>
                  <a:lnTo>
                    <a:pt x="7297" y="5656"/>
                  </a:lnTo>
                  <a:lnTo>
                    <a:pt x="7934" y="5694"/>
                  </a:lnTo>
                  <a:lnTo>
                    <a:pt x="8609" y="5752"/>
                  </a:lnTo>
                  <a:lnTo>
                    <a:pt x="9285" y="5771"/>
                  </a:lnTo>
                  <a:lnTo>
                    <a:pt x="9980" y="5791"/>
                  </a:lnTo>
                  <a:lnTo>
                    <a:pt x="11446" y="5791"/>
                  </a:lnTo>
                  <a:lnTo>
                    <a:pt x="12180" y="5771"/>
                  </a:lnTo>
                  <a:lnTo>
                    <a:pt x="12894" y="5733"/>
                  </a:lnTo>
                  <a:lnTo>
                    <a:pt x="13608" y="5694"/>
                  </a:lnTo>
                  <a:lnTo>
                    <a:pt x="14303" y="5636"/>
                  </a:lnTo>
                  <a:lnTo>
                    <a:pt x="14959" y="5559"/>
                  </a:lnTo>
                  <a:lnTo>
                    <a:pt x="15596" y="5482"/>
                  </a:lnTo>
                  <a:lnTo>
                    <a:pt x="16214" y="5385"/>
                  </a:lnTo>
                  <a:lnTo>
                    <a:pt x="16812" y="5270"/>
                  </a:lnTo>
                  <a:lnTo>
                    <a:pt x="17372" y="5154"/>
                  </a:lnTo>
                  <a:lnTo>
                    <a:pt x="17912" y="5038"/>
                  </a:lnTo>
                  <a:lnTo>
                    <a:pt x="18414" y="4903"/>
                  </a:lnTo>
                  <a:lnTo>
                    <a:pt x="18877" y="4768"/>
                  </a:lnTo>
                  <a:lnTo>
                    <a:pt x="19321" y="4613"/>
                  </a:lnTo>
                  <a:lnTo>
                    <a:pt x="19707" y="4459"/>
                  </a:lnTo>
                  <a:lnTo>
                    <a:pt x="20074" y="4285"/>
                  </a:lnTo>
                  <a:lnTo>
                    <a:pt x="20363" y="4131"/>
                  </a:lnTo>
                  <a:lnTo>
                    <a:pt x="20634" y="3976"/>
                  </a:lnTo>
                  <a:lnTo>
                    <a:pt x="20846" y="3803"/>
                  </a:lnTo>
                  <a:lnTo>
                    <a:pt x="21039" y="3629"/>
                  </a:lnTo>
                  <a:lnTo>
                    <a:pt x="21193" y="3455"/>
                  </a:lnTo>
                  <a:lnTo>
                    <a:pt x="21290" y="3262"/>
                  </a:lnTo>
                  <a:lnTo>
                    <a:pt x="21348" y="3089"/>
                  </a:lnTo>
                  <a:lnTo>
                    <a:pt x="21386" y="2896"/>
                  </a:lnTo>
                  <a:lnTo>
                    <a:pt x="21367" y="2761"/>
                  </a:lnTo>
                  <a:lnTo>
                    <a:pt x="21328" y="2606"/>
                  </a:lnTo>
                  <a:lnTo>
                    <a:pt x="21251" y="2452"/>
                  </a:lnTo>
                  <a:lnTo>
                    <a:pt x="21155" y="2317"/>
                  </a:lnTo>
                  <a:lnTo>
                    <a:pt x="21039" y="2181"/>
                  </a:lnTo>
                  <a:lnTo>
                    <a:pt x="20904" y="2046"/>
                  </a:lnTo>
                  <a:lnTo>
                    <a:pt x="20730" y="1911"/>
                  </a:lnTo>
                  <a:lnTo>
                    <a:pt x="20537" y="1776"/>
                  </a:lnTo>
                  <a:lnTo>
                    <a:pt x="20325" y="1641"/>
                  </a:lnTo>
                  <a:lnTo>
                    <a:pt x="20093" y="1525"/>
                  </a:lnTo>
                  <a:lnTo>
                    <a:pt x="19823" y="1390"/>
                  </a:lnTo>
                  <a:lnTo>
                    <a:pt x="19553" y="1274"/>
                  </a:lnTo>
                  <a:lnTo>
                    <a:pt x="18935" y="1062"/>
                  </a:lnTo>
                  <a:lnTo>
                    <a:pt x="18240" y="850"/>
                  </a:lnTo>
                  <a:lnTo>
                    <a:pt x="17488" y="657"/>
                  </a:lnTo>
                  <a:lnTo>
                    <a:pt x="16658" y="502"/>
                  </a:lnTo>
                  <a:lnTo>
                    <a:pt x="15789" y="348"/>
                  </a:lnTo>
                  <a:lnTo>
                    <a:pt x="14843" y="232"/>
                  </a:lnTo>
                  <a:lnTo>
                    <a:pt x="13859" y="136"/>
                  </a:lnTo>
                  <a:lnTo>
                    <a:pt x="12836" y="58"/>
                  </a:lnTo>
                  <a:lnTo>
                    <a:pt x="11775" y="20"/>
                  </a:lnTo>
                  <a:lnTo>
                    <a:pt x="10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5"/>
            <p:cNvSpPr/>
            <p:nvPr/>
          </p:nvSpPr>
          <p:spPr>
            <a:xfrm>
              <a:off x="2041050" y="1032350"/>
              <a:ext cx="460350" cy="82525"/>
            </a:xfrm>
            <a:custGeom>
              <a:avLst/>
              <a:gdLst/>
              <a:ahLst/>
              <a:cxnLst/>
              <a:rect l="l" t="t" r="r" b="b"/>
              <a:pathLst>
                <a:path w="18414" h="3301" extrusionOk="0">
                  <a:moveTo>
                    <a:pt x="9265" y="0"/>
                  </a:moveTo>
                  <a:lnTo>
                    <a:pt x="8377" y="20"/>
                  </a:lnTo>
                  <a:lnTo>
                    <a:pt x="7509" y="39"/>
                  </a:lnTo>
                  <a:lnTo>
                    <a:pt x="6679" y="97"/>
                  </a:lnTo>
                  <a:lnTo>
                    <a:pt x="5868" y="155"/>
                  </a:lnTo>
                  <a:lnTo>
                    <a:pt x="5096" y="232"/>
                  </a:lnTo>
                  <a:lnTo>
                    <a:pt x="4363" y="328"/>
                  </a:lnTo>
                  <a:lnTo>
                    <a:pt x="3687" y="444"/>
                  </a:lnTo>
                  <a:lnTo>
                    <a:pt x="3031" y="579"/>
                  </a:lnTo>
                  <a:lnTo>
                    <a:pt x="2452" y="714"/>
                  </a:lnTo>
                  <a:lnTo>
                    <a:pt x="1912" y="869"/>
                  </a:lnTo>
                  <a:lnTo>
                    <a:pt x="1429" y="1023"/>
                  </a:lnTo>
                  <a:lnTo>
                    <a:pt x="1005" y="1197"/>
                  </a:lnTo>
                  <a:lnTo>
                    <a:pt x="638" y="1371"/>
                  </a:lnTo>
                  <a:lnTo>
                    <a:pt x="348" y="1564"/>
                  </a:lnTo>
                  <a:lnTo>
                    <a:pt x="232" y="1660"/>
                  </a:lnTo>
                  <a:lnTo>
                    <a:pt x="136" y="1757"/>
                  </a:lnTo>
                  <a:lnTo>
                    <a:pt x="59" y="1853"/>
                  </a:lnTo>
                  <a:lnTo>
                    <a:pt x="1" y="1969"/>
                  </a:lnTo>
                  <a:lnTo>
                    <a:pt x="368" y="2104"/>
                  </a:lnTo>
                  <a:lnTo>
                    <a:pt x="773" y="2259"/>
                  </a:lnTo>
                  <a:lnTo>
                    <a:pt x="1217" y="2394"/>
                  </a:lnTo>
                  <a:lnTo>
                    <a:pt x="1680" y="2509"/>
                  </a:lnTo>
                  <a:lnTo>
                    <a:pt x="2163" y="2625"/>
                  </a:lnTo>
                  <a:lnTo>
                    <a:pt x="2684" y="2741"/>
                  </a:lnTo>
                  <a:lnTo>
                    <a:pt x="3224" y="2838"/>
                  </a:lnTo>
                  <a:lnTo>
                    <a:pt x="3803" y="2934"/>
                  </a:lnTo>
                  <a:lnTo>
                    <a:pt x="4382" y="3031"/>
                  </a:lnTo>
                  <a:lnTo>
                    <a:pt x="5000" y="3088"/>
                  </a:lnTo>
                  <a:lnTo>
                    <a:pt x="5637" y="3166"/>
                  </a:lnTo>
                  <a:lnTo>
                    <a:pt x="6274" y="3204"/>
                  </a:lnTo>
                  <a:lnTo>
                    <a:pt x="6949" y="3262"/>
                  </a:lnTo>
                  <a:lnTo>
                    <a:pt x="7625" y="3281"/>
                  </a:lnTo>
                  <a:lnTo>
                    <a:pt x="8320" y="3301"/>
                  </a:lnTo>
                  <a:lnTo>
                    <a:pt x="9786" y="3301"/>
                  </a:lnTo>
                  <a:lnTo>
                    <a:pt x="10520" y="3281"/>
                  </a:lnTo>
                  <a:lnTo>
                    <a:pt x="11234" y="3243"/>
                  </a:lnTo>
                  <a:lnTo>
                    <a:pt x="11948" y="3204"/>
                  </a:lnTo>
                  <a:lnTo>
                    <a:pt x="12643" y="3146"/>
                  </a:lnTo>
                  <a:lnTo>
                    <a:pt x="13299" y="3069"/>
                  </a:lnTo>
                  <a:lnTo>
                    <a:pt x="13936" y="2992"/>
                  </a:lnTo>
                  <a:lnTo>
                    <a:pt x="14554" y="2895"/>
                  </a:lnTo>
                  <a:lnTo>
                    <a:pt x="15152" y="2780"/>
                  </a:lnTo>
                  <a:lnTo>
                    <a:pt x="15712" y="2664"/>
                  </a:lnTo>
                  <a:lnTo>
                    <a:pt x="16252" y="2548"/>
                  </a:lnTo>
                  <a:lnTo>
                    <a:pt x="16754" y="2413"/>
                  </a:lnTo>
                  <a:lnTo>
                    <a:pt x="17217" y="2278"/>
                  </a:lnTo>
                  <a:lnTo>
                    <a:pt x="17661" y="2123"/>
                  </a:lnTo>
                  <a:lnTo>
                    <a:pt x="18047" y="1969"/>
                  </a:lnTo>
                  <a:lnTo>
                    <a:pt x="18414" y="1795"/>
                  </a:lnTo>
                  <a:lnTo>
                    <a:pt x="18337" y="1699"/>
                  </a:lnTo>
                  <a:lnTo>
                    <a:pt x="18221" y="1602"/>
                  </a:lnTo>
                  <a:lnTo>
                    <a:pt x="17970" y="1429"/>
                  </a:lnTo>
                  <a:lnTo>
                    <a:pt x="17642" y="1255"/>
                  </a:lnTo>
                  <a:lnTo>
                    <a:pt x="17275" y="1081"/>
                  </a:lnTo>
                  <a:lnTo>
                    <a:pt x="16831" y="927"/>
                  </a:lnTo>
                  <a:lnTo>
                    <a:pt x="16349" y="792"/>
                  </a:lnTo>
                  <a:lnTo>
                    <a:pt x="15808" y="637"/>
                  </a:lnTo>
                  <a:lnTo>
                    <a:pt x="15229" y="521"/>
                  </a:lnTo>
                  <a:lnTo>
                    <a:pt x="14592" y="406"/>
                  </a:lnTo>
                  <a:lnTo>
                    <a:pt x="13936" y="309"/>
                  </a:lnTo>
                  <a:lnTo>
                    <a:pt x="13222" y="213"/>
                  </a:lnTo>
                  <a:lnTo>
                    <a:pt x="12489" y="135"/>
                  </a:lnTo>
                  <a:lnTo>
                    <a:pt x="11717" y="78"/>
                  </a:lnTo>
                  <a:lnTo>
                    <a:pt x="10925" y="39"/>
                  </a:lnTo>
                  <a:lnTo>
                    <a:pt x="10095" y="20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5"/>
            <p:cNvSpPr/>
            <p:nvPr/>
          </p:nvSpPr>
          <p:spPr>
            <a:xfrm>
              <a:off x="2539500" y="9464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39"/>
                  </a:lnTo>
                  <a:lnTo>
                    <a:pt x="4749" y="97"/>
                  </a:lnTo>
                  <a:lnTo>
                    <a:pt x="4421" y="155"/>
                  </a:lnTo>
                  <a:lnTo>
                    <a:pt x="4092" y="232"/>
                  </a:lnTo>
                  <a:lnTo>
                    <a:pt x="3764" y="310"/>
                  </a:lnTo>
                  <a:lnTo>
                    <a:pt x="3456" y="425"/>
                  </a:lnTo>
                  <a:lnTo>
                    <a:pt x="3147" y="541"/>
                  </a:lnTo>
                  <a:lnTo>
                    <a:pt x="2838" y="676"/>
                  </a:lnTo>
                  <a:lnTo>
                    <a:pt x="2529" y="831"/>
                  </a:lnTo>
                  <a:lnTo>
                    <a:pt x="2240" y="985"/>
                  </a:lnTo>
                  <a:lnTo>
                    <a:pt x="1950" y="1159"/>
                  </a:lnTo>
                  <a:lnTo>
                    <a:pt x="1680" y="1352"/>
                  </a:lnTo>
                  <a:lnTo>
                    <a:pt x="1410" y="1564"/>
                  </a:lnTo>
                  <a:lnTo>
                    <a:pt x="1139" y="1776"/>
                  </a:lnTo>
                  <a:lnTo>
                    <a:pt x="889" y="2008"/>
                  </a:lnTo>
                  <a:lnTo>
                    <a:pt x="657" y="2259"/>
                  </a:lnTo>
                  <a:lnTo>
                    <a:pt x="425" y="2510"/>
                  </a:lnTo>
                  <a:lnTo>
                    <a:pt x="194" y="2799"/>
                  </a:lnTo>
                  <a:lnTo>
                    <a:pt x="1" y="3070"/>
                  </a:lnTo>
                  <a:lnTo>
                    <a:pt x="3861" y="5463"/>
                  </a:lnTo>
                  <a:lnTo>
                    <a:pt x="4035" y="5328"/>
                  </a:lnTo>
                  <a:lnTo>
                    <a:pt x="4208" y="5193"/>
                  </a:lnTo>
                  <a:lnTo>
                    <a:pt x="4401" y="5077"/>
                  </a:lnTo>
                  <a:lnTo>
                    <a:pt x="4594" y="4980"/>
                  </a:lnTo>
                  <a:lnTo>
                    <a:pt x="4787" y="4903"/>
                  </a:lnTo>
                  <a:lnTo>
                    <a:pt x="5000" y="4845"/>
                  </a:lnTo>
                  <a:lnTo>
                    <a:pt x="5212" y="4807"/>
                  </a:lnTo>
                  <a:lnTo>
                    <a:pt x="5424" y="4768"/>
                  </a:lnTo>
                  <a:lnTo>
                    <a:pt x="5637" y="4729"/>
                  </a:lnTo>
                  <a:lnTo>
                    <a:pt x="6080" y="4729"/>
                  </a:lnTo>
                  <a:lnTo>
                    <a:pt x="6312" y="4768"/>
                  </a:lnTo>
                  <a:lnTo>
                    <a:pt x="6524" y="4807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40"/>
                  </a:lnTo>
                  <a:lnTo>
                    <a:pt x="7856" y="5733"/>
                  </a:lnTo>
                  <a:lnTo>
                    <a:pt x="7991" y="5907"/>
                  </a:lnTo>
                  <a:lnTo>
                    <a:pt x="8088" y="6119"/>
                  </a:lnTo>
                  <a:lnTo>
                    <a:pt x="8184" y="6312"/>
                  </a:lnTo>
                  <a:lnTo>
                    <a:pt x="8242" y="6524"/>
                  </a:lnTo>
                  <a:lnTo>
                    <a:pt x="8242" y="6544"/>
                  </a:lnTo>
                  <a:lnTo>
                    <a:pt x="8319" y="6737"/>
                  </a:lnTo>
                  <a:lnTo>
                    <a:pt x="8377" y="6949"/>
                  </a:lnTo>
                  <a:lnTo>
                    <a:pt x="8397" y="7161"/>
                  </a:lnTo>
                  <a:lnTo>
                    <a:pt x="8416" y="7374"/>
                  </a:lnTo>
                  <a:lnTo>
                    <a:pt x="8416" y="7586"/>
                  </a:lnTo>
                  <a:lnTo>
                    <a:pt x="8416" y="7798"/>
                  </a:lnTo>
                  <a:lnTo>
                    <a:pt x="8377" y="8011"/>
                  </a:lnTo>
                  <a:lnTo>
                    <a:pt x="8319" y="8223"/>
                  </a:lnTo>
                  <a:lnTo>
                    <a:pt x="12180" y="10616"/>
                  </a:lnTo>
                  <a:lnTo>
                    <a:pt x="12353" y="10288"/>
                  </a:lnTo>
                  <a:lnTo>
                    <a:pt x="12488" y="9979"/>
                  </a:lnTo>
                  <a:lnTo>
                    <a:pt x="12624" y="9651"/>
                  </a:lnTo>
                  <a:lnTo>
                    <a:pt x="12739" y="9323"/>
                  </a:lnTo>
                  <a:lnTo>
                    <a:pt x="12836" y="8995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10" y="7991"/>
                  </a:lnTo>
                  <a:lnTo>
                    <a:pt x="13048" y="7663"/>
                  </a:lnTo>
                  <a:lnTo>
                    <a:pt x="13067" y="7335"/>
                  </a:lnTo>
                  <a:lnTo>
                    <a:pt x="13067" y="6988"/>
                  </a:lnTo>
                  <a:lnTo>
                    <a:pt x="13048" y="6660"/>
                  </a:lnTo>
                  <a:lnTo>
                    <a:pt x="13010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47"/>
                  </a:lnTo>
                  <a:lnTo>
                    <a:pt x="12739" y="5038"/>
                  </a:lnTo>
                  <a:lnTo>
                    <a:pt x="12624" y="4710"/>
                  </a:lnTo>
                  <a:lnTo>
                    <a:pt x="12508" y="4401"/>
                  </a:lnTo>
                  <a:lnTo>
                    <a:pt x="12373" y="4093"/>
                  </a:lnTo>
                  <a:lnTo>
                    <a:pt x="12218" y="3803"/>
                  </a:lnTo>
                  <a:lnTo>
                    <a:pt x="12064" y="3514"/>
                  </a:lnTo>
                  <a:lnTo>
                    <a:pt x="11871" y="3224"/>
                  </a:lnTo>
                  <a:lnTo>
                    <a:pt x="11678" y="2934"/>
                  </a:lnTo>
                  <a:lnTo>
                    <a:pt x="11485" y="2684"/>
                  </a:lnTo>
                  <a:lnTo>
                    <a:pt x="11253" y="2413"/>
                  </a:lnTo>
                  <a:lnTo>
                    <a:pt x="11022" y="2162"/>
                  </a:lnTo>
                  <a:lnTo>
                    <a:pt x="10771" y="1931"/>
                  </a:lnTo>
                  <a:lnTo>
                    <a:pt x="10520" y="1699"/>
                  </a:lnTo>
                  <a:lnTo>
                    <a:pt x="10249" y="1468"/>
                  </a:lnTo>
                  <a:lnTo>
                    <a:pt x="9960" y="1275"/>
                  </a:lnTo>
                  <a:lnTo>
                    <a:pt x="9651" y="1062"/>
                  </a:lnTo>
                  <a:lnTo>
                    <a:pt x="9342" y="889"/>
                  </a:lnTo>
                  <a:lnTo>
                    <a:pt x="9034" y="734"/>
                  </a:lnTo>
                  <a:lnTo>
                    <a:pt x="8725" y="580"/>
                  </a:lnTo>
                  <a:lnTo>
                    <a:pt x="8397" y="445"/>
                  </a:lnTo>
                  <a:lnTo>
                    <a:pt x="8068" y="329"/>
                  </a:lnTo>
                  <a:lnTo>
                    <a:pt x="7740" y="232"/>
                  </a:lnTo>
                  <a:lnTo>
                    <a:pt x="7412" y="155"/>
                  </a:lnTo>
                  <a:lnTo>
                    <a:pt x="7084" y="97"/>
                  </a:lnTo>
                  <a:lnTo>
                    <a:pt x="6737" y="39"/>
                  </a:lnTo>
                  <a:lnTo>
                    <a:pt x="6409" y="20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5"/>
            <p:cNvSpPr/>
            <p:nvPr/>
          </p:nvSpPr>
          <p:spPr>
            <a:xfrm>
              <a:off x="2526475" y="9382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59"/>
                  </a:lnTo>
                  <a:lnTo>
                    <a:pt x="4749" y="97"/>
                  </a:lnTo>
                  <a:lnTo>
                    <a:pt x="4420" y="155"/>
                  </a:lnTo>
                  <a:lnTo>
                    <a:pt x="4092" y="232"/>
                  </a:lnTo>
                  <a:lnTo>
                    <a:pt x="3764" y="329"/>
                  </a:lnTo>
                  <a:lnTo>
                    <a:pt x="3455" y="425"/>
                  </a:lnTo>
                  <a:lnTo>
                    <a:pt x="3147" y="560"/>
                  </a:lnTo>
                  <a:lnTo>
                    <a:pt x="2838" y="695"/>
                  </a:lnTo>
                  <a:lnTo>
                    <a:pt x="2529" y="831"/>
                  </a:lnTo>
                  <a:lnTo>
                    <a:pt x="2239" y="1004"/>
                  </a:lnTo>
                  <a:lnTo>
                    <a:pt x="1950" y="1178"/>
                  </a:lnTo>
                  <a:lnTo>
                    <a:pt x="1680" y="1371"/>
                  </a:lnTo>
                  <a:lnTo>
                    <a:pt x="1410" y="1564"/>
                  </a:lnTo>
                  <a:lnTo>
                    <a:pt x="1159" y="1796"/>
                  </a:lnTo>
                  <a:lnTo>
                    <a:pt x="888" y="2027"/>
                  </a:lnTo>
                  <a:lnTo>
                    <a:pt x="657" y="2259"/>
                  </a:lnTo>
                  <a:lnTo>
                    <a:pt x="425" y="2529"/>
                  </a:lnTo>
                  <a:lnTo>
                    <a:pt x="213" y="2799"/>
                  </a:lnTo>
                  <a:lnTo>
                    <a:pt x="1" y="3089"/>
                  </a:lnTo>
                  <a:lnTo>
                    <a:pt x="3861" y="5463"/>
                  </a:lnTo>
                  <a:lnTo>
                    <a:pt x="4034" y="5328"/>
                  </a:lnTo>
                  <a:lnTo>
                    <a:pt x="4208" y="5193"/>
                  </a:lnTo>
                  <a:lnTo>
                    <a:pt x="4401" y="5096"/>
                  </a:lnTo>
                  <a:lnTo>
                    <a:pt x="4594" y="5000"/>
                  </a:lnTo>
                  <a:lnTo>
                    <a:pt x="4787" y="4922"/>
                  </a:lnTo>
                  <a:lnTo>
                    <a:pt x="5000" y="4864"/>
                  </a:lnTo>
                  <a:lnTo>
                    <a:pt x="5212" y="4807"/>
                  </a:lnTo>
                  <a:lnTo>
                    <a:pt x="5424" y="4787"/>
                  </a:lnTo>
                  <a:lnTo>
                    <a:pt x="5656" y="4749"/>
                  </a:lnTo>
                  <a:lnTo>
                    <a:pt x="5868" y="4729"/>
                  </a:lnTo>
                  <a:lnTo>
                    <a:pt x="6100" y="4749"/>
                  </a:lnTo>
                  <a:lnTo>
                    <a:pt x="6312" y="4768"/>
                  </a:lnTo>
                  <a:lnTo>
                    <a:pt x="6544" y="4826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59"/>
                  </a:lnTo>
                  <a:lnTo>
                    <a:pt x="7856" y="5733"/>
                  </a:lnTo>
                  <a:lnTo>
                    <a:pt x="7991" y="5926"/>
                  </a:lnTo>
                  <a:lnTo>
                    <a:pt x="8088" y="6119"/>
                  </a:lnTo>
                  <a:lnTo>
                    <a:pt x="8184" y="6331"/>
                  </a:lnTo>
                  <a:lnTo>
                    <a:pt x="8261" y="6544"/>
                  </a:lnTo>
                  <a:lnTo>
                    <a:pt x="8319" y="6756"/>
                  </a:lnTo>
                  <a:lnTo>
                    <a:pt x="8377" y="6968"/>
                  </a:lnTo>
                  <a:lnTo>
                    <a:pt x="8416" y="7161"/>
                  </a:lnTo>
                  <a:lnTo>
                    <a:pt x="8435" y="7374"/>
                  </a:lnTo>
                  <a:lnTo>
                    <a:pt x="8435" y="7586"/>
                  </a:lnTo>
                  <a:lnTo>
                    <a:pt x="8416" y="7817"/>
                  </a:lnTo>
                  <a:lnTo>
                    <a:pt x="8377" y="8030"/>
                  </a:lnTo>
                  <a:lnTo>
                    <a:pt x="8339" y="8242"/>
                  </a:lnTo>
                  <a:lnTo>
                    <a:pt x="12199" y="10616"/>
                  </a:lnTo>
                  <a:lnTo>
                    <a:pt x="12353" y="10307"/>
                  </a:lnTo>
                  <a:lnTo>
                    <a:pt x="12488" y="9979"/>
                  </a:lnTo>
                  <a:lnTo>
                    <a:pt x="12623" y="9670"/>
                  </a:lnTo>
                  <a:lnTo>
                    <a:pt x="12739" y="9342"/>
                  </a:lnTo>
                  <a:lnTo>
                    <a:pt x="12836" y="9014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29" y="8011"/>
                  </a:lnTo>
                  <a:lnTo>
                    <a:pt x="13048" y="7682"/>
                  </a:lnTo>
                  <a:lnTo>
                    <a:pt x="13067" y="7335"/>
                  </a:lnTo>
                  <a:lnTo>
                    <a:pt x="13067" y="7007"/>
                  </a:lnTo>
                  <a:lnTo>
                    <a:pt x="13048" y="6679"/>
                  </a:lnTo>
                  <a:lnTo>
                    <a:pt x="13009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66"/>
                  </a:lnTo>
                  <a:lnTo>
                    <a:pt x="12739" y="5038"/>
                  </a:lnTo>
                  <a:lnTo>
                    <a:pt x="12623" y="4729"/>
                  </a:lnTo>
                  <a:lnTo>
                    <a:pt x="12508" y="4421"/>
                  </a:lnTo>
                  <a:lnTo>
                    <a:pt x="12372" y="4112"/>
                  </a:lnTo>
                  <a:lnTo>
                    <a:pt x="12218" y="3803"/>
                  </a:lnTo>
                  <a:lnTo>
                    <a:pt x="12064" y="3513"/>
                  </a:lnTo>
                  <a:lnTo>
                    <a:pt x="11871" y="3224"/>
                  </a:lnTo>
                  <a:lnTo>
                    <a:pt x="11697" y="2954"/>
                  </a:lnTo>
                  <a:lnTo>
                    <a:pt x="11485" y="2683"/>
                  </a:lnTo>
                  <a:lnTo>
                    <a:pt x="11253" y="2413"/>
                  </a:lnTo>
                  <a:lnTo>
                    <a:pt x="11021" y="2162"/>
                  </a:lnTo>
                  <a:lnTo>
                    <a:pt x="10770" y="1931"/>
                  </a:lnTo>
                  <a:lnTo>
                    <a:pt x="10520" y="1699"/>
                  </a:lnTo>
                  <a:lnTo>
                    <a:pt x="10249" y="1487"/>
                  </a:lnTo>
                  <a:lnTo>
                    <a:pt x="9960" y="1274"/>
                  </a:lnTo>
                  <a:lnTo>
                    <a:pt x="9651" y="1081"/>
                  </a:lnTo>
                  <a:lnTo>
                    <a:pt x="9342" y="908"/>
                  </a:lnTo>
                  <a:lnTo>
                    <a:pt x="9033" y="734"/>
                  </a:lnTo>
                  <a:lnTo>
                    <a:pt x="8725" y="580"/>
                  </a:lnTo>
                  <a:lnTo>
                    <a:pt x="8396" y="464"/>
                  </a:lnTo>
                  <a:lnTo>
                    <a:pt x="8068" y="348"/>
                  </a:lnTo>
                  <a:lnTo>
                    <a:pt x="7740" y="252"/>
                  </a:lnTo>
                  <a:lnTo>
                    <a:pt x="7412" y="174"/>
                  </a:lnTo>
                  <a:lnTo>
                    <a:pt x="7084" y="97"/>
                  </a:lnTo>
                  <a:lnTo>
                    <a:pt x="6737" y="59"/>
                  </a:lnTo>
                  <a:lnTo>
                    <a:pt x="6408" y="2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5"/>
            <p:cNvSpPr/>
            <p:nvPr/>
          </p:nvSpPr>
          <p:spPr>
            <a:xfrm>
              <a:off x="2551575" y="967675"/>
              <a:ext cx="272150" cy="220550"/>
            </a:xfrm>
            <a:custGeom>
              <a:avLst/>
              <a:gdLst/>
              <a:ahLst/>
              <a:cxnLst/>
              <a:rect l="l" t="t" r="r" b="b"/>
              <a:pathLst>
                <a:path w="10886" h="8822" extrusionOk="0">
                  <a:moveTo>
                    <a:pt x="4787" y="1"/>
                  </a:moveTo>
                  <a:lnTo>
                    <a:pt x="4497" y="20"/>
                  </a:lnTo>
                  <a:lnTo>
                    <a:pt x="4227" y="40"/>
                  </a:lnTo>
                  <a:lnTo>
                    <a:pt x="3957" y="78"/>
                  </a:lnTo>
                  <a:lnTo>
                    <a:pt x="3687" y="136"/>
                  </a:lnTo>
                  <a:lnTo>
                    <a:pt x="3416" y="194"/>
                  </a:lnTo>
                  <a:lnTo>
                    <a:pt x="3146" y="271"/>
                  </a:lnTo>
                  <a:lnTo>
                    <a:pt x="2876" y="348"/>
                  </a:lnTo>
                  <a:lnTo>
                    <a:pt x="2625" y="445"/>
                  </a:lnTo>
                  <a:lnTo>
                    <a:pt x="2374" y="561"/>
                  </a:lnTo>
                  <a:lnTo>
                    <a:pt x="2123" y="677"/>
                  </a:lnTo>
                  <a:lnTo>
                    <a:pt x="1872" y="812"/>
                  </a:lnTo>
                  <a:lnTo>
                    <a:pt x="1641" y="966"/>
                  </a:lnTo>
                  <a:lnTo>
                    <a:pt x="1409" y="1120"/>
                  </a:lnTo>
                  <a:lnTo>
                    <a:pt x="1178" y="1275"/>
                  </a:lnTo>
                  <a:lnTo>
                    <a:pt x="965" y="1468"/>
                  </a:lnTo>
                  <a:lnTo>
                    <a:pt x="753" y="1661"/>
                  </a:lnTo>
                  <a:lnTo>
                    <a:pt x="541" y="1854"/>
                  </a:lnTo>
                  <a:lnTo>
                    <a:pt x="348" y="2066"/>
                  </a:lnTo>
                  <a:lnTo>
                    <a:pt x="174" y="2298"/>
                  </a:lnTo>
                  <a:lnTo>
                    <a:pt x="0" y="2529"/>
                  </a:lnTo>
                  <a:lnTo>
                    <a:pt x="2857" y="4286"/>
                  </a:lnTo>
                  <a:lnTo>
                    <a:pt x="3030" y="4151"/>
                  </a:lnTo>
                  <a:lnTo>
                    <a:pt x="3204" y="4016"/>
                  </a:lnTo>
                  <a:lnTo>
                    <a:pt x="3397" y="3919"/>
                  </a:lnTo>
                  <a:lnTo>
                    <a:pt x="3590" y="3823"/>
                  </a:lnTo>
                  <a:lnTo>
                    <a:pt x="3783" y="3745"/>
                  </a:lnTo>
                  <a:lnTo>
                    <a:pt x="3996" y="3687"/>
                  </a:lnTo>
                  <a:lnTo>
                    <a:pt x="4208" y="3630"/>
                  </a:lnTo>
                  <a:lnTo>
                    <a:pt x="4420" y="3610"/>
                  </a:lnTo>
                  <a:lnTo>
                    <a:pt x="4652" y="3572"/>
                  </a:lnTo>
                  <a:lnTo>
                    <a:pt x="4864" y="3552"/>
                  </a:lnTo>
                  <a:lnTo>
                    <a:pt x="5096" y="3572"/>
                  </a:lnTo>
                  <a:lnTo>
                    <a:pt x="5308" y="3591"/>
                  </a:lnTo>
                  <a:lnTo>
                    <a:pt x="5540" y="3649"/>
                  </a:lnTo>
                  <a:lnTo>
                    <a:pt x="5752" y="3707"/>
                  </a:lnTo>
                  <a:lnTo>
                    <a:pt x="5964" y="3803"/>
                  </a:lnTo>
                  <a:lnTo>
                    <a:pt x="6177" y="3919"/>
                  </a:lnTo>
                  <a:lnTo>
                    <a:pt x="6370" y="4054"/>
                  </a:lnTo>
                  <a:lnTo>
                    <a:pt x="6543" y="4209"/>
                  </a:lnTo>
                  <a:lnTo>
                    <a:pt x="6717" y="4382"/>
                  </a:lnTo>
                  <a:lnTo>
                    <a:pt x="6852" y="4556"/>
                  </a:lnTo>
                  <a:lnTo>
                    <a:pt x="6987" y="4749"/>
                  </a:lnTo>
                  <a:lnTo>
                    <a:pt x="7084" y="4942"/>
                  </a:lnTo>
                  <a:lnTo>
                    <a:pt x="7180" y="5154"/>
                  </a:lnTo>
                  <a:lnTo>
                    <a:pt x="7257" y="5367"/>
                  </a:lnTo>
                  <a:lnTo>
                    <a:pt x="7315" y="5579"/>
                  </a:lnTo>
                  <a:lnTo>
                    <a:pt x="7373" y="5791"/>
                  </a:lnTo>
                  <a:lnTo>
                    <a:pt x="7412" y="5984"/>
                  </a:lnTo>
                  <a:lnTo>
                    <a:pt x="7431" y="6197"/>
                  </a:lnTo>
                  <a:lnTo>
                    <a:pt x="7431" y="6409"/>
                  </a:lnTo>
                  <a:lnTo>
                    <a:pt x="7412" y="6640"/>
                  </a:lnTo>
                  <a:lnTo>
                    <a:pt x="7373" y="6853"/>
                  </a:lnTo>
                  <a:lnTo>
                    <a:pt x="7335" y="7065"/>
                  </a:lnTo>
                  <a:lnTo>
                    <a:pt x="10191" y="8821"/>
                  </a:lnTo>
                  <a:lnTo>
                    <a:pt x="10307" y="8551"/>
                  </a:lnTo>
                  <a:lnTo>
                    <a:pt x="10423" y="8300"/>
                  </a:lnTo>
                  <a:lnTo>
                    <a:pt x="10539" y="8030"/>
                  </a:lnTo>
                  <a:lnTo>
                    <a:pt x="10616" y="7760"/>
                  </a:lnTo>
                  <a:lnTo>
                    <a:pt x="10693" y="7490"/>
                  </a:lnTo>
                  <a:lnTo>
                    <a:pt x="10770" y="7200"/>
                  </a:lnTo>
                  <a:lnTo>
                    <a:pt x="10809" y="6930"/>
                  </a:lnTo>
                  <a:lnTo>
                    <a:pt x="10847" y="6660"/>
                  </a:lnTo>
                  <a:lnTo>
                    <a:pt x="10867" y="6370"/>
                  </a:lnTo>
                  <a:lnTo>
                    <a:pt x="10886" y="6100"/>
                  </a:lnTo>
                  <a:lnTo>
                    <a:pt x="10886" y="5811"/>
                  </a:lnTo>
                  <a:lnTo>
                    <a:pt x="10867" y="5540"/>
                  </a:lnTo>
                  <a:lnTo>
                    <a:pt x="10847" y="5270"/>
                  </a:lnTo>
                  <a:lnTo>
                    <a:pt x="10789" y="5000"/>
                  </a:lnTo>
                  <a:lnTo>
                    <a:pt x="10751" y="4710"/>
                  </a:lnTo>
                  <a:lnTo>
                    <a:pt x="10674" y="4459"/>
                  </a:lnTo>
                  <a:lnTo>
                    <a:pt x="10596" y="4189"/>
                  </a:lnTo>
                  <a:lnTo>
                    <a:pt x="10519" y="3919"/>
                  </a:lnTo>
                  <a:lnTo>
                    <a:pt x="10403" y="3668"/>
                  </a:lnTo>
                  <a:lnTo>
                    <a:pt x="10288" y="3417"/>
                  </a:lnTo>
                  <a:lnTo>
                    <a:pt x="10172" y="3166"/>
                  </a:lnTo>
                  <a:lnTo>
                    <a:pt x="10037" y="2915"/>
                  </a:lnTo>
                  <a:lnTo>
                    <a:pt x="9882" y="2684"/>
                  </a:lnTo>
                  <a:lnTo>
                    <a:pt x="9728" y="2452"/>
                  </a:lnTo>
                  <a:lnTo>
                    <a:pt x="9554" y="2240"/>
                  </a:lnTo>
                  <a:lnTo>
                    <a:pt x="9361" y="2008"/>
                  </a:lnTo>
                  <a:lnTo>
                    <a:pt x="9168" y="1815"/>
                  </a:lnTo>
                  <a:lnTo>
                    <a:pt x="8975" y="1603"/>
                  </a:lnTo>
                  <a:lnTo>
                    <a:pt x="8744" y="1410"/>
                  </a:lnTo>
                  <a:lnTo>
                    <a:pt x="8531" y="1236"/>
                  </a:lnTo>
                  <a:lnTo>
                    <a:pt x="8280" y="1063"/>
                  </a:lnTo>
                  <a:lnTo>
                    <a:pt x="8029" y="908"/>
                  </a:lnTo>
                  <a:lnTo>
                    <a:pt x="7778" y="754"/>
                  </a:lnTo>
                  <a:lnTo>
                    <a:pt x="7528" y="619"/>
                  </a:lnTo>
                  <a:lnTo>
                    <a:pt x="7257" y="503"/>
                  </a:lnTo>
                  <a:lnTo>
                    <a:pt x="6987" y="387"/>
                  </a:lnTo>
                  <a:lnTo>
                    <a:pt x="6717" y="290"/>
                  </a:lnTo>
                  <a:lnTo>
                    <a:pt x="6447" y="213"/>
                  </a:lnTo>
                  <a:lnTo>
                    <a:pt x="6177" y="136"/>
                  </a:lnTo>
                  <a:lnTo>
                    <a:pt x="5887" y="97"/>
                  </a:lnTo>
                  <a:lnTo>
                    <a:pt x="5617" y="59"/>
                  </a:lnTo>
                  <a:lnTo>
                    <a:pt x="5347" y="20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FB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5"/>
            <p:cNvSpPr/>
            <p:nvPr/>
          </p:nvSpPr>
          <p:spPr>
            <a:xfrm>
              <a:off x="2537100" y="958525"/>
              <a:ext cx="299175" cy="238375"/>
            </a:xfrm>
            <a:custGeom>
              <a:avLst/>
              <a:gdLst/>
              <a:ahLst/>
              <a:cxnLst/>
              <a:rect l="l" t="t" r="r" b="b"/>
              <a:pathLst>
                <a:path w="11967" h="9535" extrusionOk="0">
                  <a:moveTo>
                    <a:pt x="4961" y="0"/>
                  </a:moveTo>
                  <a:lnTo>
                    <a:pt x="4671" y="20"/>
                  </a:lnTo>
                  <a:lnTo>
                    <a:pt x="4382" y="58"/>
                  </a:lnTo>
                  <a:lnTo>
                    <a:pt x="4073" y="97"/>
                  </a:lnTo>
                  <a:lnTo>
                    <a:pt x="3783" y="155"/>
                  </a:lnTo>
                  <a:lnTo>
                    <a:pt x="3494" y="232"/>
                  </a:lnTo>
                  <a:lnTo>
                    <a:pt x="3204" y="309"/>
                  </a:lnTo>
                  <a:lnTo>
                    <a:pt x="2934" y="406"/>
                  </a:lnTo>
                  <a:lnTo>
                    <a:pt x="2644" y="521"/>
                  </a:lnTo>
                  <a:lnTo>
                    <a:pt x="2374" y="656"/>
                  </a:lnTo>
                  <a:lnTo>
                    <a:pt x="2104" y="792"/>
                  </a:lnTo>
                  <a:lnTo>
                    <a:pt x="1834" y="927"/>
                  </a:lnTo>
                  <a:lnTo>
                    <a:pt x="1583" y="1100"/>
                  </a:lnTo>
                  <a:lnTo>
                    <a:pt x="1332" y="1255"/>
                  </a:lnTo>
                  <a:lnTo>
                    <a:pt x="1100" y="1448"/>
                  </a:lnTo>
                  <a:lnTo>
                    <a:pt x="849" y="1641"/>
                  </a:lnTo>
                  <a:lnTo>
                    <a:pt x="637" y="1853"/>
                  </a:lnTo>
                  <a:lnTo>
                    <a:pt x="406" y="2065"/>
                  </a:lnTo>
                  <a:lnTo>
                    <a:pt x="213" y="2297"/>
                  </a:lnTo>
                  <a:lnTo>
                    <a:pt x="0" y="2548"/>
                  </a:lnTo>
                  <a:lnTo>
                    <a:pt x="3436" y="4652"/>
                  </a:lnTo>
                  <a:lnTo>
                    <a:pt x="3609" y="4517"/>
                  </a:lnTo>
                  <a:lnTo>
                    <a:pt x="3783" y="4382"/>
                  </a:lnTo>
                  <a:lnTo>
                    <a:pt x="3976" y="4285"/>
                  </a:lnTo>
                  <a:lnTo>
                    <a:pt x="4169" y="4189"/>
                  </a:lnTo>
                  <a:lnTo>
                    <a:pt x="4362" y="4111"/>
                  </a:lnTo>
                  <a:lnTo>
                    <a:pt x="4575" y="4053"/>
                  </a:lnTo>
                  <a:lnTo>
                    <a:pt x="4787" y="3996"/>
                  </a:lnTo>
                  <a:lnTo>
                    <a:pt x="4999" y="3976"/>
                  </a:lnTo>
                  <a:lnTo>
                    <a:pt x="5211" y="3957"/>
                  </a:lnTo>
                  <a:lnTo>
                    <a:pt x="5443" y="3957"/>
                  </a:lnTo>
                  <a:lnTo>
                    <a:pt x="5655" y="3976"/>
                  </a:lnTo>
                  <a:lnTo>
                    <a:pt x="5868" y="4015"/>
                  </a:lnTo>
                  <a:lnTo>
                    <a:pt x="6080" y="4073"/>
                  </a:lnTo>
                  <a:lnTo>
                    <a:pt x="6292" y="4150"/>
                  </a:lnTo>
                  <a:lnTo>
                    <a:pt x="6505" y="4246"/>
                  </a:lnTo>
                  <a:lnTo>
                    <a:pt x="6698" y="4362"/>
                  </a:lnTo>
                  <a:lnTo>
                    <a:pt x="6891" y="4497"/>
                  </a:lnTo>
                  <a:lnTo>
                    <a:pt x="7084" y="4632"/>
                  </a:lnTo>
                  <a:lnTo>
                    <a:pt x="7238" y="4806"/>
                  </a:lnTo>
                  <a:lnTo>
                    <a:pt x="7392" y="4961"/>
                  </a:lnTo>
                  <a:lnTo>
                    <a:pt x="7528" y="5154"/>
                  </a:lnTo>
                  <a:lnTo>
                    <a:pt x="7643" y="5327"/>
                  </a:lnTo>
                  <a:lnTo>
                    <a:pt x="7740" y="5520"/>
                  </a:lnTo>
                  <a:lnTo>
                    <a:pt x="7836" y="5733"/>
                  </a:lnTo>
                  <a:lnTo>
                    <a:pt x="7894" y="5945"/>
                  </a:lnTo>
                  <a:lnTo>
                    <a:pt x="7952" y="6157"/>
                  </a:lnTo>
                  <a:lnTo>
                    <a:pt x="7991" y="6350"/>
                  </a:lnTo>
                  <a:lnTo>
                    <a:pt x="8010" y="6563"/>
                  </a:lnTo>
                  <a:lnTo>
                    <a:pt x="8010" y="6775"/>
                  </a:lnTo>
                  <a:lnTo>
                    <a:pt x="7991" y="7006"/>
                  </a:lnTo>
                  <a:lnTo>
                    <a:pt x="7952" y="7219"/>
                  </a:lnTo>
                  <a:lnTo>
                    <a:pt x="7914" y="7431"/>
                  </a:lnTo>
                  <a:lnTo>
                    <a:pt x="11330" y="9535"/>
                  </a:lnTo>
                  <a:lnTo>
                    <a:pt x="11465" y="9245"/>
                  </a:lnTo>
                  <a:lnTo>
                    <a:pt x="11581" y="8956"/>
                  </a:lnTo>
                  <a:lnTo>
                    <a:pt x="11677" y="8666"/>
                  </a:lnTo>
                  <a:lnTo>
                    <a:pt x="11754" y="8377"/>
                  </a:lnTo>
                  <a:lnTo>
                    <a:pt x="11832" y="8068"/>
                  </a:lnTo>
                  <a:lnTo>
                    <a:pt x="11870" y="7779"/>
                  </a:lnTo>
                  <a:lnTo>
                    <a:pt x="11928" y="7470"/>
                  </a:lnTo>
                  <a:lnTo>
                    <a:pt x="11947" y="7180"/>
                  </a:lnTo>
                  <a:lnTo>
                    <a:pt x="11967" y="6871"/>
                  </a:lnTo>
                  <a:lnTo>
                    <a:pt x="11967" y="6582"/>
                  </a:lnTo>
                  <a:lnTo>
                    <a:pt x="11947" y="6273"/>
                  </a:lnTo>
                  <a:lnTo>
                    <a:pt x="11928" y="5984"/>
                  </a:lnTo>
                  <a:lnTo>
                    <a:pt x="11890" y="5675"/>
                  </a:lnTo>
                  <a:lnTo>
                    <a:pt x="11832" y="5385"/>
                  </a:lnTo>
                  <a:lnTo>
                    <a:pt x="11774" y="5096"/>
                  </a:lnTo>
                  <a:lnTo>
                    <a:pt x="11697" y="4806"/>
                  </a:lnTo>
                  <a:lnTo>
                    <a:pt x="11600" y="4517"/>
                  </a:lnTo>
                  <a:lnTo>
                    <a:pt x="11504" y="4246"/>
                  </a:lnTo>
                  <a:lnTo>
                    <a:pt x="11388" y="3957"/>
                  </a:lnTo>
                  <a:lnTo>
                    <a:pt x="11253" y="3687"/>
                  </a:lnTo>
                  <a:lnTo>
                    <a:pt x="11118" y="3417"/>
                  </a:lnTo>
                  <a:lnTo>
                    <a:pt x="10963" y="3166"/>
                  </a:lnTo>
                  <a:lnTo>
                    <a:pt x="10809" y="2915"/>
                  </a:lnTo>
                  <a:lnTo>
                    <a:pt x="10616" y="2664"/>
                  </a:lnTo>
                  <a:lnTo>
                    <a:pt x="10442" y="2432"/>
                  </a:lnTo>
                  <a:lnTo>
                    <a:pt x="10230" y="2201"/>
                  </a:lnTo>
                  <a:lnTo>
                    <a:pt x="10017" y="1969"/>
                  </a:lnTo>
                  <a:lnTo>
                    <a:pt x="9805" y="1757"/>
                  </a:lnTo>
                  <a:lnTo>
                    <a:pt x="9554" y="1544"/>
                  </a:lnTo>
                  <a:lnTo>
                    <a:pt x="9323" y="1351"/>
                  </a:lnTo>
                  <a:lnTo>
                    <a:pt x="9052" y="1158"/>
                  </a:lnTo>
                  <a:lnTo>
                    <a:pt x="8782" y="985"/>
                  </a:lnTo>
                  <a:lnTo>
                    <a:pt x="8512" y="830"/>
                  </a:lnTo>
                  <a:lnTo>
                    <a:pt x="8222" y="676"/>
                  </a:lnTo>
                  <a:lnTo>
                    <a:pt x="7952" y="541"/>
                  </a:lnTo>
                  <a:lnTo>
                    <a:pt x="7663" y="425"/>
                  </a:lnTo>
                  <a:lnTo>
                    <a:pt x="7354" y="328"/>
                  </a:lnTo>
                  <a:lnTo>
                    <a:pt x="7064" y="232"/>
                  </a:lnTo>
                  <a:lnTo>
                    <a:pt x="6775" y="155"/>
                  </a:lnTo>
                  <a:lnTo>
                    <a:pt x="6466" y="97"/>
                  </a:lnTo>
                  <a:lnTo>
                    <a:pt x="6176" y="58"/>
                  </a:lnTo>
                  <a:lnTo>
                    <a:pt x="5868" y="20"/>
                  </a:lnTo>
                  <a:lnTo>
                    <a:pt x="5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5"/>
            <p:cNvSpPr/>
            <p:nvPr/>
          </p:nvSpPr>
          <p:spPr>
            <a:xfrm>
              <a:off x="2560725" y="985550"/>
              <a:ext cx="248050" cy="196875"/>
            </a:xfrm>
            <a:custGeom>
              <a:avLst/>
              <a:gdLst/>
              <a:ahLst/>
              <a:cxnLst/>
              <a:rect l="l" t="t" r="r" b="b"/>
              <a:pathLst>
                <a:path w="9922" h="7875" extrusionOk="0">
                  <a:moveTo>
                    <a:pt x="4363" y="0"/>
                  </a:moveTo>
                  <a:lnTo>
                    <a:pt x="3880" y="19"/>
                  </a:lnTo>
                  <a:lnTo>
                    <a:pt x="3379" y="77"/>
                  </a:lnTo>
                  <a:lnTo>
                    <a:pt x="2896" y="193"/>
                  </a:lnTo>
                  <a:lnTo>
                    <a:pt x="2433" y="328"/>
                  </a:lnTo>
                  <a:lnTo>
                    <a:pt x="1970" y="521"/>
                  </a:lnTo>
                  <a:lnTo>
                    <a:pt x="1545" y="753"/>
                  </a:lnTo>
                  <a:lnTo>
                    <a:pt x="1120" y="1023"/>
                  </a:lnTo>
                  <a:lnTo>
                    <a:pt x="715" y="1313"/>
                  </a:lnTo>
                  <a:lnTo>
                    <a:pt x="522" y="1486"/>
                  </a:lnTo>
                  <a:lnTo>
                    <a:pt x="348" y="1660"/>
                  </a:lnTo>
                  <a:lnTo>
                    <a:pt x="175" y="1853"/>
                  </a:lnTo>
                  <a:lnTo>
                    <a:pt x="1" y="2046"/>
                  </a:lnTo>
                  <a:lnTo>
                    <a:pt x="2491" y="3571"/>
                  </a:lnTo>
                  <a:lnTo>
                    <a:pt x="2664" y="3436"/>
                  </a:lnTo>
                  <a:lnTo>
                    <a:pt x="2838" y="3301"/>
                  </a:lnTo>
                  <a:lnTo>
                    <a:pt x="3031" y="3204"/>
                  </a:lnTo>
                  <a:lnTo>
                    <a:pt x="3224" y="3108"/>
                  </a:lnTo>
                  <a:lnTo>
                    <a:pt x="3417" y="3030"/>
                  </a:lnTo>
                  <a:lnTo>
                    <a:pt x="3630" y="2972"/>
                  </a:lnTo>
                  <a:lnTo>
                    <a:pt x="3842" y="2915"/>
                  </a:lnTo>
                  <a:lnTo>
                    <a:pt x="4054" y="2895"/>
                  </a:lnTo>
                  <a:lnTo>
                    <a:pt x="4266" y="2876"/>
                  </a:lnTo>
                  <a:lnTo>
                    <a:pt x="4498" y="2876"/>
                  </a:lnTo>
                  <a:lnTo>
                    <a:pt x="4710" y="2895"/>
                  </a:lnTo>
                  <a:lnTo>
                    <a:pt x="4923" y="2934"/>
                  </a:lnTo>
                  <a:lnTo>
                    <a:pt x="5135" y="2992"/>
                  </a:lnTo>
                  <a:lnTo>
                    <a:pt x="5347" y="3069"/>
                  </a:lnTo>
                  <a:lnTo>
                    <a:pt x="5560" y="3165"/>
                  </a:lnTo>
                  <a:lnTo>
                    <a:pt x="5753" y="3281"/>
                  </a:lnTo>
                  <a:lnTo>
                    <a:pt x="5946" y="3416"/>
                  </a:lnTo>
                  <a:lnTo>
                    <a:pt x="6139" y="3551"/>
                  </a:lnTo>
                  <a:lnTo>
                    <a:pt x="6293" y="3725"/>
                  </a:lnTo>
                  <a:lnTo>
                    <a:pt x="6447" y="3880"/>
                  </a:lnTo>
                  <a:lnTo>
                    <a:pt x="6583" y="4073"/>
                  </a:lnTo>
                  <a:lnTo>
                    <a:pt x="6698" y="4246"/>
                  </a:lnTo>
                  <a:lnTo>
                    <a:pt x="6795" y="4439"/>
                  </a:lnTo>
                  <a:lnTo>
                    <a:pt x="6891" y="4652"/>
                  </a:lnTo>
                  <a:lnTo>
                    <a:pt x="6949" y="4864"/>
                  </a:lnTo>
                  <a:lnTo>
                    <a:pt x="7007" y="5076"/>
                  </a:lnTo>
                  <a:lnTo>
                    <a:pt x="7046" y="5269"/>
                  </a:lnTo>
                  <a:lnTo>
                    <a:pt x="7065" y="5482"/>
                  </a:lnTo>
                  <a:lnTo>
                    <a:pt x="7065" y="5694"/>
                  </a:lnTo>
                  <a:lnTo>
                    <a:pt x="7046" y="5925"/>
                  </a:lnTo>
                  <a:lnTo>
                    <a:pt x="7007" y="6138"/>
                  </a:lnTo>
                  <a:lnTo>
                    <a:pt x="6969" y="6350"/>
                  </a:lnTo>
                  <a:lnTo>
                    <a:pt x="9439" y="7875"/>
                  </a:lnTo>
                  <a:lnTo>
                    <a:pt x="9536" y="7643"/>
                  </a:lnTo>
                  <a:lnTo>
                    <a:pt x="9632" y="7392"/>
                  </a:lnTo>
                  <a:lnTo>
                    <a:pt x="9709" y="7161"/>
                  </a:lnTo>
                  <a:lnTo>
                    <a:pt x="9767" y="6910"/>
                  </a:lnTo>
                  <a:lnTo>
                    <a:pt x="9864" y="6427"/>
                  </a:lnTo>
                  <a:lnTo>
                    <a:pt x="9922" y="5925"/>
                  </a:lnTo>
                  <a:lnTo>
                    <a:pt x="9922" y="5424"/>
                  </a:lnTo>
                  <a:lnTo>
                    <a:pt x="9883" y="4941"/>
                  </a:lnTo>
                  <a:lnTo>
                    <a:pt x="9806" y="4459"/>
                  </a:lnTo>
                  <a:lnTo>
                    <a:pt x="9690" y="3976"/>
                  </a:lnTo>
                  <a:lnTo>
                    <a:pt x="9516" y="3513"/>
                  </a:lnTo>
                  <a:lnTo>
                    <a:pt x="9304" y="3069"/>
                  </a:lnTo>
                  <a:lnTo>
                    <a:pt x="9072" y="2625"/>
                  </a:lnTo>
                  <a:lnTo>
                    <a:pt x="8783" y="2220"/>
                  </a:lnTo>
                  <a:lnTo>
                    <a:pt x="8455" y="1834"/>
                  </a:lnTo>
                  <a:lnTo>
                    <a:pt x="8281" y="1641"/>
                  </a:lnTo>
                  <a:lnTo>
                    <a:pt x="8107" y="1467"/>
                  </a:lnTo>
                  <a:lnTo>
                    <a:pt x="7895" y="1293"/>
                  </a:lnTo>
                  <a:lnTo>
                    <a:pt x="7702" y="1139"/>
                  </a:lnTo>
                  <a:lnTo>
                    <a:pt x="7490" y="984"/>
                  </a:lnTo>
                  <a:lnTo>
                    <a:pt x="7258" y="849"/>
                  </a:lnTo>
                  <a:lnTo>
                    <a:pt x="7046" y="714"/>
                  </a:lnTo>
                  <a:lnTo>
                    <a:pt x="6814" y="579"/>
                  </a:lnTo>
                  <a:lnTo>
                    <a:pt x="6563" y="483"/>
                  </a:lnTo>
                  <a:lnTo>
                    <a:pt x="6332" y="386"/>
                  </a:lnTo>
                  <a:lnTo>
                    <a:pt x="6100" y="290"/>
                  </a:lnTo>
                  <a:lnTo>
                    <a:pt x="5849" y="212"/>
                  </a:lnTo>
                  <a:lnTo>
                    <a:pt x="5367" y="97"/>
                  </a:lnTo>
                  <a:lnTo>
                    <a:pt x="4865" y="39"/>
                  </a:lnTo>
                  <a:lnTo>
                    <a:pt x="4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580525" y="1008700"/>
              <a:ext cx="205575" cy="161675"/>
            </a:xfrm>
            <a:custGeom>
              <a:avLst/>
              <a:gdLst/>
              <a:ahLst/>
              <a:cxnLst/>
              <a:rect l="l" t="t" r="r" b="b"/>
              <a:pathLst>
                <a:path w="8223" h="6467" extrusionOk="0">
                  <a:moveTo>
                    <a:pt x="3204" y="1"/>
                  </a:moveTo>
                  <a:lnTo>
                    <a:pt x="2818" y="58"/>
                  </a:lnTo>
                  <a:lnTo>
                    <a:pt x="2413" y="136"/>
                  </a:lnTo>
                  <a:lnTo>
                    <a:pt x="2027" y="251"/>
                  </a:lnTo>
                  <a:lnTo>
                    <a:pt x="1641" y="387"/>
                  </a:lnTo>
                  <a:lnTo>
                    <a:pt x="1274" y="580"/>
                  </a:lnTo>
                  <a:lnTo>
                    <a:pt x="927" y="792"/>
                  </a:lnTo>
                  <a:lnTo>
                    <a:pt x="599" y="1024"/>
                  </a:lnTo>
                  <a:lnTo>
                    <a:pt x="290" y="1294"/>
                  </a:lnTo>
                  <a:lnTo>
                    <a:pt x="0" y="1603"/>
                  </a:lnTo>
                  <a:lnTo>
                    <a:pt x="1699" y="2645"/>
                  </a:lnTo>
                  <a:lnTo>
                    <a:pt x="1872" y="2510"/>
                  </a:lnTo>
                  <a:lnTo>
                    <a:pt x="2046" y="2375"/>
                  </a:lnTo>
                  <a:lnTo>
                    <a:pt x="2239" y="2278"/>
                  </a:lnTo>
                  <a:lnTo>
                    <a:pt x="2432" y="2182"/>
                  </a:lnTo>
                  <a:lnTo>
                    <a:pt x="2625" y="2104"/>
                  </a:lnTo>
                  <a:lnTo>
                    <a:pt x="2838" y="2046"/>
                  </a:lnTo>
                  <a:lnTo>
                    <a:pt x="3050" y="1989"/>
                  </a:lnTo>
                  <a:lnTo>
                    <a:pt x="3262" y="1969"/>
                  </a:lnTo>
                  <a:lnTo>
                    <a:pt x="3474" y="1950"/>
                  </a:lnTo>
                  <a:lnTo>
                    <a:pt x="3706" y="1950"/>
                  </a:lnTo>
                  <a:lnTo>
                    <a:pt x="3918" y="1969"/>
                  </a:lnTo>
                  <a:lnTo>
                    <a:pt x="4131" y="2008"/>
                  </a:lnTo>
                  <a:lnTo>
                    <a:pt x="4343" y="2066"/>
                  </a:lnTo>
                  <a:lnTo>
                    <a:pt x="4555" y="2143"/>
                  </a:lnTo>
                  <a:lnTo>
                    <a:pt x="4768" y="2239"/>
                  </a:lnTo>
                  <a:lnTo>
                    <a:pt x="4961" y="2355"/>
                  </a:lnTo>
                  <a:lnTo>
                    <a:pt x="5154" y="2490"/>
                  </a:lnTo>
                  <a:lnTo>
                    <a:pt x="5347" y="2625"/>
                  </a:lnTo>
                  <a:lnTo>
                    <a:pt x="5501" y="2799"/>
                  </a:lnTo>
                  <a:lnTo>
                    <a:pt x="5655" y="2954"/>
                  </a:lnTo>
                  <a:lnTo>
                    <a:pt x="5791" y="3147"/>
                  </a:lnTo>
                  <a:lnTo>
                    <a:pt x="5906" y="3320"/>
                  </a:lnTo>
                  <a:lnTo>
                    <a:pt x="6003" y="3513"/>
                  </a:lnTo>
                  <a:lnTo>
                    <a:pt x="6099" y="3726"/>
                  </a:lnTo>
                  <a:lnTo>
                    <a:pt x="6157" y="3938"/>
                  </a:lnTo>
                  <a:lnTo>
                    <a:pt x="6215" y="4150"/>
                  </a:lnTo>
                  <a:lnTo>
                    <a:pt x="6254" y="4343"/>
                  </a:lnTo>
                  <a:lnTo>
                    <a:pt x="6273" y="4556"/>
                  </a:lnTo>
                  <a:lnTo>
                    <a:pt x="6273" y="4768"/>
                  </a:lnTo>
                  <a:lnTo>
                    <a:pt x="6254" y="4999"/>
                  </a:lnTo>
                  <a:lnTo>
                    <a:pt x="6215" y="5212"/>
                  </a:lnTo>
                  <a:lnTo>
                    <a:pt x="6177" y="5424"/>
                  </a:lnTo>
                  <a:lnTo>
                    <a:pt x="7856" y="6466"/>
                  </a:lnTo>
                  <a:lnTo>
                    <a:pt x="8010" y="6061"/>
                  </a:lnTo>
                  <a:lnTo>
                    <a:pt x="8107" y="5675"/>
                  </a:lnTo>
                  <a:lnTo>
                    <a:pt x="8184" y="5270"/>
                  </a:lnTo>
                  <a:lnTo>
                    <a:pt x="8222" y="4864"/>
                  </a:lnTo>
                  <a:lnTo>
                    <a:pt x="8203" y="4440"/>
                  </a:lnTo>
                  <a:lnTo>
                    <a:pt x="8165" y="4054"/>
                  </a:lnTo>
                  <a:lnTo>
                    <a:pt x="8107" y="3648"/>
                  </a:lnTo>
                  <a:lnTo>
                    <a:pt x="7991" y="3262"/>
                  </a:lnTo>
                  <a:lnTo>
                    <a:pt x="7856" y="2876"/>
                  </a:lnTo>
                  <a:lnTo>
                    <a:pt x="7682" y="2510"/>
                  </a:lnTo>
                  <a:lnTo>
                    <a:pt x="7470" y="2162"/>
                  </a:lnTo>
                  <a:lnTo>
                    <a:pt x="7238" y="1815"/>
                  </a:lnTo>
                  <a:lnTo>
                    <a:pt x="6968" y="1506"/>
                  </a:lnTo>
                  <a:lnTo>
                    <a:pt x="6678" y="1217"/>
                  </a:lnTo>
                  <a:lnTo>
                    <a:pt x="6350" y="946"/>
                  </a:lnTo>
                  <a:lnTo>
                    <a:pt x="5984" y="695"/>
                  </a:lnTo>
                  <a:lnTo>
                    <a:pt x="5617" y="483"/>
                  </a:lnTo>
                  <a:lnTo>
                    <a:pt x="5231" y="309"/>
                  </a:lnTo>
                  <a:lnTo>
                    <a:pt x="4826" y="174"/>
                  </a:lnTo>
                  <a:lnTo>
                    <a:pt x="4420" y="78"/>
                  </a:lnTo>
                  <a:lnTo>
                    <a:pt x="4015" y="20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2596925" y="1028000"/>
              <a:ext cx="169875" cy="132250"/>
            </a:xfrm>
            <a:custGeom>
              <a:avLst/>
              <a:gdLst/>
              <a:ahLst/>
              <a:cxnLst/>
              <a:rect l="l" t="t" r="r" b="b"/>
              <a:pathLst>
                <a:path w="6795" h="5290" extrusionOk="0">
                  <a:moveTo>
                    <a:pt x="2664" y="1"/>
                  </a:moveTo>
                  <a:lnTo>
                    <a:pt x="2336" y="39"/>
                  </a:lnTo>
                  <a:lnTo>
                    <a:pt x="2008" y="97"/>
                  </a:lnTo>
                  <a:lnTo>
                    <a:pt x="1680" y="174"/>
                  </a:lnTo>
                  <a:lnTo>
                    <a:pt x="1371" y="290"/>
                  </a:lnTo>
                  <a:lnTo>
                    <a:pt x="1081" y="425"/>
                  </a:lnTo>
                  <a:lnTo>
                    <a:pt x="792" y="599"/>
                  </a:lnTo>
                  <a:lnTo>
                    <a:pt x="522" y="792"/>
                  </a:lnTo>
                  <a:lnTo>
                    <a:pt x="251" y="1004"/>
                  </a:lnTo>
                  <a:lnTo>
                    <a:pt x="1" y="1236"/>
                  </a:lnTo>
                  <a:lnTo>
                    <a:pt x="1043" y="1873"/>
                  </a:lnTo>
                  <a:lnTo>
                    <a:pt x="1216" y="1738"/>
                  </a:lnTo>
                  <a:lnTo>
                    <a:pt x="1390" y="1603"/>
                  </a:lnTo>
                  <a:lnTo>
                    <a:pt x="1583" y="1506"/>
                  </a:lnTo>
                  <a:lnTo>
                    <a:pt x="1776" y="1410"/>
                  </a:lnTo>
                  <a:lnTo>
                    <a:pt x="1969" y="1332"/>
                  </a:lnTo>
                  <a:lnTo>
                    <a:pt x="2182" y="1274"/>
                  </a:lnTo>
                  <a:lnTo>
                    <a:pt x="2394" y="1217"/>
                  </a:lnTo>
                  <a:lnTo>
                    <a:pt x="2606" y="1197"/>
                  </a:lnTo>
                  <a:lnTo>
                    <a:pt x="2818" y="1178"/>
                  </a:lnTo>
                  <a:lnTo>
                    <a:pt x="3050" y="1178"/>
                  </a:lnTo>
                  <a:lnTo>
                    <a:pt x="3262" y="1197"/>
                  </a:lnTo>
                  <a:lnTo>
                    <a:pt x="3475" y="1236"/>
                  </a:lnTo>
                  <a:lnTo>
                    <a:pt x="3687" y="1294"/>
                  </a:lnTo>
                  <a:lnTo>
                    <a:pt x="3899" y="1371"/>
                  </a:lnTo>
                  <a:lnTo>
                    <a:pt x="4112" y="1467"/>
                  </a:lnTo>
                  <a:lnTo>
                    <a:pt x="4305" y="1583"/>
                  </a:lnTo>
                  <a:lnTo>
                    <a:pt x="4498" y="1718"/>
                  </a:lnTo>
                  <a:lnTo>
                    <a:pt x="4691" y="1853"/>
                  </a:lnTo>
                  <a:lnTo>
                    <a:pt x="4845" y="2027"/>
                  </a:lnTo>
                  <a:lnTo>
                    <a:pt x="4999" y="2182"/>
                  </a:lnTo>
                  <a:lnTo>
                    <a:pt x="5135" y="2375"/>
                  </a:lnTo>
                  <a:lnTo>
                    <a:pt x="5250" y="2548"/>
                  </a:lnTo>
                  <a:lnTo>
                    <a:pt x="5347" y="2741"/>
                  </a:lnTo>
                  <a:lnTo>
                    <a:pt x="5443" y="2954"/>
                  </a:lnTo>
                  <a:lnTo>
                    <a:pt x="5501" y="3166"/>
                  </a:lnTo>
                  <a:lnTo>
                    <a:pt x="5559" y="3378"/>
                  </a:lnTo>
                  <a:lnTo>
                    <a:pt x="5598" y="3571"/>
                  </a:lnTo>
                  <a:lnTo>
                    <a:pt x="5617" y="3784"/>
                  </a:lnTo>
                  <a:lnTo>
                    <a:pt x="5617" y="3996"/>
                  </a:lnTo>
                  <a:lnTo>
                    <a:pt x="5598" y="4227"/>
                  </a:lnTo>
                  <a:lnTo>
                    <a:pt x="5559" y="4440"/>
                  </a:lnTo>
                  <a:lnTo>
                    <a:pt x="5521" y="4652"/>
                  </a:lnTo>
                  <a:lnTo>
                    <a:pt x="6544" y="5289"/>
                  </a:lnTo>
                  <a:lnTo>
                    <a:pt x="6640" y="4961"/>
                  </a:lnTo>
                  <a:lnTo>
                    <a:pt x="6717" y="4633"/>
                  </a:lnTo>
                  <a:lnTo>
                    <a:pt x="6775" y="4305"/>
                  </a:lnTo>
                  <a:lnTo>
                    <a:pt x="6794" y="3957"/>
                  </a:lnTo>
                  <a:lnTo>
                    <a:pt x="6775" y="3629"/>
                  </a:lnTo>
                  <a:lnTo>
                    <a:pt x="6737" y="3301"/>
                  </a:lnTo>
                  <a:lnTo>
                    <a:pt x="6679" y="2973"/>
                  </a:lnTo>
                  <a:lnTo>
                    <a:pt x="6582" y="2664"/>
                  </a:lnTo>
                  <a:lnTo>
                    <a:pt x="6466" y="2355"/>
                  </a:lnTo>
                  <a:lnTo>
                    <a:pt x="6331" y="2046"/>
                  </a:lnTo>
                  <a:lnTo>
                    <a:pt x="6158" y="1776"/>
                  </a:lnTo>
                  <a:lnTo>
                    <a:pt x="5964" y="1487"/>
                  </a:lnTo>
                  <a:lnTo>
                    <a:pt x="5733" y="1236"/>
                  </a:lnTo>
                  <a:lnTo>
                    <a:pt x="5501" y="1004"/>
                  </a:lnTo>
                  <a:lnTo>
                    <a:pt x="5231" y="773"/>
                  </a:lnTo>
                  <a:lnTo>
                    <a:pt x="4942" y="580"/>
                  </a:lnTo>
                  <a:lnTo>
                    <a:pt x="4633" y="406"/>
                  </a:lnTo>
                  <a:lnTo>
                    <a:pt x="4305" y="271"/>
                  </a:lnTo>
                  <a:lnTo>
                    <a:pt x="3977" y="155"/>
                  </a:lnTo>
                  <a:lnTo>
                    <a:pt x="3648" y="78"/>
                  </a:lnTo>
                  <a:lnTo>
                    <a:pt x="3320" y="20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2610925" y="1043925"/>
              <a:ext cx="139950" cy="107625"/>
            </a:xfrm>
            <a:custGeom>
              <a:avLst/>
              <a:gdLst/>
              <a:ahLst/>
              <a:cxnLst/>
              <a:rect l="l" t="t" r="r" b="b"/>
              <a:pathLst>
                <a:path w="5598" h="4305" extrusionOk="0">
                  <a:moveTo>
                    <a:pt x="2181" y="1"/>
                  </a:moveTo>
                  <a:lnTo>
                    <a:pt x="1930" y="20"/>
                  </a:lnTo>
                  <a:lnTo>
                    <a:pt x="1660" y="58"/>
                  </a:lnTo>
                  <a:lnTo>
                    <a:pt x="1390" y="136"/>
                  </a:lnTo>
                  <a:lnTo>
                    <a:pt x="1139" y="213"/>
                  </a:lnTo>
                  <a:lnTo>
                    <a:pt x="888" y="329"/>
                  </a:lnTo>
                  <a:lnTo>
                    <a:pt x="656" y="444"/>
                  </a:lnTo>
                  <a:lnTo>
                    <a:pt x="425" y="599"/>
                  </a:lnTo>
                  <a:lnTo>
                    <a:pt x="213" y="773"/>
                  </a:lnTo>
                  <a:lnTo>
                    <a:pt x="0" y="946"/>
                  </a:lnTo>
                  <a:lnTo>
                    <a:pt x="483" y="1236"/>
                  </a:lnTo>
                  <a:lnTo>
                    <a:pt x="656" y="1101"/>
                  </a:lnTo>
                  <a:lnTo>
                    <a:pt x="830" y="966"/>
                  </a:lnTo>
                  <a:lnTo>
                    <a:pt x="1023" y="869"/>
                  </a:lnTo>
                  <a:lnTo>
                    <a:pt x="1216" y="773"/>
                  </a:lnTo>
                  <a:lnTo>
                    <a:pt x="1409" y="695"/>
                  </a:lnTo>
                  <a:lnTo>
                    <a:pt x="1622" y="637"/>
                  </a:lnTo>
                  <a:lnTo>
                    <a:pt x="1834" y="580"/>
                  </a:lnTo>
                  <a:lnTo>
                    <a:pt x="2046" y="560"/>
                  </a:lnTo>
                  <a:lnTo>
                    <a:pt x="2258" y="541"/>
                  </a:lnTo>
                  <a:lnTo>
                    <a:pt x="2490" y="541"/>
                  </a:lnTo>
                  <a:lnTo>
                    <a:pt x="2702" y="560"/>
                  </a:lnTo>
                  <a:lnTo>
                    <a:pt x="2915" y="599"/>
                  </a:lnTo>
                  <a:lnTo>
                    <a:pt x="3127" y="657"/>
                  </a:lnTo>
                  <a:lnTo>
                    <a:pt x="3339" y="734"/>
                  </a:lnTo>
                  <a:lnTo>
                    <a:pt x="3552" y="830"/>
                  </a:lnTo>
                  <a:lnTo>
                    <a:pt x="3745" y="946"/>
                  </a:lnTo>
                  <a:lnTo>
                    <a:pt x="3938" y="1081"/>
                  </a:lnTo>
                  <a:lnTo>
                    <a:pt x="4131" y="1216"/>
                  </a:lnTo>
                  <a:lnTo>
                    <a:pt x="4285" y="1390"/>
                  </a:lnTo>
                  <a:lnTo>
                    <a:pt x="4439" y="1545"/>
                  </a:lnTo>
                  <a:lnTo>
                    <a:pt x="4575" y="1738"/>
                  </a:lnTo>
                  <a:lnTo>
                    <a:pt x="4690" y="1911"/>
                  </a:lnTo>
                  <a:lnTo>
                    <a:pt x="4787" y="2104"/>
                  </a:lnTo>
                  <a:lnTo>
                    <a:pt x="4883" y="2317"/>
                  </a:lnTo>
                  <a:lnTo>
                    <a:pt x="4941" y="2529"/>
                  </a:lnTo>
                  <a:lnTo>
                    <a:pt x="4999" y="2741"/>
                  </a:lnTo>
                  <a:lnTo>
                    <a:pt x="5038" y="2934"/>
                  </a:lnTo>
                  <a:lnTo>
                    <a:pt x="5057" y="3147"/>
                  </a:lnTo>
                  <a:lnTo>
                    <a:pt x="5057" y="3359"/>
                  </a:lnTo>
                  <a:lnTo>
                    <a:pt x="5038" y="3590"/>
                  </a:lnTo>
                  <a:lnTo>
                    <a:pt x="4999" y="3803"/>
                  </a:lnTo>
                  <a:lnTo>
                    <a:pt x="4961" y="4015"/>
                  </a:lnTo>
                  <a:lnTo>
                    <a:pt x="5424" y="4305"/>
                  </a:lnTo>
                  <a:lnTo>
                    <a:pt x="5501" y="4034"/>
                  </a:lnTo>
                  <a:lnTo>
                    <a:pt x="5559" y="3764"/>
                  </a:lnTo>
                  <a:lnTo>
                    <a:pt x="5578" y="3494"/>
                  </a:lnTo>
                  <a:lnTo>
                    <a:pt x="5598" y="3224"/>
                  </a:lnTo>
                  <a:lnTo>
                    <a:pt x="5578" y="2954"/>
                  </a:lnTo>
                  <a:lnTo>
                    <a:pt x="5540" y="2683"/>
                  </a:lnTo>
                  <a:lnTo>
                    <a:pt x="5482" y="2432"/>
                  </a:lnTo>
                  <a:lnTo>
                    <a:pt x="5404" y="2182"/>
                  </a:lnTo>
                  <a:lnTo>
                    <a:pt x="5289" y="1931"/>
                  </a:lnTo>
                  <a:lnTo>
                    <a:pt x="5173" y="1680"/>
                  </a:lnTo>
                  <a:lnTo>
                    <a:pt x="5038" y="1448"/>
                  </a:lnTo>
                  <a:lnTo>
                    <a:pt x="4864" y="1236"/>
                  </a:lnTo>
                  <a:lnTo>
                    <a:pt x="4690" y="1023"/>
                  </a:lnTo>
                  <a:lnTo>
                    <a:pt x="4497" y="830"/>
                  </a:lnTo>
                  <a:lnTo>
                    <a:pt x="4266" y="657"/>
                  </a:lnTo>
                  <a:lnTo>
                    <a:pt x="4034" y="483"/>
                  </a:lnTo>
                  <a:lnTo>
                    <a:pt x="3783" y="348"/>
                  </a:lnTo>
                  <a:lnTo>
                    <a:pt x="3532" y="232"/>
                  </a:lnTo>
                  <a:lnTo>
                    <a:pt x="3262" y="136"/>
                  </a:lnTo>
                  <a:lnTo>
                    <a:pt x="2992" y="78"/>
                  </a:lnTo>
                  <a:lnTo>
                    <a:pt x="2722" y="20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2604650" y="988425"/>
              <a:ext cx="11125" cy="19825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174" y="1"/>
                  </a:moveTo>
                  <a:lnTo>
                    <a:pt x="135" y="20"/>
                  </a:lnTo>
                  <a:lnTo>
                    <a:pt x="58" y="117"/>
                  </a:lnTo>
                  <a:lnTo>
                    <a:pt x="20" y="233"/>
                  </a:lnTo>
                  <a:lnTo>
                    <a:pt x="0" y="387"/>
                  </a:lnTo>
                  <a:lnTo>
                    <a:pt x="20" y="561"/>
                  </a:lnTo>
                  <a:lnTo>
                    <a:pt x="58" y="676"/>
                  </a:lnTo>
                  <a:lnTo>
                    <a:pt x="135" y="773"/>
                  </a:lnTo>
                  <a:lnTo>
                    <a:pt x="174" y="792"/>
                  </a:lnTo>
                  <a:lnTo>
                    <a:pt x="251" y="792"/>
                  </a:lnTo>
                  <a:lnTo>
                    <a:pt x="309" y="773"/>
                  </a:lnTo>
                  <a:lnTo>
                    <a:pt x="367" y="676"/>
                  </a:lnTo>
                  <a:lnTo>
                    <a:pt x="425" y="561"/>
                  </a:lnTo>
                  <a:lnTo>
                    <a:pt x="444" y="387"/>
                  </a:lnTo>
                  <a:lnTo>
                    <a:pt x="425" y="233"/>
                  </a:lnTo>
                  <a:lnTo>
                    <a:pt x="367" y="117"/>
                  </a:lnTo>
                  <a:lnTo>
                    <a:pt x="309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2805375" y="1057925"/>
              <a:ext cx="17875" cy="14500"/>
            </a:xfrm>
            <a:custGeom>
              <a:avLst/>
              <a:gdLst/>
              <a:ahLst/>
              <a:cxnLst/>
              <a:rect l="l" t="t" r="r" b="b"/>
              <a:pathLst>
                <a:path w="715" h="580" extrusionOk="0">
                  <a:moveTo>
                    <a:pt x="97" y="0"/>
                  </a:moveTo>
                  <a:lnTo>
                    <a:pt x="58" y="20"/>
                  </a:lnTo>
                  <a:lnTo>
                    <a:pt x="20" y="58"/>
                  </a:lnTo>
                  <a:lnTo>
                    <a:pt x="1" y="97"/>
                  </a:lnTo>
                  <a:lnTo>
                    <a:pt x="1" y="155"/>
                  </a:lnTo>
                  <a:lnTo>
                    <a:pt x="39" y="251"/>
                  </a:lnTo>
                  <a:lnTo>
                    <a:pt x="116" y="367"/>
                  </a:lnTo>
                  <a:lnTo>
                    <a:pt x="232" y="463"/>
                  </a:lnTo>
                  <a:lnTo>
                    <a:pt x="367" y="541"/>
                  </a:lnTo>
                  <a:lnTo>
                    <a:pt x="502" y="579"/>
                  </a:lnTo>
                  <a:lnTo>
                    <a:pt x="618" y="579"/>
                  </a:lnTo>
                  <a:lnTo>
                    <a:pt x="657" y="541"/>
                  </a:lnTo>
                  <a:lnTo>
                    <a:pt x="695" y="521"/>
                  </a:lnTo>
                  <a:lnTo>
                    <a:pt x="715" y="483"/>
                  </a:lnTo>
                  <a:lnTo>
                    <a:pt x="715" y="425"/>
                  </a:lnTo>
                  <a:lnTo>
                    <a:pt x="676" y="328"/>
                  </a:lnTo>
                  <a:lnTo>
                    <a:pt x="599" y="213"/>
                  </a:lnTo>
                  <a:lnTo>
                    <a:pt x="483" y="97"/>
                  </a:lnTo>
                  <a:lnTo>
                    <a:pt x="348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683300" y="991325"/>
              <a:ext cx="18350" cy="14025"/>
            </a:xfrm>
            <a:custGeom>
              <a:avLst/>
              <a:gdLst/>
              <a:ahLst/>
              <a:cxnLst/>
              <a:rect l="l" t="t" r="r" b="b"/>
              <a:pathLst>
                <a:path w="734" h="561" extrusionOk="0">
                  <a:moveTo>
                    <a:pt x="19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74"/>
                  </a:lnTo>
                  <a:lnTo>
                    <a:pt x="39" y="271"/>
                  </a:lnTo>
                  <a:lnTo>
                    <a:pt x="135" y="387"/>
                  </a:lnTo>
                  <a:lnTo>
                    <a:pt x="251" y="464"/>
                  </a:lnTo>
                  <a:lnTo>
                    <a:pt x="406" y="541"/>
                  </a:lnTo>
                  <a:lnTo>
                    <a:pt x="541" y="560"/>
                  </a:lnTo>
                  <a:lnTo>
                    <a:pt x="657" y="541"/>
                  </a:lnTo>
                  <a:lnTo>
                    <a:pt x="695" y="522"/>
                  </a:lnTo>
                  <a:lnTo>
                    <a:pt x="715" y="483"/>
                  </a:lnTo>
                  <a:lnTo>
                    <a:pt x="734" y="445"/>
                  </a:lnTo>
                  <a:lnTo>
                    <a:pt x="734" y="387"/>
                  </a:lnTo>
                  <a:lnTo>
                    <a:pt x="695" y="290"/>
                  </a:lnTo>
                  <a:lnTo>
                    <a:pt x="618" y="174"/>
                  </a:lnTo>
                  <a:lnTo>
                    <a:pt x="483" y="97"/>
                  </a:lnTo>
                  <a:lnTo>
                    <a:pt x="328" y="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65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749400" y="988425"/>
              <a:ext cx="11600" cy="19825"/>
            </a:xfrm>
            <a:custGeom>
              <a:avLst/>
              <a:gdLst/>
              <a:ahLst/>
              <a:cxnLst/>
              <a:rect l="l" t="t" r="r" b="b"/>
              <a:pathLst>
                <a:path w="464" h="793" extrusionOk="0">
                  <a:moveTo>
                    <a:pt x="155" y="1"/>
                  </a:moveTo>
                  <a:lnTo>
                    <a:pt x="116" y="20"/>
                  </a:lnTo>
                  <a:lnTo>
                    <a:pt x="78" y="40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45"/>
                  </a:lnTo>
                  <a:lnTo>
                    <a:pt x="59" y="580"/>
                  </a:lnTo>
                  <a:lnTo>
                    <a:pt x="136" y="696"/>
                  </a:lnTo>
                  <a:lnTo>
                    <a:pt x="213" y="773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3"/>
                  </a:lnTo>
                  <a:lnTo>
                    <a:pt x="387" y="754"/>
                  </a:lnTo>
                  <a:lnTo>
                    <a:pt x="445" y="638"/>
                  </a:lnTo>
                  <a:lnTo>
                    <a:pt x="464" y="503"/>
                  </a:lnTo>
                  <a:lnTo>
                    <a:pt x="445" y="348"/>
                  </a:lnTo>
                  <a:lnTo>
                    <a:pt x="406" y="21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792350" y="1111000"/>
              <a:ext cx="19325" cy="12075"/>
            </a:xfrm>
            <a:custGeom>
              <a:avLst/>
              <a:gdLst/>
              <a:ahLst/>
              <a:cxnLst/>
              <a:rect l="l" t="t" r="r" b="b"/>
              <a:pathLst>
                <a:path w="773" h="483" extrusionOk="0">
                  <a:moveTo>
                    <a:pt x="483" y="0"/>
                  </a:moveTo>
                  <a:lnTo>
                    <a:pt x="328" y="20"/>
                  </a:lnTo>
                  <a:lnTo>
                    <a:pt x="174" y="78"/>
                  </a:lnTo>
                  <a:lnTo>
                    <a:pt x="78" y="174"/>
                  </a:lnTo>
                  <a:lnTo>
                    <a:pt x="0" y="251"/>
                  </a:lnTo>
                  <a:lnTo>
                    <a:pt x="0" y="309"/>
                  </a:lnTo>
                  <a:lnTo>
                    <a:pt x="0" y="348"/>
                  </a:lnTo>
                  <a:lnTo>
                    <a:pt x="20" y="386"/>
                  </a:lnTo>
                  <a:lnTo>
                    <a:pt x="58" y="425"/>
                  </a:lnTo>
                  <a:lnTo>
                    <a:pt x="155" y="464"/>
                  </a:lnTo>
                  <a:lnTo>
                    <a:pt x="290" y="483"/>
                  </a:lnTo>
                  <a:lnTo>
                    <a:pt x="444" y="444"/>
                  </a:lnTo>
                  <a:lnTo>
                    <a:pt x="599" y="386"/>
                  </a:lnTo>
                  <a:lnTo>
                    <a:pt x="715" y="309"/>
                  </a:lnTo>
                  <a:lnTo>
                    <a:pt x="772" y="213"/>
                  </a:lnTo>
                  <a:lnTo>
                    <a:pt x="772" y="155"/>
                  </a:lnTo>
                  <a:lnTo>
                    <a:pt x="772" y="116"/>
                  </a:lnTo>
                  <a:lnTo>
                    <a:pt x="753" y="78"/>
                  </a:lnTo>
                  <a:lnTo>
                    <a:pt x="715" y="3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749400" y="1059850"/>
              <a:ext cx="11600" cy="19800"/>
            </a:xfrm>
            <a:custGeom>
              <a:avLst/>
              <a:gdLst/>
              <a:ahLst/>
              <a:cxnLst/>
              <a:rect l="l" t="t" r="r" b="b"/>
              <a:pathLst>
                <a:path w="464" h="792" extrusionOk="0">
                  <a:moveTo>
                    <a:pt x="155" y="0"/>
                  </a:moveTo>
                  <a:lnTo>
                    <a:pt x="116" y="20"/>
                  </a:lnTo>
                  <a:lnTo>
                    <a:pt x="78" y="39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25"/>
                  </a:lnTo>
                  <a:lnTo>
                    <a:pt x="59" y="579"/>
                  </a:lnTo>
                  <a:lnTo>
                    <a:pt x="136" y="695"/>
                  </a:lnTo>
                  <a:lnTo>
                    <a:pt x="213" y="772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2"/>
                  </a:lnTo>
                  <a:lnTo>
                    <a:pt x="387" y="734"/>
                  </a:lnTo>
                  <a:lnTo>
                    <a:pt x="445" y="637"/>
                  </a:lnTo>
                  <a:lnTo>
                    <a:pt x="464" y="502"/>
                  </a:lnTo>
                  <a:lnTo>
                    <a:pt x="445" y="348"/>
                  </a:lnTo>
                  <a:lnTo>
                    <a:pt x="406" y="19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FD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709350" y="806525"/>
              <a:ext cx="100400" cy="100875"/>
            </a:xfrm>
            <a:custGeom>
              <a:avLst/>
              <a:gdLst/>
              <a:ahLst/>
              <a:cxnLst/>
              <a:rect l="l" t="t" r="r" b="b"/>
              <a:pathLst>
                <a:path w="4016" h="4035" extrusionOk="0">
                  <a:moveTo>
                    <a:pt x="2008" y="0"/>
                  </a:moveTo>
                  <a:lnTo>
                    <a:pt x="1950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34" y="232"/>
                  </a:lnTo>
                  <a:lnTo>
                    <a:pt x="1796" y="464"/>
                  </a:lnTo>
                  <a:lnTo>
                    <a:pt x="1796" y="753"/>
                  </a:lnTo>
                  <a:lnTo>
                    <a:pt x="1776" y="1043"/>
                  </a:lnTo>
                  <a:lnTo>
                    <a:pt x="1757" y="1313"/>
                  </a:lnTo>
                  <a:lnTo>
                    <a:pt x="1718" y="1525"/>
                  </a:lnTo>
                  <a:lnTo>
                    <a:pt x="1699" y="1602"/>
                  </a:lnTo>
                  <a:lnTo>
                    <a:pt x="1661" y="1660"/>
                  </a:lnTo>
                  <a:lnTo>
                    <a:pt x="1603" y="1699"/>
                  </a:lnTo>
                  <a:lnTo>
                    <a:pt x="1525" y="1738"/>
                  </a:lnTo>
                  <a:lnTo>
                    <a:pt x="1294" y="1757"/>
                  </a:lnTo>
                  <a:lnTo>
                    <a:pt x="1024" y="1776"/>
                  </a:lnTo>
                  <a:lnTo>
                    <a:pt x="734" y="1795"/>
                  </a:lnTo>
                  <a:lnTo>
                    <a:pt x="464" y="1815"/>
                  </a:lnTo>
                  <a:lnTo>
                    <a:pt x="213" y="1853"/>
                  </a:lnTo>
                  <a:lnTo>
                    <a:pt x="136" y="1873"/>
                  </a:lnTo>
                  <a:lnTo>
                    <a:pt x="59" y="1911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24"/>
                  </a:lnTo>
                  <a:lnTo>
                    <a:pt x="136" y="2162"/>
                  </a:lnTo>
                  <a:lnTo>
                    <a:pt x="213" y="2181"/>
                  </a:lnTo>
                  <a:lnTo>
                    <a:pt x="464" y="2220"/>
                  </a:lnTo>
                  <a:lnTo>
                    <a:pt x="734" y="2239"/>
                  </a:lnTo>
                  <a:lnTo>
                    <a:pt x="1024" y="2239"/>
                  </a:lnTo>
                  <a:lnTo>
                    <a:pt x="1294" y="2259"/>
                  </a:lnTo>
                  <a:lnTo>
                    <a:pt x="1525" y="2297"/>
                  </a:lnTo>
                  <a:lnTo>
                    <a:pt x="1603" y="2317"/>
                  </a:lnTo>
                  <a:lnTo>
                    <a:pt x="1661" y="2355"/>
                  </a:lnTo>
                  <a:lnTo>
                    <a:pt x="1699" y="2413"/>
                  </a:lnTo>
                  <a:lnTo>
                    <a:pt x="1718" y="2490"/>
                  </a:lnTo>
                  <a:lnTo>
                    <a:pt x="1757" y="2722"/>
                  </a:lnTo>
                  <a:lnTo>
                    <a:pt x="1776" y="2992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803"/>
                  </a:lnTo>
                  <a:lnTo>
                    <a:pt x="1873" y="3899"/>
                  </a:lnTo>
                  <a:lnTo>
                    <a:pt x="1911" y="3957"/>
                  </a:lnTo>
                  <a:lnTo>
                    <a:pt x="1950" y="4015"/>
                  </a:lnTo>
                  <a:lnTo>
                    <a:pt x="2008" y="4034"/>
                  </a:lnTo>
                  <a:lnTo>
                    <a:pt x="2066" y="4015"/>
                  </a:lnTo>
                  <a:lnTo>
                    <a:pt x="2104" y="3957"/>
                  </a:lnTo>
                  <a:lnTo>
                    <a:pt x="2143" y="3899"/>
                  </a:lnTo>
                  <a:lnTo>
                    <a:pt x="2182" y="3803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92"/>
                  </a:lnTo>
                  <a:lnTo>
                    <a:pt x="2259" y="2722"/>
                  </a:lnTo>
                  <a:lnTo>
                    <a:pt x="2297" y="2490"/>
                  </a:lnTo>
                  <a:lnTo>
                    <a:pt x="2317" y="2413"/>
                  </a:lnTo>
                  <a:lnTo>
                    <a:pt x="2355" y="2355"/>
                  </a:lnTo>
                  <a:lnTo>
                    <a:pt x="2413" y="2317"/>
                  </a:lnTo>
                  <a:lnTo>
                    <a:pt x="2490" y="2297"/>
                  </a:lnTo>
                  <a:lnTo>
                    <a:pt x="2703" y="2259"/>
                  </a:lnTo>
                  <a:lnTo>
                    <a:pt x="2973" y="2239"/>
                  </a:lnTo>
                  <a:lnTo>
                    <a:pt x="3282" y="2239"/>
                  </a:lnTo>
                  <a:lnTo>
                    <a:pt x="3552" y="2220"/>
                  </a:lnTo>
                  <a:lnTo>
                    <a:pt x="3784" y="2181"/>
                  </a:lnTo>
                  <a:lnTo>
                    <a:pt x="3880" y="2162"/>
                  </a:lnTo>
                  <a:lnTo>
                    <a:pt x="3957" y="2124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911"/>
                  </a:lnTo>
                  <a:lnTo>
                    <a:pt x="3880" y="1873"/>
                  </a:lnTo>
                  <a:lnTo>
                    <a:pt x="3784" y="1853"/>
                  </a:lnTo>
                  <a:lnTo>
                    <a:pt x="3552" y="1815"/>
                  </a:lnTo>
                  <a:lnTo>
                    <a:pt x="3282" y="1795"/>
                  </a:lnTo>
                  <a:lnTo>
                    <a:pt x="2973" y="1776"/>
                  </a:lnTo>
                  <a:lnTo>
                    <a:pt x="2703" y="1757"/>
                  </a:lnTo>
                  <a:lnTo>
                    <a:pt x="2490" y="1738"/>
                  </a:lnTo>
                  <a:lnTo>
                    <a:pt x="2413" y="1699"/>
                  </a:lnTo>
                  <a:lnTo>
                    <a:pt x="2355" y="1660"/>
                  </a:lnTo>
                  <a:lnTo>
                    <a:pt x="2317" y="1602"/>
                  </a:lnTo>
                  <a:lnTo>
                    <a:pt x="2297" y="1525"/>
                  </a:lnTo>
                  <a:lnTo>
                    <a:pt x="2259" y="1313"/>
                  </a:lnTo>
                  <a:lnTo>
                    <a:pt x="2240" y="1043"/>
                  </a:lnTo>
                  <a:lnTo>
                    <a:pt x="2220" y="753"/>
                  </a:lnTo>
                  <a:lnTo>
                    <a:pt x="2201" y="464"/>
                  </a:lnTo>
                  <a:lnTo>
                    <a:pt x="2182" y="232"/>
                  </a:lnTo>
                  <a:lnTo>
                    <a:pt x="2143" y="136"/>
                  </a:lnTo>
                  <a:lnTo>
                    <a:pt x="2104" y="58"/>
                  </a:lnTo>
                  <a:lnTo>
                    <a:pt x="2066" y="20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1974000" y="463925"/>
              <a:ext cx="100375" cy="100400"/>
            </a:xfrm>
            <a:custGeom>
              <a:avLst/>
              <a:gdLst/>
              <a:ahLst/>
              <a:cxnLst/>
              <a:rect l="l" t="t" r="r" b="b"/>
              <a:pathLst>
                <a:path w="4015" h="4016" extrusionOk="0">
                  <a:moveTo>
                    <a:pt x="1949" y="1"/>
                  </a:moveTo>
                  <a:lnTo>
                    <a:pt x="1892" y="59"/>
                  </a:lnTo>
                  <a:lnTo>
                    <a:pt x="1872" y="136"/>
                  </a:lnTo>
                  <a:lnTo>
                    <a:pt x="1834" y="213"/>
                  </a:lnTo>
                  <a:lnTo>
                    <a:pt x="1795" y="464"/>
                  </a:lnTo>
                  <a:lnTo>
                    <a:pt x="1776" y="734"/>
                  </a:lnTo>
                  <a:lnTo>
                    <a:pt x="1776" y="1024"/>
                  </a:lnTo>
                  <a:lnTo>
                    <a:pt x="1756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0" y="1661"/>
                  </a:lnTo>
                  <a:lnTo>
                    <a:pt x="1602" y="1699"/>
                  </a:lnTo>
                  <a:lnTo>
                    <a:pt x="1525" y="1719"/>
                  </a:lnTo>
                  <a:lnTo>
                    <a:pt x="1293" y="1757"/>
                  </a:lnTo>
                  <a:lnTo>
                    <a:pt x="1023" y="1777"/>
                  </a:lnTo>
                  <a:lnTo>
                    <a:pt x="733" y="1796"/>
                  </a:lnTo>
                  <a:lnTo>
                    <a:pt x="463" y="1796"/>
                  </a:lnTo>
                  <a:lnTo>
                    <a:pt x="212" y="1834"/>
                  </a:lnTo>
                  <a:lnTo>
                    <a:pt x="116" y="1873"/>
                  </a:lnTo>
                  <a:lnTo>
                    <a:pt x="58" y="1892"/>
                  </a:lnTo>
                  <a:lnTo>
                    <a:pt x="0" y="1950"/>
                  </a:lnTo>
                  <a:lnTo>
                    <a:pt x="0" y="2008"/>
                  </a:lnTo>
                  <a:lnTo>
                    <a:pt x="0" y="2066"/>
                  </a:lnTo>
                  <a:lnTo>
                    <a:pt x="58" y="2105"/>
                  </a:lnTo>
                  <a:lnTo>
                    <a:pt x="116" y="2143"/>
                  </a:lnTo>
                  <a:lnTo>
                    <a:pt x="212" y="2182"/>
                  </a:lnTo>
                  <a:lnTo>
                    <a:pt x="463" y="2201"/>
                  </a:lnTo>
                  <a:lnTo>
                    <a:pt x="733" y="2220"/>
                  </a:lnTo>
                  <a:lnTo>
                    <a:pt x="1023" y="2240"/>
                  </a:lnTo>
                  <a:lnTo>
                    <a:pt x="1293" y="2259"/>
                  </a:lnTo>
                  <a:lnTo>
                    <a:pt x="1525" y="2298"/>
                  </a:lnTo>
                  <a:lnTo>
                    <a:pt x="1602" y="2317"/>
                  </a:lnTo>
                  <a:lnTo>
                    <a:pt x="1660" y="2356"/>
                  </a:lnTo>
                  <a:lnTo>
                    <a:pt x="1699" y="2413"/>
                  </a:lnTo>
                  <a:lnTo>
                    <a:pt x="1718" y="2491"/>
                  </a:lnTo>
                  <a:lnTo>
                    <a:pt x="1756" y="2703"/>
                  </a:lnTo>
                  <a:lnTo>
                    <a:pt x="1776" y="2973"/>
                  </a:lnTo>
                  <a:lnTo>
                    <a:pt x="1776" y="3282"/>
                  </a:lnTo>
                  <a:lnTo>
                    <a:pt x="1795" y="3552"/>
                  </a:lnTo>
                  <a:lnTo>
                    <a:pt x="1834" y="3784"/>
                  </a:lnTo>
                  <a:lnTo>
                    <a:pt x="1872" y="3880"/>
                  </a:lnTo>
                  <a:lnTo>
                    <a:pt x="1892" y="3958"/>
                  </a:lnTo>
                  <a:lnTo>
                    <a:pt x="1949" y="3996"/>
                  </a:lnTo>
                  <a:lnTo>
                    <a:pt x="2007" y="4015"/>
                  </a:lnTo>
                  <a:lnTo>
                    <a:pt x="2065" y="3996"/>
                  </a:lnTo>
                  <a:lnTo>
                    <a:pt x="2104" y="3958"/>
                  </a:lnTo>
                  <a:lnTo>
                    <a:pt x="2142" y="3880"/>
                  </a:lnTo>
                  <a:lnTo>
                    <a:pt x="2181" y="3784"/>
                  </a:lnTo>
                  <a:lnTo>
                    <a:pt x="2200" y="3552"/>
                  </a:lnTo>
                  <a:lnTo>
                    <a:pt x="2220" y="3282"/>
                  </a:lnTo>
                  <a:lnTo>
                    <a:pt x="2239" y="2973"/>
                  </a:lnTo>
                  <a:lnTo>
                    <a:pt x="2258" y="2703"/>
                  </a:lnTo>
                  <a:lnTo>
                    <a:pt x="2297" y="2491"/>
                  </a:lnTo>
                  <a:lnTo>
                    <a:pt x="2316" y="2413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2" y="2259"/>
                  </a:lnTo>
                  <a:lnTo>
                    <a:pt x="2972" y="2240"/>
                  </a:lnTo>
                  <a:lnTo>
                    <a:pt x="3262" y="2220"/>
                  </a:lnTo>
                  <a:lnTo>
                    <a:pt x="3551" y="2201"/>
                  </a:lnTo>
                  <a:lnTo>
                    <a:pt x="3783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5" y="2066"/>
                  </a:lnTo>
                  <a:lnTo>
                    <a:pt x="4015" y="2008"/>
                  </a:lnTo>
                  <a:lnTo>
                    <a:pt x="3995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3" y="1834"/>
                  </a:lnTo>
                  <a:lnTo>
                    <a:pt x="3551" y="1796"/>
                  </a:lnTo>
                  <a:lnTo>
                    <a:pt x="3262" y="1796"/>
                  </a:lnTo>
                  <a:lnTo>
                    <a:pt x="2972" y="1777"/>
                  </a:lnTo>
                  <a:lnTo>
                    <a:pt x="2702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6" y="1603"/>
                  </a:lnTo>
                  <a:lnTo>
                    <a:pt x="2297" y="1526"/>
                  </a:lnTo>
                  <a:lnTo>
                    <a:pt x="2258" y="1294"/>
                  </a:lnTo>
                  <a:lnTo>
                    <a:pt x="2239" y="1024"/>
                  </a:lnTo>
                  <a:lnTo>
                    <a:pt x="2220" y="734"/>
                  </a:lnTo>
                  <a:lnTo>
                    <a:pt x="2200" y="464"/>
                  </a:lnTo>
                  <a:lnTo>
                    <a:pt x="2181" y="213"/>
                  </a:lnTo>
                  <a:lnTo>
                    <a:pt x="2142" y="136"/>
                  </a:lnTo>
                  <a:lnTo>
                    <a:pt x="2104" y="5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76775" y="1229225"/>
              <a:ext cx="100875" cy="100375"/>
            </a:xfrm>
            <a:custGeom>
              <a:avLst/>
              <a:gdLst/>
              <a:ahLst/>
              <a:cxnLst/>
              <a:rect l="l" t="t" r="r" b="b"/>
              <a:pathLst>
                <a:path w="4035" h="4015" extrusionOk="0">
                  <a:moveTo>
                    <a:pt x="1969" y="0"/>
                  </a:moveTo>
                  <a:lnTo>
                    <a:pt x="1911" y="58"/>
                  </a:lnTo>
                  <a:lnTo>
                    <a:pt x="1873" y="135"/>
                  </a:lnTo>
                  <a:lnTo>
                    <a:pt x="1853" y="212"/>
                  </a:lnTo>
                  <a:lnTo>
                    <a:pt x="1815" y="463"/>
                  </a:lnTo>
                  <a:lnTo>
                    <a:pt x="1796" y="734"/>
                  </a:lnTo>
                  <a:lnTo>
                    <a:pt x="1796" y="1023"/>
                  </a:lnTo>
                  <a:lnTo>
                    <a:pt x="1776" y="1293"/>
                  </a:lnTo>
                  <a:lnTo>
                    <a:pt x="1738" y="1525"/>
                  </a:lnTo>
                  <a:lnTo>
                    <a:pt x="1718" y="1602"/>
                  </a:lnTo>
                  <a:lnTo>
                    <a:pt x="1680" y="1660"/>
                  </a:lnTo>
                  <a:lnTo>
                    <a:pt x="1622" y="1699"/>
                  </a:lnTo>
                  <a:lnTo>
                    <a:pt x="1545" y="1718"/>
                  </a:lnTo>
                  <a:lnTo>
                    <a:pt x="1313" y="1756"/>
                  </a:lnTo>
                  <a:lnTo>
                    <a:pt x="1043" y="1776"/>
                  </a:lnTo>
                  <a:lnTo>
                    <a:pt x="753" y="1795"/>
                  </a:lnTo>
                  <a:lnTo>
                    <a:pt x="483" y="1795"/>
                  </a:lnTo>
                  <a:lnTo>
                    <a:pt x="232" y="1834"/>
                  </a:lnTo>
                  <a:lnTo>
                    <a:pt x="136" y="1872"/>
                  </a:lnTo>
                  <a:lnTo>
                    <a:pt x="78" y="1892"/>
                  </a:lnTo>
                  <a:lnTo>
                    <a:pt x="20" y="1949"/>
                  </a:lnTo>
                  <a:lnTo>
                    <a:pt x="1" y="2007"/>
                  </a:lnTo>
                  <a:lnTo>
                    <a:pt x="20" y="2065"/>
                  </a:lnTo>
                  <a:lnTo>
                    <a:pt x="78" y="2104"/>
                  </a:lnTo>
                  <a:lnTo>
                    <a:pt x="136" y="2142"/>
                  </a:lnTo>
                  <a:lnTo>
                    <a:pt x="232" y="2181"/>
                  </a:lnTo>
                  <a:lnTo>
                    <a:pt x="483" y="2200"/>
                  </a:lnTo>
                  <a:lnTo>
                    <a:pt x="753" y="2220"/>
                  </a:lnTo>
                  <a:lnTo>
                    <a:pt x="1043" y="2239"/>
                  </a:lnTo>
                  <a:lnTo>
                    <a:pt x="1313" y="2258"/>
                  </a:lnTo>
                  <a:lnTo>
                    <a:pt x="1545" y="2297"/>
                  </a:lnTo>
                  <a:lnTo>
                    <a:pt x="1622" y="2316"/>
                  </a:lnTo>
                  <a:lnTo>
                    <a:pt x="1680" y="2355"/>
                  </a:lnTo>
                  <a:lnTo>
                    <a:pt x="1718" y="2413"/>
                  </a:lnTo>
                  <a:lnTo>
                    <a:pt x="1738" y="2490"/>
                  </a:lnTo>
                  <a:lnTo>
                    <a:pt x="1776" y="2702"/>
                  </a:lnTo>
                  <a:lnTo>
                    <a:pt x="1796" y="2972"/>
                  </a:lnTo>
                  <a:lnTo>
                    <a:pt x="1796" y="3281"/>
                  </a:lnTo>
                  <a:lnTo>
                    <a:pt x="1815" y="3551"/>
                  </a:lnTo>
                  <a:lnTo>
                    <a:pt x="1853" y="3783"/>
                  </a:lnTo>
                  <a:lnTo>
                    <a:pt x="1873" y="3880"/>
                  </a:lnTo>
                  <a:lnTo>
                    <a:pt x="1911" y="3957"/>
                  </a:lnTo>
                  <a:lnTo>
                    <a:pt x="1969" y="3995"/>
                  </a:lnTo>
                  <a:lnTo>
                    <a:pt x="2027" y="4015"/>
                  </a:lnTo>
                  <a:lnTo>
                    <a:pt x="2085" y="3995"/>
                  </a:lnTo>
                  <a:lnTo>
                    <a:pt x="2124" y="3957"/>
                  </a:lnTo>
                  <a:lnTo>
                    <a:pt x="2162" y="3880"/>
                  </a:lnTo>
                  <a:lnTo>
                    <a:pt x="2182" y="3783"/>
                  </a:lnTo>
                  <a:lnTo>
                    <a:pt x="2220" y="3551"/>
                  </a:lnTo>
                  <a:lnTo>
                    <a:pt x="2239" y="3281"/>
                  </a:lnTo>
                  <a:lnTo>
                    <a:pt x="2259" y="2972"/>
                  </a:lnTo>
                  <a:lnTo>
                    <a:pt x="2278" y="2702"/>
                  </a:lnTo>
                  <a:lnTo>
                    <a:pt x="2297" y="2490"/>
                  </a:lnTo>
                  <a:lnTo>
                    <a:pt x="2336" y="2413"/>
                  </a:lnTo>
                  <a:lnTo>
                    <a:pt x="2375" y="2355"/>
                  </a:lnTo>
                  <a:lnTo>
                    <a:pt x="2433" y="2316"/>
                  </a:lnTo>
                  <a:lnTo>
                    <a:pt x="2510" y="2297"/>
                  </a:lnTo>
                  <a:lnTo>
                    <a:pt x="2722" y="2258"/>
                  </a:lnTo>
                  <a:lnTo>
                    <a:pt x="2992" y="2239"/>
                  </a:lnTo>
                  <a:lnTo>
                    <a:pt x="3282" y="2220"/>
                  </a:lnTo>
                  <a:lnTo>
                    <a:pt x="3571" y="2200"/>
                  </a:lnTo>
                  <a:lnTo>
                    <a:pt x="3803" y="2181"/>
                  </a:lnTo>
                  <a:lnTo>
                    <a:pt x="3899" y="2142"/>
                  </a:lnTo>
                  <a:lnTo>
                    <a:pt x="3977" y="2104"/>
                  </a:lnTo>
                  <a:lnTo>
                    <a:pt x="4015" y="2065"/>
                  </a:lnTo>
                  <a:lnTo>
                    <a:pt x="4034" y="2007"/>
                  </a:lnTo>
                  <a:lnTo>
                    <a:pt x="4015" y="1949"/>
                  </a:lnTo>
                  <a:lnTo>
                    <a:pt x="3977" y="1892"/>
                  </a:lnTo>
                  <a:lnTo>
                    <a:pt x="3899" y="1872"/>
                  </a:lnTo>
                  <a:lnTo>
                    <a:pt x="3803" y="1834"/>
                  </a:lnTo>
                  <a:lnTo>
                    <a:pt x="3571" y="1795"/>
                  </a:lnTo>
                  <a:lnTo>
                    <a:pt x="3282" y="1795"/>
                  </a:lnTo>
                  <a:lnTo>
                    <a:pt x="2992" y="1776"/>
                  </a:lnTo>
                  <a:lnTo>
                    <a:pt x="2722" y="1756"/>
                  </a:lnTo>
                  <a:lnTo>
                    <a:pt x="2510" y="1718"/>
                  </a:lnTo>
                  <a:lnTo>
                    <a:pt x="2433" y="1699"/>
                  </a:lnTo>
                  <a:lnTo>
                    <a:pt x="2375" y="1660"/>
                  </a:lnTo>
                  <a:lnTo>
                    <a:pt x="2336" y="1602"/>
                  </a:lnTo>
                  <a:lnTo>
                    <a:pt x="2297" y="1525"/>
                  </a:lnTo>
                  <a:lnTo>
                    <a:pt x="2278" y="1293"/>
                  </a:lnTo>
                  <a:lnTo>
                    <a:pt x="2259" y="1023"/>
                  </a:lnTo>
                  <a:lnTo>
                    <a:pt x="2239" y="734"/>
                  </a:lnTo>
                  <a:lnTo>
                    <a:pt x="2220" y="463"/>
                  </a:lnTo>
                  <a:lnTo>
                    <a:pt x="2182" y="21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1885200" y="972500"/>
              <a:ext cx="100400" cy="100400"/>
            </a:xfrm>
            <a:custGeom>
              <a:avLst/>
              <a:gdLst/>
              <a:ahLst/>
              <a:cxnLst/>
              <a:rect l="l" t="t" r="r" b="b"/>
              <a:pathLst>
                <a:path w="4016" h="4016" extrusionOk="0">
                  <a:moveTo>
                    <a:pt x="1950" y="1"/>
                  </a:moveTo>
                  <a:lnTo>
                    <a:pt x="1892" y="59"/>
                  </a:lnTo>
                  <a:lnTo>
                    <a:pt x="1873" y="136"/>
                  </a:lnTo>
                  <a:lnTo>
                    <a:pt x="1834" y="213"/>
                  </a:lnTo>
                  <a:lnTo>
                    <a:pt x="1796" y="464"/>
                  </a:lnTo>
                  <a:lnTo>
                    <a:pt x="1796" y="734"/>
                  </a:lnTo>
                  <a:lnTo>
                    <a:pt x="1776" y="1024"/>
                  </a:lnTo>
                  <a:lnTo>
                    <a:pt x="1757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1" y="1661"/>
                  </a:lnTo>
                  <a:lnTo>
                    <a:pt x="1603" y="1699"/>
                  </a:lnTo>
                  <a:lnTo>
                    <a:pt x="1525" y="1719"/>
                  </a:lnTo>
                  <a:lnTo>
                    <a:pt x="1294" y="1757"/>
                  </a:lnTo>
                  <a:lnTo>
                    <a:pt x="1024" y="1777"/>
                  </a:lnTo>
                  <a:lnTo>
                    <a:pt x="734" y="1796"/>
                  </a:lnTo>
                  <a:lnTo>
                    <a:pt x="464" y="1796"/>
                  </a:lnTo>
                  <a:lnTo>
                    <a:pt x="213" y="1835"/>
                  </a:lnTo>
                  <a:lnTo>
                    <a:pt x="116" y="1873"/>
                  </a:lnTo>
                  <a:lnTo>
                    <a:pt x="59" y="1892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05"/>
                  </a:lnTo>
                  <a:lnTo>
                    <a:pt x="116" y="2143"/>
                  </a:lnTo>
                  <a:lnTo>
                    <a:pt x="213" y="2182"/>
                  </a:lnTo>
                  <a:lnTo>
                    <a:pt x="464" y="2201"/>
                  </a:lnTo>
                  <a:lnTo>
                    <a:pt x="734" y="2221"/>
                  </a:lnTo>
                  <a:lnTo>
                    <a:pt x="1024" y="2240"/>
                  </a:lnTo>
                  <a:lnTo>
                    <a:pt x="1294" y="2259"/>
                  </a:lnTo>
                  <a:lnTo>
                    <a:pt x="1525" y="2298"/>
                  </a:lnTo>
                  <a:lnTo>
                    <a:pt x="1603" y="2317"/>
                  </a:lnTo>
                  <a:lnTo>
                    <a:pt x="1661" y="2356"/>
                  </a:lnTo>
                  <a:lnTo>
                    <a:pt x="1699" y="2414"/>
                  </a:lnTo>
                  <a:lnTo>
                    <a:pt x="1718" y="2491"/>
                  </a:lnTo>
                  <a:lnTo>
                    <a:pt x="1757" y="2703"/>
                  </a:lnTo>
                  <a:lnTo>
                    <a:pt x="1776" y="2973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784"/>
                  </a:lnTo>
                  <a:lnTo>
                    <a:pt x="1873" y="3880"/>
                  </a:lnTo>
                  <a:lnTo>
                    <a:pt x="1892" y="3958"/>
                  </a:lnTo>
                  <a:lnTo>
                    <a:pt x="1950" y="3996"/>
                  </a:lnTo>
                  <a:lnTo>
                    <a:pt x="2008" y="4016"/>
                  </a:lnTo>
                  <a:lnTo>
                    <a:pt x="2066" y="3996"/>
                  </a:lnTo>
                  <a:lnTo>
                    <a:pt x="2104" y="3958"/>
                  </a:lnTo>
                  <a:lnTo>
                    <a:pt x="2143" y="3880"/>
                  </a:lnTo>
                  <a:lnTo>
                    <a:pt x="2182" y="3784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73"/>
                  </a:lnTo>
                  <a:lnTo>
                    <a:pt x="2259" y="2703"/>
                  </a:lnTo>
                  <a:lnTo>
                    <a:pt x="2297" y="2491"/>
                  </a:lnTo>
                  <a:lnTo>
                    <a:pt x="2317" y="2414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3" y="2259"/>
                  </a:lnTo>
                  <a:lnTo>
                    <a:pt x="2973" y="2240"/>
                  </a:lnTo>
                  <a:lnTo>
                    <a:pt x="3263" y="2221"/>
                  </a:lnTo>
                  <a:lnTo>
                    <a:pt x="3552" y="2201"/>
                  </a:lnTo>
                  <a:lnTo>
                    <a:pt x="3784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4" y="1835"/>
                  </a:lnTo>
                  <a:lnTo>
                    <a:pt x="3552" y="1796"/>
                  </a:lnTo>
                  <a:lnTo>
                    <a:pt x="3263" y="1796"/>
                  </a:lnTo>
                  <a:lnTo>
                    <a:pt x="2973" y="1777"/>
                  </a:lnTo>
                  <a:lnTo>
                    <a:pt x="2703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7" y="1603"/>
                  </a:lnTo>
                  <a:lnTo>
                    <a:pt x="2297" y="1526"/>
                  </a:lnTo>
                  <a:lnTo>
                    <a:pt x="2259" y="1294"/>
                  </a:lnTo>
                  <a:lnTo>
                    <a:pt x="2240" y="1024"/>
                  </a:lnTo>
                  <a:lnTo>
                    <a:pt x="2220" y="734"/>
                  </a:lnTo>
                  <a:lnTo>
                    <a:pt x="2201" y="464"/>
                  </a:lnTo>
                  <a:lnTo>
                    <a:pt x="2182" y="213"/>
                  </a:lnTo>
                  <a:lnTo>
                    <a:pt x="2143" y="136"/>
                  </a:lnTo>
                  <a:lnTo>
                    <a:pt x="2104" y="5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E5C901-7E64-CD64-BED4-4D77833670CF}"/>
              </a:ext>
            </a:extLst>
          </p:cNvPr>
          <p:cNvSpPr txBox="1"/>
          <p:nvPr/>
        </p:nvSpPr>
        <p:spPr>
          <a:xfrm>
            <a:off x="2066485" y="2653333"/>
            <a:ext cx="5405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iny"/>
                <a:sym typeface="Coiny"/>
              </a:rPr>
              <a:t>Lesson 1 – Period 2</a:t>
            </a:r>
            <a:endParaRPr lang="en-VN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A17A9-332B-18F0-378E-6E742E590F10}"/>
              </a:ext>
            </a:extLst>
          </p:cNvPr>
          <p:cNvSpPr txBox="1"/>
          <p:nvPr/>
        </p:nvSpPr>
        <p:spPr>
          <a:xfrm>
            <a:off x="1885341" y="1017557"/>
            <a:ext cx="605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QUANG TRUNG PRIMARY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CA0B5-727C-1DA5-B7C2-7F960CC4FD7A}"/>
              </a:ext>
            </a:extLst>
          </p:cNvPr>
          <p:cNvSpPr txBox="1"/>
          <p:nvPr/>
        </p:nvSpPr>
        <p:spPr>
          <a:xfrm>
            <a:off x="4326577" y="3175718"/>
            <a:ext cx="341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Teacher: Bui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Thi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Minh Ngoc</a:t>
            </a:r>
          </a:p>
        </p:txBody>
      </p:sp>
    </p:spTree>
    <p:extLst>
      <p:ext uri="{BB962C8B-B14F-4D97-AF65-F5344CB8AC3E}">
        <p14:creationId xmlns:p14="http://schemas.microsoft.com/office/powerpoint/2010/main" val="407524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D0D6-EC76-02EA-C9E6-085445DE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81985D-70AF-22A1-D7B0-B8FF9293522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76BC4BD-4E05-F2B1-5D16-913FD843F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E4540-B3DF-F804-6C0F-8FB9B273F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" y="1732075"/>
            <a:ext cx="8970060" cy="257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F5775-9F80-16C8-B0BD-5837A1D4413C}"/>
              </a:ext>
            </a:extLst>
          </p:cNvPr>
          <p:cNvSpPr txBox="1"/>
          <p:nvPr/>
        </p:nvSpPr>
        <p:spPr>
          <a:xfrm>
            <a:off x="6477640" y="3835164"/>
            <a:ext cx="258012" cy="58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C2AFF-9001-AFC6-A751-6E30022B0B49}"/>
              </a:ext>
            </a:extLst>
          </p:cNvPr>
          <p:cNvSpPr txBox="1"/>
          <p:nvPr/>
        </p:nvSpPr>
        <p:spPr>
          <a:xfrm>
            <a:off x="8596646" y="3832693"/>
            <a:ext cx="33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3C565-6016-A6B7-89D5-2288142AD137}"/>
              </a:ext>
            </a:extLst>
          </p:cNvPr>
          <p:cNvSpPr txBox="1"/>
          <p:nvPr/>
        </p:nvSpPr>
        <p:spPr>
          <a:xfrm>
            <a:off x="2235186" y="3832693"/>
            <a:ext cx="34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6A44D-AC39-824A-52BE-6D5D58022159}"/>
              </a:ext>
            </a:extLst>
          </p:cNvPr>
          <p:cNvSpPr txBox="1"/>
          <p:nvPr/>
        </p:nvSpPr>
        <p:spPr>
          <a:xfrm>
            <a:off x="4359791" y="3832693"/>
            <a:ext cx="38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4</a:t>
            </a:r>
          </a:p>
        </p:txBody>
      </p:sp>
      <p:pic>
        <p:nvPicPr>
          <p:cNvPr id="14" name="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7640" y="1867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29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099" y="2087900"/>
            <a:ext cx="4176911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6000" dirty="0">
                <a:solidFill>
                  <a:schemeClr val="accent5">
                    <a:lumMod val="75000"/>
                  </a:schemeClr>
                </a:solidFill>
              </a:rPr>
              <a:t>Activity 5</a:t>
            </a:r>
            <a:endParaRPr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7016021" y="824001"/>
            <a:ext cx="1371896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tx1"/>
                </a:solidFill>
              </a:rPr>
              <a:t>03</a:t>
            </a:r>
            <a:endParaRPr sz="7500" dirty="0">
              <a:solidFill>
                <a:schemeClr val="tx1"/>
              </a:solidFill>
            </a:endParaRPr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518CD7DE-91D0-0B7E-0948-CFADE86AB3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88285" y="3267144"/>
            <a:ext cx="5782653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Look, complete and read.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416807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A81703-C140-FC12-6249-A3F75DF2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21" y="490545"/>
            <a:ext cx="6239094" cy="41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1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4052992" y="1216677"/>
            <a:ext cx="2390641" cy="92003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4800" dirty="0">
                <a:solidFill>
                  <a:srgbClr val="002060"/>
                </a:solidFill>
                <a:latin typeface="Chalkboard" panose="03050602040202020205" pitchFamily="66" charset="77"/>
                <a:ea typeface="Arial"/>
                <a:cs typeface="Arial"/>
              </a:rPr>
              <a:t>village</a:t>
            </a:r>
            <a:endParaRPr lang="en-US" sz="4800" dirty="0">
              <a:solidFill>
                <a:srgbClr val="002060"/>
              </a:solidFill>
              <a:latin typeface="Comic Sans MS" panose="030F0702030302020204" pitchFamily="66" charset="0"/>
              <a:ea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2C339-21A3-EA46-8705-8432422056F7}"/>
              </a:ext>
            </a:extLst>
          </p:cNvPr>
          <p:cNvSpPr txBox="1"/>
          <p:nvPr/>
        </p:nvSpPr>
        <p:spPr>
          <a:xfrm>
            <a:off x="555195" y="714151"/>
            <a:ext cx="7342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6699"/>
                </a:solidFill>
                <a:latin typeface="Comic Sans MS" panose="030F0702030302020204" pitchFamily="66" charset="0"/>
              </a:rPr>
              <a:t>A: Where’s </a:t>
            </a:r>
            <a:r>
              <a:rPr lang="en-US" sz="4800" dirty="0">
                <a:solidFill>
                  <a:srgbClr val="FF6699"/>
                </a:solidFill>
                <a:latin typeface="Comic Sans MS" panose="030F0702030302020204" pitchFamily="66" charset="0"/>
              </a:rPr>
              <a:t>your school?</a:t>
            </a:r>
          </a:p>
          <a:p>
            <a:r>
              <a:rPr lang="en-US" sz="4800">
                <a:solidFill>
                  <a:srgbClr val="FF6699"/>
                </a:solidFill>
                <a:latin typeface="Comic Sans MS" panose="030F0702030302020204" pitchFamily="66" charset="0"/>
              </a:rPr>
              <a:t>B: It’s </a:t>
            </a:r>
            <a:r>
              <a:rPr lang="en-US" sz="4800" dirty="0">
                <a:solidFill>
                  <a:srgbClr val="FF6699"/>
                </a:solidFill>
                <a:latin typeface="Comic Sans MS" panose="030F0702030302020204" pitchFamily="66" charset="0"/>
              </a:rPr>
              <a:t>in </a:t>
            </a:r>
            <a:r>
              <a:rPr lang="en-US" sz="4800">
                <a:solidFill>
                  <a:srgbClr val="FF6699"/>
                </a:solidFill>
                <a:latin typeface="Comic Sans MS" panose="030F0702030302020204" pitchFamily="66" charset="0"/>
              </a:rPr>
              <a:t>the ______.</a:t>
            </a:r>
            <a:endParaRPr lang="en-US" sz="4800" dirty="0">
              <a:solidFill>
                <a:srgbClr val="FF66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E54CD-5A9D-DB57-2A2F-72BFD0DD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5" y="2430910"/>
            <a:ext cx="4693118" cy="22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3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827860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64" y="3743325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2800351" y="1070373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0120" y="1097757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56058" y="554043"/>
            <a:ext cx="5508961" cy="760408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igh Tower Text" pitchFamily="18" charset="0"/>
                <a:cs typeface="Times New Roman" pitchFamily="18" charset="0"/>
              </a:rPr>
              <a:t>Congratulations</a:t>
            </a:r>
            <a:endParaRPr lang="vi-VN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9" descr="animierte-ostereier-bilder-1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1937"/>
            <a:ext cx="2143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03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1CAC2-722A-4445-A9ED-3DCE677D56C7}"/>
              </a:ext>
            </a:extLst>
          </p:cNvPr>
          <p:cNvSpPr txBox="1"/>
          <p:nvPr/>
        </p:nvSpPr>
        <p:spPr>
          <a:xfrm>
            <a:off x="571499" y="840507"/>
            <a:ext cx="750339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A: Where’s </a:t>
            </a:r>
            <a:r>
              <a:rPr lang="en-US" sz="4950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your school?</a:t>
            </a:r>
          </a:p>
          <a:p>
            <a:r>
              <a:rPr lang="en-US" sz="495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B: It’s in _______.</a:t>
            </a:r>
            <a:endParaRPr lang="en-US" sz="4950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085133-3E89-7592-CCAB-50D1F0679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48" y="2612699"/>
            <a:ext cx="4472820" cy="2091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3658" y="1602254"/>
            <a:ext cx="278794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0070C0"/>
                </a:solidFill>
                <a:latin typeface="Comic Sans MS" panose="030F0702030302020204" pitchFamily="66" charset="0"/>
              </a:rPr>
              <a:t>the town</a:t>
            </a:r>
            <a:endParaRPr lang="en-GB" sz="495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827860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64" y="3743325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2818534" y="945840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4019" y="945840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56058" y="554043"/>
            <a:ext cx="5508961" cy="760408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5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igh Tower Text" pitchFamily="18" charset="0"/>
                <a:cs typeface="Times New Roman" pitchFamily="18" charset="0"/>
              </a:rPr>
              <a:t>CongratulationS!</a:t>
            </a:r>
            <a:endParaRPr lang="vi-VN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9" descr="animierte-ostereier-bilder-1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1937"/>
            <a:ext cx="2143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4836499" y="2380356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2838513" y="2598561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85057-0484-0C47-88FD-EE8FFACCDD69}"/>
              </a:ext>
            </a:extLst>
          </p:cNvPr>
          <p:cNvSpPr txBox="1"/>
          <p:nvPr/>
        </p:nvSpPr>
        <p:spPr>
          <a:xfrm>
            <a:off x="832200" y="2895397"/>
            <a:ext cx="7469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Comic Sans MS" panose="030F0702030302020204" pitchFamily="66" charset="0"/>
              </a:rPr>
              <a:t>A: Where’s your _______?</a:t>
            </a:r>
            <a:endParaRPr lang="en-US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4400">
                <a:solidFill>
                  <a:srgbClr val="C00000"/>
                </a:solidFill>
                <a:latin typeface="Comic Sans MS" panose="030F0702030302020204" pitchFamily="66" charset="0"/>
              </a:rPr>
              <a:t>B: It’s in _______.</a:t>
            </a:r>
            <a:endParaRPr lang="en-US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DD853-94FC-1D7C-8342-417252711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8" y="245559"/>
            <a:ext cx="4788708" cy="2280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197" y="2890840"/>
            <a:ext cx="169148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school</a:t>
            </a:r>
            <a:endParaRPr lang="en-GB" sz="405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856" y="3618672"/>
            <a:ext cx="2453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city</a:t>
            </a:r>
            <a:endParaRPr lang="en-GB" sz="405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3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827860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64" y="3743325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1885781" y="1134669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3427" y="1097757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56058" y="554043"/>
            <a:ext cx="5508961" cy="760408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5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igh Tower Text" pitchFamily="18" charset="0"/>
                <a:cs typeface="Times New Roman" pitchFamily="18" charset="0"/>
              </a:rPr>
              <a:t>CongratulationS!</a:t>
            </a:r>
            <a:endParaRPr lang="vi-VN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9" descr="animierte-ostereier-bilder-1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1937"/>
            <a:ext cx="2143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5644091" y="1097757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4836499" y="2380356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2838513" y="2598561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9321F-9F67-CC46-8196-34074847E542}"/>
              </a:ext>
            </a:extLst>
          </p:cNvPr>
          <p:cNvSpPr txBox="1"/>
          <p:nvPr/>
        </p:nvSpPr>
        <p:spPr>
          <a:xfrm>
            <a:off x="262551" y="628055"/>
            <a:ext cx="9057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Comic Sans MS" panose="030F0702030302020204" pitchFamily="66" charset="0"/>
              </a:rPr>
              <a:t>A: ______ your school?</a:t>
            </a:r>
            <a:endParaRPr lang="en-US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4800">
                <a:solidFill>
                  <a:srgbClr val="0070C0"/>
                </a:solidFill>
                <a:latin typeface="Comic Sans MS" panose="030F0702030302020204" pitchFamily="66" charset="0"/>
              </a:rPr>
              <a:t>B: It’s ______________.</a:t>
            </a:r>
            <a:endParaRPr lang="en-US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9A507-908E-0456-5B87-35BAF9DA6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1" y="2351150"/>
            <a:ext cx="4444064" cy="2137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3875" y="1389443"/>
            <a:ext cx="4480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 the mountains</a:t>
            </a:r>
            <a:endParaRPr lang="en-GB" sz="440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014" y="628055"/>
            <a:ext cx="2361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Where’s</a:t>
            </a:r>
            <a:endParaRPr lang="en-GB" sz="440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7"/>
          <p:cNvSpPr/>
          <p:nvPr/>
        </p:nvSpPr>
        <p:spPr>
          <a:xfrm>
            <a:off x="1522356" y="12414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5" name="Google Shape;2065;p37"/>
          <p:cNvSpPr/>
          <p:nvPr/>
        </p:nvSpPr>
        <p:spPr>
          <a:xfrm flipH="1">
            <a:off x="1501574" y="36558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6" name="Google Shape;2066;p37"/>
          <p:cNvSpPr/>
          <p:nvPr/>
        </p:nvSpPr>
        <p:spPr>
          <a:xfrm rot="10800000">
            <a:off x="1493389" y="237661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1433872" y="127367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0" name="Google Shape;2070;p37"/>
          <p:cNvSpPr/>
          <p:nvPr/>
        </p:nvSpPr>
        <p:spPr>
          <a:xfrm rot="10800000">
            <a:off x="1472535" y="2502193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1" name="Google Shape;2071;p37"/>
          <p:cNvSpPr/>
          <p:nvPr/>
        </p:nvSpPr>
        <p:spPr>
          <a:xfrm rot="11765489">
            <a:off x="1501572" y="347911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2" name="Google Shape;2072;p37"/>
          <p:cNvSpPr txBox="1">
            <a:spLocks noGrp="1"/>
          </p:cNvSpPr>
          <p:nvPr>
            <p:ph type="title"/>
          </p:nvPr>
        </p:nvSpPr>
        <p:spPr>
          <a:xfrm rot="1973">
            <a:off x="1413196" y="1325124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3" name="Google Shape;2073;p37"/>
          <p:cNvSpPr txBox="1">
            <a:spLocks noGrp="1"/>
          </p:cNvSpPr>
          <p:nvPr>
            <p:ph type="title" idx="2"/>
          </p:nvPr>
        </p:nvSpPr>
        <p:spPr>
          <a:xfrm>
            <a:off x="2230843" y="1199065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" sz="3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arm-up</a:t>
            </a:r>
            <a:br>
              <a:rPr lang="en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Guessing game</a:t>
            </a:r>
            <a:br>
              <a:rPr lang="en-US" sz="2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sz="22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Table of contents</a:t>
            </a:r>
            <a:endParaRPr sz="3600" dirty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79" name="Google Shape;2079;p37"/>
          <p:cNvSpPr txBox="1">
            <a:spLocks noGrp="1"/>
          </p:cNvSpPr>
          <p:nvPr>
            <p:ph type="title" idx="6"/>
          </p:nvPr>
        </p:nvSpPr>
        <p:spPr>
          <a:xfrm rot="1973">
            <a:off x="1485529" y="2560273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82" name="Google Shape;2082;p37"/>
          <p:cNvSpPr txBox="1">
            <a:spLocks noGrp="1"/>
          </p:cNvSpPr>
          <p:nvPr>
            <p:ph type="title" idx="9"/>
          </p:nvPr>
        </p:nvSpPr>
        <p:spPr>
          <a:xfrm rot="1973">
            <a:off x="1509944" y="3581799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" name="Google Shape;2065;p37">
            <a:extLst>
              <a:ext uri="{FF2B5EF4-FFF2-40B4-BE49-F238E27FC236}">
                <a16:creationId xmlns:a16="http://schemas.microsoft.com/office/drawing/2014/main" id="{60A1DCE1-A11F-6BB8-86C9-93FF5B9697F5}"/>
              </a:ext>
            </a:extLst>
          </p:cNvPr>
          <p:cNvSpPr/>
          <p:nvPr/>
        </p:nvSpPr>
        <p:spPr>
          <a:xfrm flipH="1">
            <a:off x="5052246" y="132253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BF4B58C5-4233-53AE-9CE7-9C9937773BE5}"/>
              </a:ext>
            </a:extLst>
          </p:cNvPr>
          <p:cNvSpPr/>
          <p:nvPr/>
        </p:nvSpPr>
        <p:spPr>
          <a:xfrm>
            <a:off x="5150080" y="1339043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4" name="Google Shape;2082;p37">
            <a:extLst>
              <a:ext uri="{FF2B5EF4-FFF2-40B4-BE49-F238E27FC236}">
                <a16:creationId xmlns:a16="http://schemas.microsoft.com/office/drawing/2014/main" id="{1812FF0D-9260-FCD7-1F49-EF6AA05F7776}"/>
              </a:ext>
            </a:extLst>
          </p:cNvPr>
          <p:cNvSpPr txBox="1">
            <a:spLocks/>
          </p:cNvSpPr>
          <p:nvPr/>
        </p:nvSpPr>
        <p:spPr>
          <a:xfrm rot="1973">
            <a:off x="5129415" y="1378602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" dirty="0"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5" name="Google Shape;2065;p37">
            <a:extLst>
              <a:ext uri="{FF2B5EF4-FFF2-40B4-BE49-F238E27FC236}">
                <a16:creationId xmlns:a16="http://schemas.microsoft.com/office/drawing/2014/main" id="{D0A9A8E9-6046-77AD-1A9B-00B517956855}"/>
              </a:ext>
            </a:extLst>
          </p:cNvPr>
          <p:cNvSpPr/>
          <p:nvPr/>
        </p:nvSpPr>
        <p:spPr>
          <a:xfrm rot="10091213" flipH="1">
            <a:off x="5052247" y="231905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071;p37">
            <a:extLst>
              <a:ext uri="{FF2B5EF4-FFF2-40B4-BE49-F238E27FC236}">
                <a16:creationId xmlns:a16="http://schemas.microsoft.com/office/drawing/2014/main" id="{0427E7DE-2AFC-FD70-9065-1E825C80E963}"/>
              </a:ext>
            </a:extLst>
          </p:cNvPr>
          <p:cNvSpPr/>
          <p:nvPr/>
        </p:nvSpPr>
        <p:spPr>
          <a:xfrm>
            <a:off x="5060555" y="242242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7" name="Google Shape;2082;p37">
            <a:extLst>
              <a:ext uri="{FF2B5EF4-FFF2-40B4-BE49-F238E27FC236}">
                <a16:creationId xmlns:a16="http://schemas.microsoft.com/office/drawing/2014/main" id="{942F2B3C-2F0D-7DFF-CB21-78E707323CFA}"/>
              </a:ext>
            </a:extLst>
          </p:cNvPr>
          <p:cNvSpPr txBox="1">
            <a:spLocks/>
          </p:cNvSpPr>
          <p:nvPr/>
        </p:nvSpPr>
        <p:spPr>
          <a:xfrm rot="1973">
            <a:off x="5039890" y="2490343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" dirty="0"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8" name="Google Shape;2073;p37">
            <a:extLst>
              <a:ext uri="{FF2B5EF4-FFF2-40B4-BE49-F238E27FC236}">
                <a16:creationId xmlns:a16="http://schemas.microsoft.com/office/drawing/2014/main" id="{A507E5A7-7142-6DDE-E18B-C9B710A178A6}"/>
              </a:ext>
            </a:extLst>
          </p:cNvPr>
          <p:cNvSpPr txBox="1">
            <a:spLocks/>
          </p:cNvSpPr>
          <p:nvPr/>
        </p:nvSpPr>
        <p:spPr>
          <a:xfrm>
            <a:off x="2437742" y="2374951"/>
            <a:ext cx="2861803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algn="l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Activity 4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Listen and number.  </a:t>
            </a:r>
          </a:p>
        </p:txBody>
      </p:sp>
      <p:sp>
        <p:nvSpPr>
          <p:cNvPr id="11" name="Google Shape;2073;p37">
            <a:extLst>
              <a:ext uri="{FF2B5EF4-FFF2-40B4-BE49-F238E27FC236}">
                <a16:creationId xmlns:a16="http://schemas.microsoft.com/office/drawing/2014/main" id="{B11F5064-B207-D4B0-F423-3EE70EADD28F}"/>
              </a:ext>
            </a:extLst>
          </p:cNvPr>
          <p:cNvSpPr txBox="1">
            <a:spLocks/>
          </p:cNvSpPr>
          <p:nvPr/>
        </p:nvSpPr>
        <p:spPr>
          <a:xfrm>
            <a:off x="2274962" y="3466352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Activity 5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Look, complete </a:t>
            </a:r>
            <a:br>
              <a:rPr lang="en-US" sz="2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and read.  </a:t>
            </a:r>
          </a:p>
        </p:txBody>
      </p:sp>
      <p:sp>
        <p:nvSpPr>
          <p:cNvPr id="14" name="Google Shape;2073;p37">
            <a:extLst>
              <a:ext uri="{FF2B5EF4-FFF2-40B4-BE49-F238E27FC236}">
                <a16:creationId xmlns:a16="http://schemas.microsoft.com/office/drawing/2014/main" id="{9247DFE6-7EF4-8EE0-67CF-FCA897DB8187}"/>
              </a:ext>
            </a:extLst>
          </p:cNvPr>
          <p:cNvSpPr txBox="1">
            <a:spLocks/>
          </p:cNvSpPr>
          <p:nvPr/>
        </p:nvSpPr>
        <p:spPr>
          <a:xfrm>
            <a:off x="5999487" y="1241410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Activity 6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Let’s play.  </a:t>
            </a:r>
          </a:p>
        </p:txBody>
      </p:sp>
      <p:sp>
        <p:nvSpPr>
          <p:cNvPr id="18" name="Google Shape;2073;p37">
            <a:extLst>
              <a:ext uri="{FF2B5EF4-FFF2-40B4-BE49-F238E27FC236}">
                <a16:creationId xmlns:a16="http://schemas.microsoft.com/office/drawing/2014/main" id="{788B9197-4414-2F44-A1D4-C33A9AC598E2}"/>
              </a:ext>
            </a:extLst>
          </p:cNvPr>
          <p:cNvSpPr txBox="1">
            <a:spLocks/>
          </p:cNvSpPr>
          <p:nvPr/>
        </p:nvSpPr>
        <p:spPr>
          <a:xfrm>
            <a:off x="5438480" y="2362941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</a:t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3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827860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:\ppt\dancing_giraffe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64" y="3743325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3861793" y="752079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56058" y="554043"/>
            <a:ext cx="5508961" cy="760408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igh Tower Text" pitchFamily="18" charset="0"/>
                <a:cs typeface="Times New Roman" pitchFamily="18" charset="0"/>
              </a:rPr>
              <a:t>Congratulation</a:t>
            </a:r>
            <a:endParaRPr lang="vi-VN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9" descr="animierte-ostereier-bilder-1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1937"/>
            <a:ext cx="2143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2084920" y="881544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5875185" y="682629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1368557" y="2545883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3312686" y="2547507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5122897" y="2408839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6618091" y="2390067"/>
            <a:ext cx="1394222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5">
                    <a:lumMod val="75000"/>
                  </a:schemeClr>
                </a:solidFill>
              </a:rPr>
              <a:t>Activity 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29728" y="810518"/>
            <a:ext cx="1479376" cy="10890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tx1"/>
                </a:solidFill>
              </a:rPr>
              <a:t>04</a:t>
            </a:r>
            <a:endParaRPr sz="7500" dirty="0">
              <a:solidFill>
                <a:schemeClr val="tx1"/>
              </a:solidFill>
            </a:endParaRPr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B24E6A5E-74CC-A2F8-1CFF-FA162A3F93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539293" y="339234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Let’s play.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141697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09BF7-F54D-8DAC-84FF-F7D2A246E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1" y="646225"/>
            <a:ext cx="7818167" cy="36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>
                    <a:lumMod val="75000"/>
                  </a:schemeClr>
                </a:solidFill>
              </a:rPr>
              <a:t>Game</a:t>
            </a:r>
            <a:endParaRPr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6928835" y="792754"/>
            <a:ext cx="1446912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tx1"/>
                </a:solidFill>
              </a:rPr>
              <a:t>05</a:t>
            </a:r>
            <a:endParaRPr sz="7500" dirty="0">
              <a:solidFill>
                <a:schemeClr val="tx1"/>
              </a:solidFill>
            </a:endParaRPr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176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5 Rectángulo redondeado">
            <a:extLst>
              <a:ext uri="{FF2B5EF4-FFF2-40B4-BE49-F238E27FC236}">
                <a16:creationId xmlns:a16="http://schemas.microsoft.com/office/drawing/2014/main" id="{13BC6CA9-63EB-9236-10A5-C0766AABB563}"/>
              </a:ext>
            </a:extLst>
          </p:cNvPr>
          <p:cNvSpPr/>
          <p:nvPr/>
        </p:nvSpPr>
        <p:spPr>
          <a:xfrm>
            <a:off x="3819239" y="1183257"/>
            <a:ext cx="1213945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b="1" dirty="0" err="1">
                <a:solidFill>
                  <a:srgbClr val="4A2A04"/>
                </a:solidFill>
                <a:latin typeface="Arial"/>
              </a:rPr>
              <a:t>mountains</a:t>
            </a:r>
            <a:endParaRPr lang="es-CO" b="1" kern="0" dirty="0">
              <a:solidFill>
                <a:srgbClr val="4A2A04"/>
              </a:solidFill>
              <a:latin typeface="Arial"/>
              <a:sym typeface="Arial"/>
            </a:endParaRPr>
          </a:p>
        </p:txBody>
      </p:sp>
      <p:sp>
        <p:nvSpPr>
          <p:cNvPr id="7" name="17 Rectángulo redondeado">
            <a:extLst>
              <a:ext uri="{FF2B5EF4-FFF2-40B4-BE49-F238E27FC236}">
                <a16:creationId xmlns:a16="http://schemas.microsoft.com/office/drawing/2014/main" id="{BB190117-7043-EEFD-0EA1-EC6B8E4F7637}"/>
              </a:ext>
            </a:extLst>
          </p:cNvPr>
          <p:cNvSpPr/>
          <p:nvPr/>
        </p:nvSpPr>
        <p:spPr>
          <a:xfrm>
            <a:off x="6544662" y="1183257"/>
            <a:ext cx="1213945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000" b="1" dirty="0" err="1">
                <a:solidFill>
                  <a:srgbClr val="4A2A04"/>
                </a:solidFill>
                <a:latin typeface="Arial"/>
              </a:rPr>
              <a:t>city</a:t>
            </a:r>
            <a:endParaRPr lang="es-CO" sz="2000" b="1" kern="0" dirty="0">
              <a:solidFill>
                <a:srgbClr val="4A2A04"/>
              </a:solidFill>
              <a:latin typeface="Arial"/>
              <a:sym typeface="Arial"/>
            </a:endParaRPr>
          </a:p>
        </p:txBody>
      </p:sp>
      <p:sp>
        <p:nvSpPr>
          <p:cNvPr id="8" name="18 Rectángulo redondeado">
            <a:extLst>
              <a:ext uri="{FF2B5EF4-FFF2-40B4-BE49-F238E27FC236}">
                <a16:creationId xmlns:a16="http://schemas.microsoft.com/office/drawing/2014/main" id="{B62FAC63-0CC6-F26B-756B-EF16F919442E}"/>
              </a:ext>
            </a:extLst>
          </p:cNvPr>
          <p:cNvSpPr/>
          <p:nvPr/>
        </p:nvSpPr>
        <p:spPr>
          <a:xfrm>
            <a:off x="2495049" y="1183257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000" b="1" dirty="0" err="1">
                <a:solidFill>
                  <a:srgbClr val="4A2A04"/>
                </a:solidFill>
                <a:latin typeface="Arial"/>
              </a:rPr>
              <a:t>school</a:t>
            </a:r>
            <a:endParaRPr lang="es-CO" sz="1800" b="1" kern="0" dirty="0">
              <a:solidFill>
                <a:srgbClr val="4A2A04"/>
              </a:solidFill>
              <a:latin typeface="Arial"/>
              <a:sym typeface="Arial"/>
            </a:endParaRPr>
          </a:p>
        </p:txBody>
      </p:sp>
      <p:sp>
        <p:nvSpPr>
          <p:cNvPr id="9" name="19 Rectángulo redondeado">
            <a:extLst>
              <a:ext uri="{FF2B5EF4-FFF2-40B4-BE49-F238E27FC236}">
                <a16:creationId xmlns:a16="http://schemas.microsoft.com/office/drawing/2014/main" id="{9330F9F5-8A6A-F0DD-7F13-53E692CA05D0}"/>
              </a:ext>
            </a:extLst>
          </p:cNvPr>
          <p:cNvSpPr/>
          <p:nvPr/>
        </p:nvSpPr>
        <p:spPr>
          <a:xfrm>
            <a:off x="2495049" y="2937613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000" b="1" kern="0" dirty="0" err="1">
                <a:solidFill>
                  <a:srgbClr val="4A2A04"/>
                </a:solidFill>
                <a:latin typeface="Arial"/>
                <a:sym typeface="Arial"/>
              </a:rPr>
              <a:t>village</a:t>
            </a:r>
            <a:endParaRPr lang="es-CO" sz="2000" b="1" kern="0" dirty="0">
              <a:solidFill>
                <a:srgbClr val="4A2A04"/>
              </a:solidFill>
              <a:latin typeface="Arial"/>
              <a:sym typeface="Arial"/>
            </a:endParaRPr>
          </a:p>
        </p:txBody>
      </p:sp>
      <p:sp>
        <p:nvSpPr>
          <p:cNvPr id="13" name="13">
            <a:extLst>
              <a:ext uri="{FF2B5EF4-FFF2-40B4-BE49-F238E27FC236}">
                <a16:creationId xmlns:a16="http://schemas.microsoft.com/office/drawing/2014/main" id="{57660860-5F17-E755-4B2A-B95F912F25BE}"/>
              </a:ext>
            </a:extLst>
          </p:cNvPr>
          <p:cNvSpPr/>
          <p:nvPr/>
        </p:nvSpPr>
        <p:spPr>
          <a:xfrm>
            <a:off x="1154132" y="2937613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800" b="1" kern="0" dirty="0" err="1">
                <a:solidFill>
                  <a:srgbClr val="4A2A04"/>
                </a:solidFill>
                <a:latin typeface="Arial"/>
                <a:sym typeface="Arial"/>
              </a:rPr>
              <a:t>town</a:t>
            </a:r>
            <a:endParaRPr lang="es-CO" sz="2800" b="1" kern="0" dirty="0">
              <a:solidFill>
                <a:srgbClr val="4A2A04"/>
              </a:solidFill>
              <a:latin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17991-0E40-AE96-7EF3-FCD2FC5F9FD7}"/>
              </a:ext>
            </a:extLst>
          </p:cNvPr>
          <p:cNvGrpSpPr/>
          <p:nvPr/>
        </p:nvGrpSpPr>
        <p:grpSpPr>
          <a:xfrm>
            <a:off x="1168647" y="1183257"/>
            <a:ext cx="1185962" cy="839530"/>
            <a:chOff x="2285520" y="1437112"/>
            <a:chExt cx="1204643" cy="1512168"/>
          </a:xfrm>
          <a:solidFill>
            <a:schemeClr val="accent3">
              <a:lumMod val="50000"/>
            </a:schemeClr>
          </a:solidFill>
        </p:grpSpPr>
        <p:sp>
          <p:nvSpPr>
            <p:cNvPr id="15" name="14 Rectángulo redondeado">
              <a:extLst>
                <a:ext uri="{FF2B5EF4-FFF2-40B4-BE49-F238E27FC236}">
                  <a16:creationId xmlns:a16="http://schemas.microsoft.com/office/drawing/2014/main" id="{90DFEEA2-4F5F-3B56-47DD-84F8CE6BA861}"/>
                </a:ext>
              </a:extLst>
            </p:cNvPr>
            <p:cNvSpPr/>
            <p:nvPr/>
          </p:nvSpPr>
          <p:spPr>
            <a:xfrm>
              <a:off x="2285520" y="1437112"/>
              <a:ext cx="1204643" cy="151216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s-CO" sz="1600" b="1" kern="0" dirty="0">
                <a:solidFill>
                  <a:srgbClr val="4A2A04"/>
                </a:solidFill>
                <a:latin typeface="Arial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4B1C1E-6AFC-A7A5-61B3-A79E37794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872" y="1540930"/>
              <a:ext cx="1037655" cy="10386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E1EA5B-35CD-1EA5-58BC-6A59AECEF2A9}"/>
              </a:ext>
            </a:extLst>
          </p:cNvPr>
          <p:cNvGrpSpPr/>
          <p:nvPr/>
        </p:nvGrpSpPr>
        <p:grpSpPr>
          <a:xfrm>
            <a:off x="5174067" y="1183257"/>
            <a:ext cx="1229470" cy="834875"/>
            <a:chOff x="6290940" y="1437112"/>
            <a:chExt cx="1248837" cy="1503784"/>
          </a:xfrm>
          <a:solidFill>
            <a:schemeClr val="accent3">
              <a:lumMod val="50000"/>
            </a:schemeClr>
          </a:solidFill>
        </p:grpSpPr>
        <p:sp>
          <p:nvSpPr>
            <p:cNvPr id="21" name="16 Rectángulo redondeado">
              <a:extLst>
                <a:ext uri="{FF2B5EF4-FFF2-40B4-BE49-F238E27FC236}">
                  <a16:creationId xmlns:a16="http://schemas.microsoft.com/office/drawing/2014/main" id="{5EFD6C93-D6A3-892A-FE54-542963BAFA4D}"/>
                </a:ext>
              </a:extLst>
            </p:cNvPr>
            <p:cNvSpPr/>
            <p:nvPr/>
          </p:nvSpPr>
          <p:spPr>
            <a:xfrm>
              <a:off x="6290940" y="1437112"/>
              <a:ext cx="1248837" cy="1503784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s-CO" sz="1400" b="1" kern="0" dirty="0">
                <a:solidFill>
                  <a:srgbClr val="4A2A04"/>
                </a:solidFill>
                <a:latin typeface="Arial"/>
                <a:sym typeface="Arial"/>
              </a:endParaRPr>
            </a:p>
          </p:txBody>
        </p:sp>
        <p:pic>
          <p:nvPicPr>
            <p:cNvPr id="22" name="Picture 2" descr="Toy ball Images, Stock Photos &amp;amp; Vectors | Shutterstock">
              <a:extLst>
                <a:ext uri="{FF2B5EF4-FFF2-40B4-BE49-F238E27FC236}">
                  <a16:creationId xmlns:a16="http://schemas.microsoft.com/office/drawing/2014/main" id="{4ED684AD-1918-E949-2419-ADDECCB15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14"/>
            <a:stretch>
              <a:fillRect/>
            </a:stretch>
          </p:blipFill>
          <p:spPr bwMode="auto">
            <a:xfrm>
              <a:off x="6404600" y="1769518"/>
              <a:ext cx="1079662" cy="792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4B67CB-6F6D-227A-614D-531316CBEFA6}"/>
              </a:ext>
            </a:extLst>
          </p:cNvPr>
          <p:cNvGrpSpPr/>
          <p:nvPr/>
        </p:nvGrpSpPr>
        <p:grpSpPr>
          <a:xfrm>
            <a:off x="3835967" y="2937613"/>
            <a:ext cx="1183786" cy="839530"/>
            <a:chOff x="4952840" y="3191468"/>
            <a:chExt cx="1202433" cy="1512168"/>
          </a:xfrm>
          <a:solidFill>
            <a:schemeClr val="accent3">
              <a:lumMod val="50000"/>
            </a:schemeClr>
          </a:solidFill>
        </p:grpSpPr>
        <p:sp>
          <p:nvSpPr>
            <p:cNvPr id="24" name="8 Rectángulo redondeado">
              <a:extLst>
                <a:ext uri="{FF2B5EF4-FFF2-40B4-BE49-F238E27FC236}">
                  <a16:creationId xmlns:a16="http://schemas.microsoft.com/office/drawing/2014/main" id="{41E470B7-2949-5944-F420-181E201448E0}"/>
                </a:ext>
              </a:extLst>
            </p:cNvPr>
            <p:cNvSpPr/>
            <p:nvPr/>
          </p:nvSpPr>
          <p:spPr>
            <a:xfrm>
              <a:off x="4952840" y="3191468"/>
              <a:ext cx="1202433" cy="1512168"/>
            </a:xfrm>
            <a:prstGeom prst="round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s-CO" sz="1733" b="1" kern="0" dirty="0">
                <a:solidFill>
                  <a:srgbClr val="4A2A04"/>
                </a:solidFill>
                <a:latin typeface="Arial"/>
                <a:sym typeface="Arial"/>
              </a:endParaRPr>
            </a:p>
          </p:txBody>
        </p:sp>
        <p:pic>
          <p:nvPicPr>
            <p:cNvPr id="25" name="Picture 2" descr="Buy Kid Toy Vehicle Dumper Truck DieCast Construction Tipper Car Yellow +  Black at affordable prices — free shipping, real reviews with photos — Joom">
              <a:extLst>
                <a:ext uri="{FF2B5EF4-FFF2-40B4-BE49-F238E27FC236}">
                  <a16:creationId xmlns:a16="http://schemas.microsoft.com/office/drawing/2014/main" id="{63FF0D91-BE9D-4080-FF21-0F7846268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252" y="3509711"/>
              <a:ext cx="987464" cy="9883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10">
            <a:extLst>
              <a:ext uri="{FF2B5EF4-FFF2-40B4-BE49-F238E27FC236}">
                <a16:creationId xmlns:a16="http://schemas.microsoft.com/office/drawing/2014/main" id="{89DAE22F-DDC0-47F3-5A25-49ECD8C7B398}"/>
              </a:ext>
            </a:extLst>
          </p:cNvPr>
          <p:cNvSpPr/>
          <p:nvPr/>
        </p:nvSpPr>
        <p:spPr>
          <a:xfrm>
            <a:off x="5204852" y="2959868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2133" b="1" kern="0" dirty="0">
              <a:solidFill>
                <a:srgbClr val="4A2A04"/>
              </a:solidFill>
              <a:latin typeface="Arial"/>
              <a:sym typeface="Arial"/>
            </a:endParaRPr>
          </a:p>
        </p:txBody>
      </p:sp>
      <p:sp>
        <p:nvSpPr>
          <p:cNvPr id="33" name="11">
            <a:extLst>
              <a:ext uri="{FF2B5EF4-FFF2-40B4-BE49-F238E27FC236}">
                <a16:creationId xmlns:a16="http://schemas.microsoft.com/office/drawing/2014/main" id="{DB3FAC92-8C00-55B0-CF6F-227BF9EDD0DB}"/>
              </a:ext>
            </a:extLst>
          </p:cNvPr>
          <p:cNvSpPr/>
          <p:nvPr/>
        </p:nvSpPr>
        <p:spPr>
          <a:xfrm>
            <a:off x="6517800" y="2937613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b="1" kern="0" dirty="0">
              <a:solidFill>
                <a:srgbClr val="4A2A04"/>
              </a:solidFill>
              <a:latin typeface="Arial"/>
              <a:sym typeface="Arial"/>
            </a:endParaRPr>
          </a:p>
        </p:txBody>
      </p:sp>
      <p:sp>
        <p:nvSpPr>
          <p:cNvPr id="41" name="tapa 7">
            <a:extLst>
              <a:ext uri="{FF2B5EF4-FFF2-40B4-BE49-F238E27FC236}">
                <a16:creationId xmlns:a16="http://schemas.microsoft.com/office/drawing/2014/main" id="{21BB56A7-6422-1076-96D4-8B9F2F1D5B2F}"/>
              </a:ext>
            </a:extLst>
          </p:cNvPr>
          <p:cNvSpPr/>
          <p:nvPr/>
        </p:nvSpPr>
        <p:spPr>
          <a:xfrm>
            <a:off x="1141950" y="2935077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dirty="0">
                <a:solidFill>
                  <a:srgbClr val="FFF7D5"/>
                </a:solidFill>
                <a:latin typeface="Arial"/>
              </a:rPr>
              <a:t>6</a:t>
            </a:r>
            <a:endParaRPr lang="es-CO" sz="2400" b="1" kern="0" dirty="0">
              <a:solidFill>
                <a:srgbClr val="FFF7D5"/>
              </a:solidFill>
              <a:latin typeface="Arial"/>
              <a:sym typeface="Arial"/>
            </a:endParaRPr>
          </a:p>
        </p:txBody>
      </p:sp>
      <p:sp>
        <p:nvSpPr>
          <p:cNvPr id="42" name="Tapa 2">
            <a:extLst>
              <a:ext uri="{FF2B5EF4-FFF2-40B4-BE49-F238E27FC236}">
                <a16:creationId xmlns:a16="http://schemas.microsoft.com/office/drawing/2014/main" id="{6AAE93C7-3FA4-9B5F-7A88-409D288A4075}"/>
              </a:ext>
            </a:extLst>
          </p:cNvPr>
          <p:cNvSpPr/>
          <p:nvPr/>
        </p:nvSpPr>
        <p:spPr>
          <a:xfrm>
            <a:off x="2469138" y="1167915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kern="0" dirty="0">
                <a:solidFill>
                  <a:srgbClr val="FFF7D5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43" name="tapa 3">
            <a:extLst>
              <a:ext uri="{FF2B5EF4-FFF2-40B4-BE49-F238E27FC236}">
                <a16:creationId xmlns:a16="http://schemas.microsoft.com/office/drawing/2014/main" id="{71A085F2-BBFA-77B5-53BA-0EB47EFA308C}"/>
              </a:ext>
            </a:extLst>
          </p:cNvPr>
          <p:cNvSpPr/>
          <p:nvPr/>
        </p:nvSpPr>
        <p:spPr>
          <a:xfrm>
            <a:off x="3853699" y="1176682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kern="0" dirty="0">
                <a:solidFill>
                  <a:srgbClr val="FFF7D5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44" name="tapa 5">
            <a:extLst>
              <a:ext uri="{FF2B5EF4-FFF2-40B4-BE49-F238E27FC236}">
                <a16:creationId xmlns:a16="http://schemas.microsoft.com/office/drawing/2014/main" id="{8D903EC1-A9F7-A73B-3E88-4F0AE6DB2B4B}"/>
              </a:ext>
            </a:extLst>
          </p:cNvPr>
          <p:cNvSpPr/>
          <p:nvPr/>
        </p:nvSpPr>
        <p:spPr>
          <a:xfrm>
            <a:off x="6554645" y="1175962"/>
            <a:ext cx="1240394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kern="0" dirty="0">
                <a:solidFill>
                  <a:srgbClr val="FFF7D5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48" name="tapa 8">
            <a:extLst>
              <a:ext uri="{FF2B5EF4-FFF2-40B4-BE49-F238E27FC236}">
                <a16:creationId xmlns:a16="http://schemas.microsoft.com/office/drawing/2014/main" id="{A38E2D71-8292-7978-9155-AA20EF9272F5}"/>
              </a:ext>
            </a:extLst>
          </p:cNvPr>
          <p:cNvSpPr/>
          <p:nvPr/>
        </p:nvSpPr>
        <p:spPr>
          <a:xfrm>
            <a:off x="2524006" y="2890683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dirty="0">
                <a:solidFill>
                  <a:srgbClr val="FFF7D5"/>
                </a:solidFill>
                <a:latin typeface="Arial"/>
              </a:rPr>
              <a:t>7</a:t>
            </a:r>
            <a:endParaRPr lang="es-CO" sz="2400" b="1" kern="0" dirty="0">
              <a:solidFill>
                <a:srgbClr val="FFF7D5"/>
              </a:solidFill>
              <a:latin typeface="Arial"/>
              <a:sym typeface="Arial"/>
            </a:endParaRPr>
          </a:p>
        </p:txBody>
      </p:sp>
      <p:sp>
        <p:nvSpPr>
          <p:cNvPr id="62" name="Flecha 7">
            <a:extLst>
              <a:ext uri="{FF2B5EF4-FFF2-40B4-BE49-F238E27FC236}">
                <a16:creationId xmlns:a16="http://schemas.microsoft.com/office/drawing/2014/main" id="{A7E040F2-871F-0616-01BF-B63DA6508076}"/>
              </a:ext>
            </a:extLst>
          </p:cNvPr>
          <p:cNvSpPr/>
          <p:nvPr/>
        </p:nvSpPr>
        <p:spPr>
          <a:xfrm>
            <a:off x="1510110" y="4100866"/>
            <a:ext cx="474139" cy="351400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>
              <a:solidFill>
                <a:srgbClr val="FF0000"/>
              </a:solidFill>
              <a:latin typeface="Arial"/>
              <a:sym typeface="Arial"/>
            </a:endParaRPr>
          </a:p>
        </p:txBody>
      </p:sp>
      <p:pic>
        <p:nvPicPr>
          <p:cNvPr id="64" name="Flecha 2">
            <a:extLst>
              <a:ext uri="{FF2B5EF4-FFF2-40B4-BE49-F238E27FC236}">
                <a16:creationId xmlns:a16="http://schemas.microsoft.com/office/drawing/2014/main" id="{C5D6D877-9AA2-DB14-81A4-B5AC0419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03" y="2196949"/>
            <a:ext cx="450110" cy="300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5" name="Flecha 3">
            <a:extLst>
              <a:ext uri="{FF2B5EF4-FFF2-40B4-BE49-F238E27FC236}">
                <a16:creationId xmlns:a16="http://schemas.microsoft.com/office/drawing/2014/main" id="{533A4C2D-06C5-F05D-65DC-DD0B20D06C39}"/>
              </a:ext>
            </a:extLst>
          </p:cNvPr>
          <p:cNvSpPr/>
          <p:nvPr/>
        </p:nvSpPr>
        <p:spPr>
          <a:xfrm>
            <a:off x="4227501" y="2195905"/>
            <a:ext cx="422853" cy="288272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66" name="Flecha 5">
            <a:extLst>
              <a:ext uri="{FF2B5EF4-FFF2-40B4-BE49-F238E27FC236}">
                <a16:creationId xmlns:a16="http://schemas.microsoft.com/office/drawing/2014/main" id="{0979804E-97BB-FB3A-51B4-B2EEE43A8577}"/>
              </a:ext>
            </a:extLst>
          </p:cNvPr>
          <p:cNvSpPr/>
          <p:nvPr/>
        </p:nvSpPr>
        <p:spPr>
          <a:xfrm>
            <a:off x="6939967" y="2176244"/>
            <a:ext cx="450110" cy="375164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>
              <a:solidFill>
                <a:srgbClr val="FF0000"/>
              </a:solidFill>
              <a:latin typeface="Arial"/>
              <a:sym typeface="Arial"/>
            </a:endParaRPr>
          </a:p>
        </p:txBody>
      </p:sp>
      <p:grpSp>
        <p:nvGrpSpPr>
          <p:cNvPr id="67" name="Google Shape;5767;p83">
            <a:extLst>
              <a:ext uri="{FF2B5EF4-FFF2-40B4-BE49-F238E27FC236}">
                <a16:creationId xmlns:a16="http://schemas.microsoft.com/office/drawing/2014/main" id="{A36FE2B4-6B61-6362-0283-51B3E60E75B7}"/>
              </a:ext>
            </a:extLst>
          </p:cNvPr>
          <p:cNvGrpSpPr/>
          <p:nvPr/>
        </p:nvGrpSpPr>
        <p:grpSpPr>
          <a:xfrm>
            <a:off x="-1116873" y="6212805"/>
            <a:ext cx="542312" cy="217266"/>
            <a:chOff x="5237538" y="2638045"/>
            <a:chExt cx="515653" cy="366333"/>
          </a:xfrm>
          <a:solidFill>
            <a:schemeClr val="accent3">
              <a:lumMod val="50000"/>
            </a:schemeClr>
          </a:solidFill>
        </p:grpSpPr>
        <p:sp>
          <p:nvSpPr>
            <p:cNvPr id="68" name="Google Shape;5768;p83">
              <a:extLst>
                <a:ext uri="{FF2B5EF4-FFF2-40B4-BE49-F238E27FC236}">
                  <a16:creationId xmlns:a16="http://schemas.microsoft.com/office/drawing/2014/main" id="{A0BF70C0-2791-F51E-1011-B372467D7701}"/>
                </a:ext>
              </a:extLst>
            </p:cNvPr>
            <p:cNvSpPr/>
            <p:nvPr/>
          </p:nvSpPr>
          <p:spPr>
            <a:xfrm>
              <a:off x="5237538" y="2638045"/>
              <a:ext cx="509502" cy="366333"/>
            </a:xfrm>
            <a:custGeom>
              <a:avLst/>
              <a:gdLst/>
              <a:ahLst/>
              <a:cxnLst/>
              <a:rect l="l" t="t" r="r" b="b"/>
              <a:pathLst>
                <a:path w="4058" h="2918" extrusionOk="0">
                  <a:moveTo>
                    <a:pt x="2156" y="0"/>
                  </a:moveTo>
                  <a:cubicBezTo>
                    <a:pt x="1993" y="0"/>
                    <a:pt x="1828" y="41"/>
                    <a:pt x="1677" y="126"/>
                  </a:cubicBezTo>
                  <a:cubicBezTo>
                    <a:pt x="1677" y="515"/>
                    <a:pt x="1558" y="666"/>
                    <a:pt x="1436" y="666"/>
                  </a:cubicBezTo>
                  <a:cubicBezTo>
                    <a:pt x="1375" y="666"/>
                    <a:pt x="1313" y="628"/>
                    <a:pt x="1264" y="563"/>
                  </a:cubicBezTo>
                  <a:cubicBezTo>
                    <a:pt x="1094" y="369"/>
                    <a:pt x="1288" y="102"/>
                    <a:pt x="1288" y="102"/>
                  </a:cubicBezTo>
                  <a:lnTo>
                    <a:pt x="1288" y="102"/>
                  </a:lnTo>
                  <a:lnTo>
                    <a:pt x="171" y="223"/>
                  </a:lnTo>
                  <a:cubicBezTo>
                    <a:pt x="1" y="587"/>
                    <a:pt x="511" y="1389"/>
                    <a:pt x="511" y="1389"/>
                  </a:cubicBezTo>
                  <a:cubicBezTo>
                    <a:pt x="511" y="1389"/>
                    <a:pt x="744" y="1214"/>
                    <a:pt x="962" y="1214"/>
                  </a:cubicBezTo>
                  <a:cubicBezTo>
                    <a:pt x="1026" y="1214"/>
                    <a:pt x="1088" y="1229"/>
                    <a:pt x="1143" y="1268"/>
                  </a:cubicBezTo>
                  <a:cubicBezTo>
                    <a:pt x="1386" y="1438"/>
                    <a:pt x="633" y="1851"/>
                    <a:pt x="633" y="1851"/>
                  </a:cubicBezTo>
                  <a:cubicBezTo>
                    <a:pt x="778" y="2312"/>
                    <a:pt x="1604" y="2628"/>
                    <a:pt x="1604" y="2628"/>
                  </a:cubicBezTo>
                  <a:cubicBezTo>
                    <a:pt x="1604" y="2628"/>
                    <a:pt x="1954" y="1819"/>
                    <a:pt x="2260" y="1819"/>
                  </a:cubicBezTo>
                  <a:cubicBezTo>
                    <a:pt x="2276" y="1819"/>
                    <a:pt x="2293" y="1821"/>
                    <a:pt x="2309" y="1826"/>
                  </a:cubicBezTo>
                  <a:cubicBezTo>
                    <a:pt x="2649" y="1948"/>
                    <a:pt x="2042" y="2847"/>
                    <a:pt x="2042" y="2847"/>
                  </a:cubicBezTo>
                  <a:cubicBezTo>
                    <a:pt x="2137" y="2896"/>
                    <a:pt x="2231" y="2917"/>
                    <a:pt x="2323" y="2917"/>
                  </a:cubicBezTo>
                  <a:cubicBezTo>
                    <a:pt x="2911" y="2917"/>
                    <a:pt x="3402" y="2045"/>
                    <a:pt x="3402" y="2045"/>
                  </a:cubicBezTo>
                  <a:cubicBezTo>
                    <a:pt x="4058" y="1049"/>
                    <a:pt x="3329" y="539"/>
                    <a:pt x="3329" y="539"/>
                  </a:cubicBezTo>
                  <a:cubicBezTo>
                    <a:pt x="3329" y="539"/>
                    <a:pt x="3135" y="1055"/>
                    <a:pt x="2890" y="1055"/>
                  </a:cubicBezTo>
                  <a:cubicBezTo>
                    <a:pt x="2874" y="1055"/>
                    <a:pt x="2859" y="1053"/>
                    <a:pt x="2843" y="1049"/>
                  </a:cubicBezTo>
                  <a:cubicBezTo>
                    <a:pt x="2552" y="1000"/>
                    <a:pt x="2843" y="296"/>
                    <a:pt x="2843" y="296"/>
                  </a:cubicBezTo>
                  <a:cubicBezTo>
                    <a:pt x="2665" y="102"/>
                    <a:pt x="2413" y="0"/>
                    <a:pt x="2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769;p83">
              <a:extLst>
                <a:ext uri="{FF2B5EF4-FFF2-40B4-BE49-F238E27FC236}">
                  <a16:creationId xmlns:a16="http://schemas.microsoft.com/office/drawing/2014/main" id="{6FF4436D-62FE-7049-43B2-E4558533E8B3}"/>
                </a:ext>
              </a:extLst>
            </p:cNvPr>
            <p:cNvSpPr/>
            <p:nvPr/>
          </p:nvSpPr>
          <p:spPr>
            <a:xfrm>
              <a:off x="5402265" y="2752163"/>
              <a:ext cx="350926" cy="136590"/>
            </a:xfrm>
            <a:custGeom>
              <a:avLst/>
              <a:gdLst/>
              <a:ahLst/>
              <a:cxnLst/>
              <a:rect l="l" t="t" r="r" b="b"/>
              <a:pathLst>
                <a:path w="2795" h="1088" extrusionOk="0">
                  <a:moveTo>
                    <a:pt x="37" y="0"/>
                  </a:moveTo>
                  <a:cubicBezTo>
                    <a:pt x="25" y="0"/>
                    <a:pt x="13" y="6"/>
                    <a:pt x="1" y="18"/>
                  </a:cubicBezTo>
                  <a:cubicBezTo>
                    <a:pt x="1" y="43"/>
                    <a:pt x="1" y="91"/>
                    <a:pt x="25" y="91"/>
                  </a:cubicBezTo>
                  <a:cubicBezTo>
                    <a:pt x="98" y="140"/>
                    <a:pt x="1798" y="1087"/>
                    <a:pt x="2649" y="1087"/>
                  </a:cubicBezTo>
                  <a:lnTo>
                    <a:pt x="2746" y="1063"/>
                  </a:lnTo>
                  <a:cubicBezTo>
                    <a:pt x="2770" y="1063"/>
                    <a:pt x="2794" y="1039"/>
                    <a:pt x="2794" y="1014"/>
                  </a:cubicBezTo>
                  <a:cubicBezTo>
                    <a:pt x="2770" y="990"/>
                    <a:pt x="2770" y="966"/>
                    <a:pt x="2722" y="966"/>
                  </a:cubicBezTo>
                  <a:cubicBezTo>
                    <a:pt x="2695" y="968"/>
                    <a:pt x="2667" y="970"/>
                    <a:pt x="2637" y="970"/>
                  </a:cubicBezTo>
                  <a:cubicBezTo>
                    <a:pt x="1819" y="970"/>
                    <a:pt x="97" y="18"/>
                    <a:pt x="74" y="18"/>
                  </a:cubicBezTo>
                  <a:cubicBezTo>
                    <a:pt x="61" y="6"/>
                    <a:pt x="49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5780;p83">
            <a:extLst>
              <a:ext uri="{FF2B5EF4-FFF2-40B4-BE49-F238E27FC236}">
                <a16:creationId xmlns:a16="http://schemas.microsoft.com/office/drawing/2014/main" id="{6A226C99-CF1F-7FF2-FFC5-0132AFE4B906}"/>
              </a:ext>
            </a:extLst>
          </p:cNvPr>
          <p:cNvGrpSpPr/>
          <p:nvPr/>
        </p:nvGrpSpPr>
        <p:grpSpPr>
          <a:xfrm>
            <a:off x="152820" y="6090652"/>
            <a:ext cx="631242" cy="257341"/>
            <a:chOff x="3828929" y="3401374"/>
            <a:chExt cx="135351" cy="97842"/>
          </a:xfrm>
          <a:solidFill>
            <a:schemeClr val="accent3">
              <a:lumMod val="50000"/>
            </a:schemeClr>
          </a:solidFill>
        </p:grpSpPr>
        <p:sp>
          <p:nvSpPr>
            <p:cNvPr id="71" name="Google Shape;5781;p83">
              <a:extLst>
                <a:ext uri="{FF2B5EF4-FFF2-40B4-BE49-F238E27FC236}">
                  <a16:creationId xmlns:a16="http://schemas.microsoft.com/office/drawing/2014/main" id="{21F94E44-C601-E794-4D3C-C74210DAFFA7}"/>
                </a:ext>
              </a:extLst>
            </p:cNvPr>
            <p:cNvSpPr/>
            <p:nvPr/>
          </p:nvSpPr>
          <p:spPr>
            <a:xfrm>
              <a:off x="3828929" y="3401374"/>
              <a:ext cx="135351" cy="97842"/>
            </a:xfrm>
            <a:custGeom>
              <a:avLst/>
              <a:gdLst/>
              <a:ahLst/>
              <a:cxnLst/>
              <a:rect l="l" t="t" r="r" b="b"/>
              <a:pathLst>
                <a:path w="3475" h="2512" extrusionOk="0">
                  <a:moveTo>
                    <a:pt x="2066" y="0"/>
                  </a:moveTo>
                  <a:cubicBezTo>
                    <a:pt x="1987" y="0"/>
                    <a:pt x="1905" y="17"/>
                    <a:pt x="1822" y="57"/>
                  </a:cubicBezTo>
                  <a:cubicBezTo>
                    <a:pt x="1405" y="276"/>
                    <a:pt x="1484" y="854"/>
                    <a:pt x="1341" y="854"/>
                  </a:cubicBezTo>
                  <a:cubicBezTo>
                    <a:pt x="1326" y="854"/>
                    <a:pt x="1309" y="848"/>
                    <a:pt x="1288" y="834"/>
                  </a:cubicBezTo>
                  <a:cubicBezTo>
                    <a:pt x="1253" y="806"/>
                    <a:pt x="1206" y="794"/>
                    <a:pt x="1154" y="794"/>
                  </a:cubicBezTo>
                  <a:cubicBezTo>
                    <a:pt x="884" y="794"/>
                    <a:pt x="449" y="1124"/>
                    <a:pt x="511" y="1368"/>
                  </a:cubicBezTo>
                  <a:cubicBezTo>
                    <a:pt x="559" y="1636"/>
                    <a:pt x="0" y="1660"/>
                    <a:pt x="73" y="2267"/>
                  </a:cubicBezTo>
                  <a:cubicBezTo>
                    <a:pt x="95" y="2449"/>
                    <a:pt x="163" y="2511"/>
                    <a:pt x="255" y="2511"/>
                  </a:cubicBezTo>
                  <a:cubicBezTo>
                    <a:pt x="448" y="2511"/>
                    <a:pt x="748" y="2234"/>
                    <a:pt x="941" y="2234"/>
                  </a:cubicBezTo>
                  <a:cubicBezTo>
                    <a:pt x="961" y="2234"/>
                    <a:pt x="979" y="2237"/>
                    <a:pt x="996" y="2243"/>
                  </a:cubicBezTo>
                  <a:cubicBezTo>
                    <a:pt x="1184" y="2290"/>
                    <a:pt x="1401" y="2487"/>
                    <a:pt x="1597" y="2487"/>
                  </a:cubicBezTo>
                  <a:cubicBezTo>
                    <a:pt x="1706" y="2487"/>
                    <a:pt x="1808" y="2425"/>
                    <a:pt x="1895" y="2243"/>
                  </a:cubicBezTo>
                  <a:cubicBezTo>
                    <a:pt x="1971" y="2059"/>
                    <a:pt x="1991" y="2004"/>
                    <a:pt x="2015" y="2004"/>
                  </a:cubicBezTo>
                  <a:cubicBezTo>
                    <a:pt x="2048" y="2004"/>
                    <a:pt x="2088" y="2116"/>
                    <a:pt x="2303" y="2116"/>
                  </a:cubicBezTo>
                  <a:cubicBezTo>
                    <a:pt x="2373" y="2116"/>
                    <a:pt x="2462" y="2104"/>
                    <a:pt x="2575" y="2073"/>
                  </a:cubicBezTo>
                  <a:cubicBezTo>
                    <a:pt x="3474" y="1806"/>
                    <a:pt x="2721" y="664"/>
                    <a:pt x="2721" y="664"/>
                  </a:cubicBezTo>
                  <a:cubicBezTo>
                    <a:pt x="2721" y="365"/>
                    <a:pt x="2426" y="0"/>
                    <a:pt x="2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782;p83">
              <a:extLst>
                <a:ext uri="{FF2B5EF4-FFF2-40B4-BE49-F238E27FC236}">
                  <a16:creationId xmlns:a16="http://schemas.microsoft.com/office/drawing/2014/main" id="{62DE33AB-9E3B-0F58-D1B7-B63FFB53122A}"/>
                </a:ext>
              </a:extLst>
            </p:cNvPr>
            <p:cNvSpPr/>
            <p:nvPr/>
          </p:nvSpPr>
          <p:spPr>
            <a:xfrm>
              <a:off x="3862037" y="3416798"/>
              <a:ext cx="90870" cy="54919"/>
            </a:xfrm>
            <a:custGeom>
              <a:avLst/>
              <a:gdLst/>
              <a:ahLst/>
              <a:cxnLst/>
              <a:rect l="l" t="t" r="r" b="b"/>
              <a:pathLst>
                <a:path w="2333" h="1410" extrusionOk="0">
                  <a:moveTo>
                    <a:pt x="2284" y="1"/>
                  </a:moveTo>
                  <a:cubicBezTo>
                    <a:pt x="1895" y="146"/>
                    <a:pt x="74" y="1288"/>
                    <a:pt x="1" y="1337"/>
                  </a:cubicBezTo>
                  <a:cubicBezTo>
                    <a:pt x="1" y="1337"/>
                    <a:pt x="1" y="1361"/>
                    <a:pt x="1" y="1385"/>
                  </a:cubicBezTo>
                  <a:cubicBezTo>
                    <a:pt x="25" y="1410"/>
                    <a:pt x="25" y="1410"/>
                    <a:pt x="49" y="1410"/>
                  </a:cubicBezTo>
                  <a:cubicBezTo>
                    <a:pt x="74" y="1385"/>
                    <a:pt x="1920" y="219"/>
                    <a:pt x="2308" y="98"/>
                  </a:cubicBezTo>
                  <a:cubicBezTo>
                    <a:pt x="2333" y="74"/>
                    <a:pt x="2333" y="49"/>
                    <a:pt x="2333" y="25"/>
                  </a:cubicBezTo>
                  <a:cubicBezTo>
                    <a:pt x="2333" y="1"/>
                    <a:pt x="2308" y="1"/>
                    <a:pt x="2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783;p83">
              <a:extLst>
                <a:ext uri="{FF2B5EF4-FFF2-40B4-BE49-F238E27FC236}">
                  <a16:creationId xmlns:a16="http://schemas.microsoft.com/office/drawing/2014/main" id="{748C9756-4E25-EBEA-8A79-2EEB462B62DC}"/>
                </a:ext>
              </a:extLst>
            </p:cNvPr>
            <p:cNvSpPr/>
            <p:nvPr/>
          </p:nvSpPr>
          <p:spPr>
            <a:xfrm>
              <a:off x="3861764" y="3448971"/>
              <a:ext cx="28433" cy="31277"/>
            </a:xfrm>
            <a:custGeom>
              <a:avLst/>
              <a:gdLst/>
              <a:ahLst/>
              <a:cxnLst/>
              <a:rect l="l" t="t" r="r" b="b"/>
              <a:pathLst>
                <a:path w="730" h="803" extrusionOk="0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cubicBezTo>
                    <a:pt x="1" y="73"/>
                    <a:pt x="25" y="98"/>
                    <a:pt x="49" y="98"/>
                  </a:cubicBezTo>
                  <a:cubicBezTo>
                    <a:pt x="219" y="98"/>
                    <a:pt x="414" y="122"/>
                    <a:pt x="608" y="146"/>
                  </a:cubicBezTo>
                  <a:cubicBezTo>
                    <a:pt x="560" y="365"/>
                    <a:pt x="487" y="559"/>
                    <a:pt x="414" y="754"/>
                  </a:cubicBezTo>
                  <a:cubicBezTo>
                    <a:pt x="414" y="778"/>
                    <a:pt x="414" y="802"/>
                    <a:pt x="438" y="802"/>
                  </a:cubicBezTo>
                  <a:cubicBezTo>
                    <a:pt x="462" y="802"/>
                    <a:pt x="487" y="802"/>
                    <a:pt x="487" y="778"/>
                  </a:cubicBezTo>
                  <a:cubicBezTo>
                    <a:pt x="730" y="146"/>
                    <a:pt x="681" y="98"/>
                    <a:pt x="657" y="98"/>
                  </a:cubicBezTo>
                  <a:cubicBezTo>
                    <a:pt x="462" y="25"/>
                    <a:pt x="244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784;p83">
              <a:extLst>
                <a:ext uri="{FF2B5EF4-FFF2-40B4-BE49-F238E27FC236}">
                  <a16:creationId xmlns:a16="http://schemas.microsoft.com/office/drawing/2014/main" id="{0BC1E18E-E130-0F9C-2454-C0245AF64DE6}"/>
                </a:ext>
              </a:extLst>
            </p:cNvPr>
            <p:cNvSpPr/>
            <p:nvPr/>
          </p:nvSpPr>
          <p:spPr>
            <a:xfrm>
              <a:off x="3887744" y="3433703"/>
              <a:ext cx="27343" cy="30459"/>
            </a:xfrm>
            <a:custGeom>
              <a:avLst/>
              <a:gdLst/>
              <a:ahLst/>
              <a:cxnLst/>
              <a:rect l="l" t="t" r="r" b="b"/>
              <a:pathLst>
                <a:path w="702" h="782" extrusionOk="0">
                  <a:moveTo>
                    <a:pt x="33" y="1"/>
                  </a:moveTo>
                  <a:cubicBezTo>
                    <a:pt x="1" y="1"/>
                    <a:pt x="1" y="80"/>
                    <a:pt x="33" y="80"/>
                  </a:cubicBezTo>
                  <a:cubicBezTo>
                    <a:pt x="37" y="80"/>
                    <a:pt x="41" y="79"/>
                    <a:pt x="45" y="77"/>
                  </a:cubicBezTo>
                  <a:cubicBezTo>
                    <a:pt x="239" y="101"/>
                    <a:pt x="410" y="125"/>
                    <a:pt x="604" y="198"/>
                  </a:cubicBezTo>
                  <a:cubicBezTo>
                    <a:pt x="555" y="368"/>
                    <a:pt x="507" y="563"/>
                    <a:pt x="434" y="733"/>
                  </a:cubicBezTo>
                  <a:cubicBezTo>
                    <a:pt x="410" y="757"/>
                    <a:pt x="434" y="781"/>
                    <a:pt x="458" y="781"/>
                  </a:cubicBezTo>
                  <a:lnTo>
                    <a:pt x="507" y="781"/>
                  </a:lnTo>
                  <a:cubicBezTo>
                    <a:pt x="604" y="514"/>
                    <a:pt x="701" y="223"/>
                    <a:pt x="652" y="150"/>
                  </a:cubicBezTo>
                  <a:cubicBezTo>
                    <a:pt x="458" y="52"/>
                    <a:pt x="264" y="4"/>
                    <a:pt x="45" y="4"/>
                  </a:cubicBezTo>
                  <a:cubicBezTo>
                    <a:pt x="41" y="2"/>
                    <a:pt x="37" y="1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785;p83">
              <a:extLst>
                <a:ext uri="{FF2B5EF4-FFF2-40B4-BE49-F238E27FC236}">
                  <a16:creationId xmlns:a16="http://schemas.microsoft.com/office/drawing/2014/main" id="{F3129AA3-9FF8-9118-10BA-7F5C36F3B649}"/>
                </a:ext>
              </a:extLst>
            </p:cNvPr>
            <p:cNvSpPr/>
            <p:nvPr/>
          </p:nvSpPr>
          <p:spPr>
            <a:xfrm>
              <a:off x="3904337" y="3417733"/>
              <a:ext cx="30342" cy="36964"/>
            </a:xfrm>
            <a:custGeom>
              <a:avLst/>
              <a:gdLst/>
              <a:ahLst/>
              <a:cxnLst/>
              <a:rect l="l" t="t" r="r" b="b"/>
              <a:pathLst>
                <a:path w="779" h="949" extrusionOk="0">
                  <a:moveTo>
                    <a:pt x="50" y="1"/>
                  </a:moveTo>
                  <a:cubicBezTo>
                    <a:pt x="25" y="1"/>
                    <a:pt x="1" y="25"/>
                    <a:pt x="1" y="25"/>
                  </a:cubicBezTo>
                  <a:cubicBezTo>
                    <a:pt x="1" y="50"/>
                    <a:pt x="25" y="74"/>
                    <a:pt x="50" y="98"/>
                  </a:cubicBezTo>
                  <a:cubicBezTo>
                    <a:pt x="244" y="147"/>
                    <a:pt x="438" y="195"/>
                    <a:pt x="657" y="268"/>
                  </a:cubicBezTo>
                  <a:cubicBezTo>
                    <a:pt x="608" y="487"/>
                    <a:pt x="560" y="681"/>
                    <a:pt x="463" y="875"/>
                  </a:cubicBezTo>
                  <a:cubicBezTo>
                    <a:pt x="463" y="900"/>
                    <a:pt x="463" y="924"/>
                    <a:pt x="487" y="948"/>
                  </a:cubicBezTo>
                  <a:lnTo>
                    <a:pt x="511" y="948"/>
                  </a:lnTo>
                  <a:cubicBezTo>
                    <a:pt x="535" y="948"/>
                    <a:pt x="535" y="924"/>
                    <a:pt x="560" y="924"/>
                  </a:cubicBezTo>
                  <a:cubicBezTo>
                    <a:pt x="730" y="511"/>
                    <a:pt x="778" y="268"/>
                    <a:pt x="730" y="220"/>
                  </a:cubicBezTo>
                  <a:cubicBezTo>
                    <a:pt x="511" y="122"/>
                    <a:pt x="293" y="50"/>
                    <a:pt x="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1827;p43">
            <a:extLst>
              <a:ext uri="{FF2B5EF4-FFF2-40B4-BE49-F238E27FC236}">
                <a16:creationId xmlns:a16="http://schemas.microsoft.com/office/drawing/2014/main" id="{C9A1FE47-FA56-670C-50D5-88C363AA755D}"/>
              </a:ext>
            </a:extLst>
          </p:cNvPr>
          <p:cNvGrpSpPr/>
          <p:nvPr/>
        </p:nvGrpSpPr>
        <p:grpSpPr>
          <a:xfrm rot="1253449">
            <a:off x="-658795" y="2616158"/>
            <a:ext cx="1345002" cy="986796"/>
            <a:chOff x="4318023" y="4113296"/>
            <a:chExt cx="716422" cy="932073"/>
          </a:xfrm>
          <a:solidFill>
            <a:schemeClr val="accent3">
              <a:lumMod val="50000"/>
            </a:schemeClr>
          </a:solidFill>
        </p:grpSpPr>
        <p:sp>
          <p:nvSpPr>
            <p:cNvPr id="77" name="Google Shape;1828;p43">
              <a:extLst>
                <a:ext uri="{FF2B5EF4-FFF2-40B4-BE49-F238E27FC236}">
                  <a16:creationId xmlns:a16="http://schemas.microsoft.com/office/drawing/2014/main" id="{799E1F93-CEEC-3F5B-9FB3-E3AAC14F9507}"/>
                </a:ext>
              </a:extLst>
            </p:cNvPr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829;p43">
              <a:extLst>
                <a:ext uri="{FF2B5EF4-FFF2-40B4-BE49-F238E27FC236}">
                  <a16:creationId xmlns:a16="http://schemas.microsoft.com/office/drawing/2014/main" id="{26D16BE2-A8BA-E56B-F467-E665B7AE9BFC}"/>
                </a:ext>
              </a:extLst>
            </p:cNvPr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830;p43">
              <a:extLst>
                <a:ext uri="{FF2B5EF4-FFF2-40B4-BE49-F238E27FC236}">
                  <a16:creationId xmlns:a16="http://schemas.microsoft.com/office/drawing/2014/main" id="{EAF952F8-698E-3B21-A06D-3AC8A5C1D542}"/>
                </a:ext>
              </a:extLst>
            </p:cNvPr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831;p43">
              <a:extLst>
                <a:ext uri="{FF2B5EF4-FFF2-40B4-BE49-F238E27FC236}">
                  <a16:creationId xmlns:a16="http://schemas.microsoft.com/office/drawing/2014/main" id="{0AC89897-67FD-31E8-7635-FD0C19F01D49}"/>
                </a:ext>
              </a:extLst>
            </p:cNvPr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Flecha 8">
            <a:extLst>
              <a:ext uri="{FF2B5EF4-FFF2-40B4-BE49-F238E27FC236}">
                <a16:creationId xmlns:a16="http://schemas.microsoft.com/office/drawing/2014/main" id="{8AB85F93-3FDB-751E-449B-0235BAFD229B}"/>
              </a:ext>
            </a:extLst>
          </p:cNvPr>
          <p:cNvSpPr/>
          <p:nvPr/>
        </p:nvSpPr>
        <p:spPr>
          <a:xfrm>
            <a:off x="2863838" y="4136530"/>
            <a:ext cx="433169" cy="351400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>
              <a:solidFill>
                <a:srgbClr val="FF0000"/>
              </a:solidFill>
              <a:latin typeface="Arial"/>
              <a:sym typeface="Arial"/>
            </a:endParaRPr>
          </a:p>
        </p:txBody>
      </p:sp>
      <p:pic>
        <p:nvPicPr>
          <p:cNvPr id="84" name="Flecha 1">
            <a:extLst>
              <a:ext uri="{FF2B5EF4-FFF2-40B4-BE49-F238E27FC236}">
                <a16:creationId xmlns:a16="http://schemas.microsoft.com/office/drawing/2014/main" id="{8F65343A-C037-C89B-0E99-45B1AAC4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8" y="2165850"/>
            <a:ext cx="477491" cy="3183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6" name="Flecha 10">
            <a:extLst>
              <a:ext uri="{FF2B5EF4-FFF2-40B4-BE49-F238E27FC236}">
                <a16:creationId xmlns:a16="http://schemas.microsoft.com/office/drawing/2014/main" id="{6AB12FA6-4E46-5C5B-B9AC-FE1DDFAF404B}"/>
              </a:ext>
            </a:extLst>
          </p:cNvPr>
          <p:cNvSpPr/>
          <p:nvPr/>
        </p:nvSpPr>
        <p:spPr>
          <a:xfrm>
            <a:off x="5586069" y="4144339"/>
            <a:ext cx="462312" cy="343591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87" name="Flecha 4">
            <a:extLst>
              <a:ext uri="{FF2B5EF4-FFF2-40B4-BE49-F238E27FC236}">
                <a16:creationId xmlns:a16="http://schemas.microsoft.com/office/drawing/2014/main" id="{2F9F85D3-62BF-BBC0-4453-CAED29D0A850}"/>
              </a:ext>
            </a:extLst>
          </p:cNvPr>
          <p:cNvSpPr/>
          <p:nvPr/>
        </p:nvSpPr>
        <p:spPr>
          <a:xfrm>
            <a:off x="5552191" y="2178884"/>
            <a:ext cx="422853" cy="318137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89" name="Flecha 9">
            <a:extLst>
              <a:ext uri="{FF2B5EF4-FFF2-40B4-BE49-F238E27FC236}">
                <a16:creationId xmlns:a16="http://schemas.microsoft.com/office/drawing/2014/main" id="{1341134D-1888-C33D-48DA-C0ECD8D8F835}"/>
              </a:ext>
            </a:extLst>
          </p:cNvPr>
          <p:cNvSpPr/>
          <p:nvPr/>
        </p:nvSpPr>
        <p:spPr>
          <a:xfrm>
            <a:off x="4217185" y="4136530"/>
            <a:ext cx="528560" cy="351400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>
              <a:solidFill>
                <a:srgbClr val="FF0000"/>
              </a:solidFill>
              <a:latin typeface="Arial"/>
              <a:sym typeface="Arial"/>
            </a:endParaRPr>
          </a:p>
        </p:txBody>
      </p:sp>
      <p:pic>
        <p:nvPicPr>
          <p:cNvPr id="96" name="Picture 2" descr="Scene of village in the countryside. Download a Free Preview or High  Quality Adobe Illustrator Ai, EPS, PDF and High Resolu… | Город, Детские  картины, Школьные темы">
            <a:extLst>
              <a:ext uri="{FF2B5EF4-FFF2-40B4-BE49-F238E27FC236}">
                <a16:creationId xmlns:a16="http://schemas.microsoft.com/office/drawing/2014/main" id="{F9BCA5B8-D02B-6A96-255D-954620028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 bwMode="auto">
          <a:xfrm>
            <a:off x="1223480" y="1181142"/>
            <a:ext cx="1078599" cy="7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echa 11">
            <a:extLst>
              <a:ext uri="{FF2B5EF4-FFF2-40B4-BE49-F238E27FC236}">
                <a16:creationId xmlns:a16="http://schemas.microsoft.com/office/drawing/2014/main" id="{B84311A2-4D2E-E933-8153-974417B3B8E4}"/>
              </a:ext>
            </a:extLst>
          </p:cNvPr>
          <p:cNvSpPr/>
          <p:nvPr/>
        </p:nvSpPr>
        <p:spPr>
          <a:xfrm>
            <a:off x="6927765" y="4136530"/>
            <a:ext cx="462312" cy="351400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400" kern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50" name="TAPA 1">
            <a:extLst>
              <a:ext uri="{FF2B5EF4-FFF2-40B4-BE49-F238E27FC236}">
                <a16:creationId xmlns:a16="http://schemas.microsoft.com/office/drawing/2014/main" id="{21FBA977-58EA-139B-E514-448242A41454}"/>
              </a:ext>
            </a:extLst>
          </p:cNvPr>
          <p:cNvSpPr/>
          <p:nvPr/>
        </p:nvSpPr>
        <p:spPr>
          <a:xfrm>
            <a:off x="1170138" y="1175962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kern="0" dirty="0">
                <a:solidFill>
                  <a:srgbClr val="FFF7D5"/>
                </a:solidFill>
                <a:latin typeface="Arial"/>
                <a:sym typeface="Arial"/>
              </a:rPr>
              <a:t>1</a:t>
            </a:r>
          </a:p>
        </p:txBody>
      </p:sp>
      <p:pic>
        <p:nvPicPr>
          <p:cNvPr id="97" name="Picture 2" descr="Download free school vectors vectors free download graphic art designs">
            <a:extLst>
              <a:ext uri="{FF2B5EF4-FFF2-40B4-BE49-F238E27FC236}">
                <a16:creationId xmlns:a16="http://schemas.microsoft.com/office/drawing/2014/main" id="{232967D1-0EAC-C569-74CF-E39A868A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36" y="1175962"/>
            <a:ext cx="817163" cy="8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apa 4">
            <a:extLst>
              <a:ext uri="{FF2B5EF4-FFF2-40B4-BE49-F238E27FC236}">
                <a16:creationId xmlns:a16="http://schemas.microsoft.com/office/drawing/2014/main" id="{E1F1638D-52BB-2F18-5F42-7F8D7C057447}"/>
              </a:ext>
            </a:extLst>
          </p:cNvPr>
          <p:cNvSpPr/>
          <p:nvPr/>
        </p:nvSpPr>
        <p:spPr>
          <a:xfrm>
            <a:off x="5170827" y="1186751"/>
            <a:ext cx="1230938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kern="0" dirty="0">
                <a:solidFill>
                  <a:srgbClr val="FFF7D5"/>
                </a:solidFill>
                <a:latin typeface="Arial"/>
                <a:sym typeface="Arial"/>
              </a:rPr>
              <a:t>4</a:t>
            </a:r>
          </a:p>
        </p:txBody>
      </p:sp>
      <p:pic>
        <p:nvPicPr>
          <p:cNvPr id="98" name="Picture 6" descr="View of buildings and city street 4578715 Vector Art at Vecteezy">
            <a:extLst>
              <a:ext uri="{FF2B5EF4-FFF2-40B4-BE49-F238E27FC236}">
                <a16:creationId xmlns:a16="http://schemas.microsoft.com/office/drawing/2014/main" id="{54CC0DCC-82CD-42DD-4E7E-62A977396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-1302" r="18234" b="1"/>
          <a:stretch/>
        </p:blipFill>
        <p:spPr bwMode="auto">
          <a:xfrm>
            <a:off x="3899896" y="2978462"/>
            <a:ext cx="1087805" cy="7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apa 9">
            <a:extLst>
              <a:ext uri="{FF2B5EF4-FFF2-40B4-BE49-F238E27FC236}">
                <a16:creationId xmlns:a16="http://schemas.microsoft.com/office/drawing/2014/main" id="{2F1B3D4E-1811-35D2-714D-19BDF76C7FBE}"/>
              </a:ext>
            </a:extLst>
          </p:cNvPr>
          <p:cNvSpPr/>
          <p:nvPr/>
        </p:nvSpPr>
        <p:spPr>
          <a:xfrm>
            <a:off x="3835965" y="2931038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dirty="0">
                <a:solidFill>
                  <a:srgbClr val="FFF7D5"/>
                </a:solidFill>
                <a:latin typeface="Arial"/>
              </a:rPr>
              <a:t>8</a:t>
            </a:r>
            <a:endParaRPr lang="es-CO" sz="2400" b="1" kern="0" dirty="0">
              <a:solidFill>
                <a:srgbClr val="FFF7D5"/>
              </a:solidFill>
              <a:latin typeface="Arial"/>
              <a:sym typeface="Arial"/>
            </a:endParaRPr>
          </a:p>
        </p:txBody>
      </p:sp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1F57629D-ACCF-55FF-59F5-C44F519C65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137"/>
          <a:stretch/>
        </p:blipFill>
        <p:spPr>
          <a:xfrm>
            <a:off x="6544662" y="3021945"/>
            <a:ext cx="1149111" cy="559664"/>
          </a:xfrm>
          <a:prstGeom prst="rect">
            <a:avLst/>
          </a:prstGeom>
        </p:spPr>
      </p:pic>
      <p:sp>
        <p:nvSpPr>
          <p:cNvPr id="58" name="tapa 11">
            <a:extLst>
              <a:ext uri="{FF2B5EF4-FFF2-40B4-BE49-F238E27FC236}">
                <a16:creationId xmlns:a16="http://schemas.microsoft.com/office/drawing/2014/main" id="{3BDCB04B-292E-DC18-ACD9-52502F4BD1F8}"/>
              </a:ext>
            </a:extLst>
          </p:cNvPr>
          <p:cNvSpPr/>
          <p:nvPr/>
        </p:nvSpPr>
        <p:spPr>
          <a:xfrm>
            <a:off x="6517800" y="2937612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kern="0" dirty="0">
                <a:solidFill>
                  <a:srgbClr val="FFF7D5"/>
                </a:solidFill>
                <a:latin typeface="Arial"/>
                <a:sym typeface="Arial"/>
              </a:rPr>
              <a:t>10</a:t>
            </a:r>
          </a:p>
        </p:txBody>
      </p:sp>
      <p:pic>
        <p:nvPicPr>
          <p:cNvPr id="100" name="Picture 2" descr="School Building Clip Art Free PNG Image｜Illustoon">
            <a:extLst>
              <a:ext uri="{FF2B5EF4-FFF2-40B4-BE49-F238E27FC236}">
                <a16:creationId xmlns:a16="http://schemas.microsoft.com/office/drawing/2014/main" id="{E924565D-16E2-8D0A-03AD-5B34F5F10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b="10383"/>
          <a:stretch/>
        </p:blipFill>
        <p:spPr bwMode="auto">
          <a:xfrm>
            <a:off x="5369988" y="3021945"/>
            <a:ext cx="892097" cy="7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apa 10">
            <a:extLst>
              <a:ext uri="{FF2B5EF4-FFF2-40B4-BE49-F238E27FC236}">
                <a16:creationId xmlns:a16="http://schemas.microsoft.com/office/drawing/2014/main" id="{A6C22B18-EF5C-1B75-750F-0346EA16C08C}"/>
              </a:ext>
            </a:extLst>
          </p:cNvPr>
          <p:cNvSpPr/>
          <p:nvPr/>
        </p:nvSpPr>
        <p:spPr>
          <a:xfrm>
            <a:off x="5204850" y="2987570"/>
            <a:ext cx="1183786" cy="8395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O" sz="2400" b="1" dirty="0">
                <a:solidFill>
                  <a:srgbClr val="FFF7D5"/>
                </a:solidFill>
                <a:latin typeface="Arial"/>
              </a:rPr>
              <a:t>9</a:t>
            </a:r>
            <a:endParaRPr lang="es-CO" sz="2400" b="1" kern="0" dirty="0">
              <a:solidFill>
                <a:srgbClr val="FFF7D5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8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50" grpId="0" animBg="1"/>
      <p:bldP spid="53" grpId="0" animBg="1"/>
      <p:bldP spid="53" grpId="1" animBg="1"/>
      <p:bldP spid="55" grpId="0" animBg="1"/>
      <p:bldP spid="58" grpId="0" animBg="1"/>
      <p:bldP spid="58" grpId="1" animBg="1"/>
      <p:bldP spid="52" grpId="0" animBg="1"/>
      <p:bldP spid="5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vi-VN" sz="6000" dirty="0">
                <a:solidFill>
                  <a:schemeClr val="accent5">
                    <a:lumMod val="75000"/>
                  </a:schemeClr>
                </a:solidFill>
              </a:rPr>
              <a:t>Warm-up</a:t>
            </a:r>
            <a:endParaRPr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619057" y="859328"/>
            <a:ext cx="1258186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7500" dirty="0">
                <a:solidFill>
                  <a:schemeClr val="tx1"/>
                </a:solidFill>
              </a:rPr>
              <a:t>01</a:t>
            </a:r>
            <a:endParaRPr sz="7500" dirty="0">
              <a:solidFill>
                <a:schemeClr val="tx1"/>
              </a:solidFill>
            </a:endParaRPr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2826;p44">
            <a:extLst>
              <a:ext uri="{FF2B5EF4-FFF2-40B4-BE49-F238E27FC236}">
                <a16:creationId xmlns:a16="http://schemas.microsoft.com/office/drawing/2014/main" id="{B24E6A5E-74CC-A2F8-1CFF-FA162A3F93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649327" y="3347281"/>
            <a:ext cx="6309056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Guessing game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63086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Building Clip Art Free PNG Image｜Illustoon">
            <a:extLst>
              <a:ext uri="{FF2B5EF4-FFF2-40B4-BE49-F238E27FC236}">
                <a16:creationId xmlns:a16="http://schemas.microsoft.com/office/drawing/2014/main" id="{4C30B3B0-7875-4072-3AC4-CA014FBE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5143500" y="422910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572250" y="4229100"/>
            <a:ext cx="1428750" cy="91440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457450" y="42291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143500" y="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72250" y="0"/>
            <a:ext cx="14287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771900" y="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457450" y="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32686" y="-3121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3052" y="4658917"/>
            <a:ext cx="1531188" cy="50783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Remove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143500" y="914400"/>
            <a:ext cx="14287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572250" y="9144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771900" y="9144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57450" y="914400"/>
            <a:ext cx="13144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143000" y="9144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43500" y="177165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572250" y="177165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771900" y="1771650"/>
            <a:ext cx="137160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2457450" y="177165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143000" y="177165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143500" y="26289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572250" y="262890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771900" y="26289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457450" y="2628900"/>
            <a:ext cx="13144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143000" y="285594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143500" y="3543300"/>
            <a:ext cx="14287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572250" y="3543300"/>
            <a:ext cx="14287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771900" y="354330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422348" y="3473114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1143000" y="3543300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1771651"/>
            <a:ext cx="6858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</a:rPr>
              <a:t>school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1143000" y="422910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771900" y="4229100"/>
            <a:ext cx="137160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9" grpId="0" animBg="1"/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iew of buildings and city street 4578715 Vector Art at Vecteezy">
            <a:extLst>
              <a:ext uri="{FF2B5EF4-FFF2-40B4-BE49-F238E27FC236}">
                <a16:creationId xmlns:a16="http://schemas.microsoft.com/office/drawing/2014/main" id="{A1EA0C67-6152-78AF-E9B0-9E210ADC8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"/>
          <a:stretch/>
        </p:blipFill>
        <p:spPr bwMode="auto">
          <a:xfrm>
            <a:off x="1168880" y="914400"/>
            <a:ext cx="6832120" cy="32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5143500" y="422910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572250" y="4229100"/>
            <a:ext cx="1428750" cy="91440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457450" y="42291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200650" y="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72250" y="0"/>
            <a:ext cx="14287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771900" y="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457450" y="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43000" y="22057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3052" y="4658917"/>
            <a:ext cx="1531188" cy="50783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Remove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143500" y="914400"/>
            <a:ext cx="14287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572250" y="9144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771900" y="9144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57450" y="914400"/>
            <a:ext cx="13144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143000" y="9144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43500" y="177165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572250" y="177165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771900" y="1771650"/>
            <a:ext cx="137160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2457450" y="177165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143000" y="177165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143500" y="26289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572250" y="262890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771900" y="26289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457450" y="2628900"/>
            <a:ext cx="13144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143000" y="262890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143500" y="3543300"/>
            <a:ext cx="14287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572250" y="3543300"/>
            <a:ext cx="14287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771900" y="354330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457450" y="354330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1143000" y="3543300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1771651"/>
            <a:ext cx="6858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Arial"/>
              </a:rPr>
              <a:t>city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1143000" y="422910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771900" y="4229100"/>
            <a:ext cx="137160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5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9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01 mẫu tranh phong cảnh làng quê đơn giản đẹp nhất, chất lượng cao, tải  miễn phí">
            <a:extLst>
              <a:ext uri="{FF2B5EF4-FFF2-40B4-BE49-F238E27FC236}">
                <a16:creationId xmlns:a16="http://schemas.microsoft.com/office/drawing/2014/main" id="{03C11BA4-33EE-83CF-6FFD-8BB2EC77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60" y="620209"/>
            <a:ext cx="6868197" cy="42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5143500" y="422910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572250" y="4229100"/>
            <a:ext cx="1428750" cy="91440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457450" y="42291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143500" y="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72250" y="0"/>
            <a:ext cx="14287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771900" y="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457450" y="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43000" y="-2066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3052" y="4658917"/>
            <a:ext cx="1531188" cy="50783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Remove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150022" y="923331"/>
            <a:ext cx="14287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572250" y="9144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771900" y="9144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57450" y="914400"/>
            <a:ext cx="13144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143000" y="9144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43500" y="177165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572250" y="177165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771900" y="1771650"/>
            <a:ext cx="137160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2457450" y="177165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143000" y="177165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143500" y="26289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572250" y="262890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771900" y="26289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457450" y="2628900"/>
            <a:ext cx="13144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143000" y="262890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143500" y="3543300"/>
            <a:ext cx="14287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572250" y="3543300"/>
            <a:ext cx="14287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771900" y="354330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457450" y="354330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1143000" y="3543300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1771651"/>
            <a:ext cx="6858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Comic Sans MS" pitchFamily="66" charset="0"/>
              </a:rPr>
              <a:t>village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1143000" y="422910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771900" y="4229100"/>
            <a:ext cx="137160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9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9" grpId="0" animBg="1"/>
      <p:bldP spid="24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355B02C4-BFF1-AC42-92CF-BF6E254DC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37"/>
          <a:stretch/>
        </p:blipFill>
        <p:spPr>
          <a:xfrm>
            <a:off x="1085032" y="157440"/>
            <a:ext cx="6745335" cy="3285252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5143500" y="422910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572250" y="4229100"/>
            <a:ext cx="1428750" cy="91440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457450" y="42291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143500" y="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72250" y="0"/>
            <a:ext cx="14287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771900" y="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457450" y="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71575" y="22057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3052" y="4658917"/>
            <a:ext cx="1531188" cy="50783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Remove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143500" y="914400"/>
            <a:ext cx="14287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572250" y="9144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771900" y="9144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57450" y="914400"/>
            <a:ext cx="13144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143000" y="9144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43500" y="177165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572250" y="177165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771900" y="1771650"/>
            <a:ext cx="137160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2457450" y="177165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143000" y="177165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143500" y="26289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572250" y="262890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771900" y="26289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457450" y="2628900"/>
            <a:ext cx="13144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143000" y="262890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143500" y="3543300"/>
            <a:ext cx="14287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572250" y="3543300"/>
            <a:ext cx="14287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771900" y="354330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457450" y="354330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1143000" y="3498709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1771651"/>
            <a:ext cx="6858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Arial"/>
              </a:rPr>
              <a:t>mountains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1143000" y="422910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771900" y="4229100"/>
            <a:ext cx="137160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2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9" grpId="0" animBg="1"/>
      <p:bldP spid="24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6C4B9-DA59-48AF-6D66-C4126521A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82" y="266599"/>
            <a:ext cx="6702035" cy="4691424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5143500" y="422910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572250" y="4229100"/>
            <a:ext cx="1428750" cy="91440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457450" y="42291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143500" y="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72250" y="0"/>
            <a:ext cx="14287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771900" y="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457450" y="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43000" y="-24109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3052" y="4658917"/>
            <a:ext cx="1531188" cy="50783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Remove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143500" y="914400"/>
            <a:ext cx="14287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572250" y="9144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771900" y="91440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57450" y="914400"/>
            <a:ext cx="1314450" cy="9144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143000" y="914400"/>
            <a:ext cx="13144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43500" y="177165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572250" y="1771650"/>
            <a:ext cx="14287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771900" y="1771650"/>
            <a:ext cx="137160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2457450" y="177165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143000" y="177165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143500" y="2628900"/>
            <a:ext cx="14287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572250" y="2628900"/>
            <a:ext cx="14287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714750" y="2653010"/>
            <a:ext cx="137160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457450" y="2628900"/>
            <a:ext cx="131445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143000" y="2628900"/>
            <a:ext cx="131445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143500" y="3543300"/>
            <a:ext cx="1428750" cy="914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572250" y="3543300"/>
            <a:ext cx="14287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771900" y="3543300"/>
            <a:ext cx="1371600" cy="914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457450" y="3543300"/>
            <a:ext cx="1314450" cy="9144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1143000" y="3543300"/>
            <a:ext cx="1314450" cy="9144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1771651"/>
            <a:ext cx="6858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Arial"/>
              </a:rPr>
              <a:t>town</a:t>
            </a:r>
          </a:p>
        </p:txBody>
      </p:sp>
      <p:sp>
        <p:nvSpPr>
          <p:cNvPr id="33" name="Flowchart: Process 32"/>
          <p:cNvSpPr/>
          <p:nvPr/>
        </p:nvSpPr>
        <p:spPr>
          <a:xfrm>
            <a:off x="1143000" y="4229100"/>
            <a:ext cx="1314450" cy="914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771900" y="4229100"/>
            <a:ext cx="1371600" cy="914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0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9" grpId="0" animBg="1"/>
      <p:bldP spid="24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239987" y="2113357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vi-VN" sz="6000" dirty="0">
                <a:solidFill>
                  <a:schemeClr val="accent5">
                    <a:lumMod val="75000"/>
                  </a:schemeClr>
                </a:solidFill>
              </a:rPr>
              <a:t>Activity 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68865" y="724875"/>
            <a:ext cx="1401603" cy="11551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tx1"/>
                </a:solidFill>
              </a:rPr>
              <a:t>02</a:t>
            </a:r>
            <a:endParaRPr sz="7500" dirty="0">
              <a:solidFill>
                <a:schemeClr val="tx1"/>
              </a:solidFill>
            </a:endParaRPr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B24E6A5E-74CC-A2F8-1CFF-FA162A3F93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691728" y="3430293"/>
            <a:ext cx="6309056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Listen and number.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53073886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Coffee Day by Slidesgo">
  <a:themeElements>
    <a:clrScheme name="Simple Light">
      <a:dk1>
        <a:srgbClr val="555555"/>
      </a:dk1>
      <a:lt1>
        <a:srgbClr val="FFFFFF"/>
      </a:lt1>
      <a:dk2>
        <a:srgbClr val="FAD0C0"/>
      </a:dk2>
      <a:lt2>
        <a:srgbClr val="F7DBD1"/>
      </a:lt2>
      <a:accent1>
        <a:srgbClr val="BE9586"/>
      </a:accent1>
      <a:accent2>
        <a:srgbClr val="649AD3"/>
      </a:accent2>
      <a:accent3>
        <a:srgbClr val="D1DF9E"/>
      </a:accent3>
      <a:accent4>
        <a:srgbClr val="FDE180"/>
      </a:accent4>
      <a:accent5>
        <a:srgbClr val="F59F93"/>
      </a:accent5>
      <a:accent6>
        <a:srgbClr val="F8E4DD"/>
      </a:accent6>
      <a:hlink>
        <a:srgbClr val="BB6F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10249</TotalTime>
  <Words>240</Words>
  <Application>Microsoft Office PowerPoint</Application>
  <PresentationFormat>On-screen Show (16:9)</PresentationFormat>
  <Paragraphs>88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High Tower Text</vt:lpstr>
      <vt:lpstr>Comic Sans MS</vt:lpstr>
      <vt:lpstr>Catamaran</vt:lpstr>
      <vt:lpstr>Dosis</vt:lpstr>
      <vt:lpstr>Verdana</vt:lpstr>
      <vt:lpstr>Arvo</vt:lpstr>
      <vt:lpstr>Arial</vt:lpstr>
      <vt:lpstr>Spartan</vt:lpstr>
      <vt:lpstr>Spartan Medium</vt:lpstr>
      <vt:lpstr>Nunito Light</vt:lpstr>
      <vt:lpstr>Chalkboard</vt:lpstr>
      <vt:lpstr>Coiny</vt:lpstr>
      <vt:lpstr>International Coffee Day by Slidesgo</vt:lpstr>
      <vt:lpstr>Walk to School Day by Slidesgo</vt:lpstr>
      <vt:lpstr> Unit 6: Our school  facilities </vt:lpstr>
      <vt:lpstr>01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</vt:lpstr>
      <vt:lpstr>PowerPoint Presentation</vt:lpstr>
      <vt:lpstr>Activity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6</vt:lpstr>
      <vt:lpstr>PowerPoint Presentation</vt:lpstr>
      <vt:lpstr>Game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COFFEE DAY</dc:title>
  <dc:creator>Admin</dc:creator>
  <cp:lastModifiedBy>Minh Ngọc Bùi</cp:lastModifiedBy>
  <cp:revision>79</cp:revision>
  <dcterms:modified xsi:type="dcterms:W3CDTF">2024-11-07T02:09:22Z</dcterms:modified>
</cp:coreProperties>
</file>