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8" r:id="rId2"/>
    <p:sldId id="378" r:id="rId3"/>
    <p:sldId id="387" r:id="rId4"/>
    <p:sldId id="377" r:id="rId5"/>
    <p:sldId id="376" r:id="rId6"/>
    <p:sldId id="375" r:id="rId7"/>
    <p:sldId id="374" r:id="rId8"/>
    <p:sldId id="389" r:id="rId9"/>
    <p:sldId id="392" r:id="rId10"/>
    <p:sldId id="391" r:id="rId11"/>
    <p:sldId id="390" r:id="rId12"/>
    <p:sldId id="393" r:id="rId13"/>
    <p:sldId id="394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C20C7-C2A1-4776-A5B1-2E9AB1F8D321}" type="datetimeFigureOut">
              <a:rPr lang="en-US" smtClean="0"/>
              <a:t>23/10/2024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F4217-B241-417D-8690-8F0B0251D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1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7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4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93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68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1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6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41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59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6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3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0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4217-B241-417D-8690-8F0B0251D2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6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6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9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9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4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6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0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2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7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5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7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.jp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1520" y="254000"/>
            <a:ext cx="8148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lgerian" panose="04020705040A02060702" pitchFamily="82" charset="0"/>
              </a:rPr>
              <a:t>TRƯỜNG TIỂU HỌC QUANG TRUNG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700226" y="1351895"/>
            <a:ext cx="4933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MÔN: MĨ THUẬT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9150" y="2665234"/>
            <a:ext cx="20159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LỚP</a:t>
            </a:r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: </a:t>
            </a:r>
            <a:r>
              <a:rPr lang="en-US" sz="54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2</a:t>
            </a:r>
            <a:endParaRPr 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5625" y="4077454"/>
            <a:ext cx="6447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60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857" y="87199"/>
            <a:ext cx="6990248" cy="1632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99" y="1897318"/>
            <a:ext cx="5341660" cy="519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" y="2848808"/>
            <a:ext cx="4785360" cy="3084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2880" y="2799492"/>
            <a:ext cx="4456567" cy="3133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72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105361"/>
            <a:ext cx="2133898" cy="428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860" y="1141462"/>
            <a:ext cx="3958190" cy="428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84" y="1723857"/>
            <a:ext cx="5476996" cy="4242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06" y="2532509"/>
            <a:ext cx="4171951" cy="3128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5096" y="5661472"/>
            <a:ext cx="4212970" cy="472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7192" y="5966271"/>
            <a:ext cx="5456487" cy="555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75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170" y="1289882"/>
            <a:ext cx="3595683" cy="4937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9149" y="1289881"/>
            <a:ext cx="3784417" cy="50016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33647" y="385330"/>
            <a:ext cx="5924707" cy="619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: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Paul Klee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859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0912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40" y="739342"/>
            <a:ext cx="10556239" cy="2066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921" y="3046462"/>
            <a:ext cx="9103979" cy="24297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09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280" y="1785425"/>
            <a:ext cx="9966960" cy="45624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b="1" dirty="0">
                <a:solidFill>
                  <a:schemeClr val="tx1"/>
                </a:solidFill>
              </a:rPr>
              <a:t>Trò chơi gợi ý: </a:t>
            </a:r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gì</a:t>
            </a:r>
            <a:r>
              <a:rPr lang="en-US" b="1" dirty="0">
                <a:solidFill>
                  <a:schemeClr val="tx1"/>
                </a:solidFill>
              </a:rPr>
              <a:t> – </a:t>
            </a:r>
            <a:r>
              <a:rPr lang="en-US" b="1" dirty="0" err="1">
                <a:solidFill>
                  <a:schemeClr val="tx1"/>
                </a:solidFill>
              </a:rPr>
              <a:t>vật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gì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Mục đích: </a:t>
            </a:r>
            <a:r>
              <a:rPr lang="vi-VN" sz="2400" dirty="0">
                <a:solidFill>
                  <a:schemeClr val="tx1"/>
                </a:solidFill>
              </a:rPr>
              <a:t>Học 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quen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việc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đến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cuộc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b="1" dirty="0">
                <a:solidFill>
                  <a:schemeClr val="tx1"/>
                </a:solidFill>
              </a:rPr>
              <a:t>Cách chơi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thép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bìa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nhựa</a:t>
            </a:r>
            <a:r>
              <a:rPr lang="en-US" sz="2400" dirty="0">
                <a:solidFill>
                  <a:schemeClr val="tx1"/>
                </a:solidFill>
              </a:rPr>
              <a:t>,…).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với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nhau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hỏi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đến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 err="1">
                <a:solidFill>
                  <a:schemeClr val="tx1"/>
                </a:solidFill>
              </a:rPr>
              <a:t>Cách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tiến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hành</a:t>
            </a:r>
            <a:r>
              <a:rPr lang="en-US" sz="2400" b="1" dirty="0">
                <a:solidFill>
                  <a:schemeClr val="tx1"/>
                </a:solidFill>
              </a:rPr>
              <a:t>: </a:t>
            </a:r>
            <a:r>
              <a:rPr lang="en-US" sz="2400" dirty="0" err="1">
                <a:solidFill>
                  <a:schemeClr val="tx1"/>
                </a:solidFill>
              </a:rPr>
              <a:t>Tổ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/ </a:t>
            </a:r>
            <a:r>
              <a:rPr lang="en-US" sz="2400" dirty="0" err="1">
                <a:solidFill>
                  <a:schemeClr val="tx1"/>
                </a:solidFill>
              </a:rPr>
              <a:t>cá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Giáo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r>
              <a:rPr lang="en-US" sz="2400" dirty="0">
                <a:solidFill>
                  <a:schemeClr val="tx1"/>
                </a:solidFill>
              </a:rPr>
              <a:t>/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lí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thắng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44836" y="887558"/>
            <a:ext cx="4432363" cy="52143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08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071" y="619813"/>
            <a:ext cx="1190791" cy="1152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668" y="1121044"/>
            <a:ext cx="5427949" cy="564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002" y="1285230"/>
            <a:ext cx="552527" cy="419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052" y="4011145"/>
            <a:ext cx="6023165" cy="2536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5734" y="1611235"/>
            <a:ext cx="7814370" cy="2260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48" y="4197278"/>
            <a:ext cx="2162175" cy="2114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83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53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193" y="567099"/>
            <a:ext cx="6019249" cy="1932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708" y="2592237"/>
            <a:ext cx="2320980" cy="3870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686" y="3564262"/>
            <a:ext cx="4493342" cy="2508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5295" y="2804114"/>
            <a:ext cx="1797147" cy="2014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82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621" y="512042"/>
            <a:ext cx="5432587" cy="1763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220" y="3510870"/>
            <a:ext cx="3004457" cy="2820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1916847"/>
            <a:ext cx="2227941" cy="228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8084" y="2337538"/>
            <a:ext cx="3558894" cy="3594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12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052111"/>
              </p:ext>
            </p:extLst>
          </p:nvPr>
        </p:nvGraphicFramePr>
        <p:xfrm>
          <a:off x="1066800" y="918176"/>
          <a:ext cx="10007600" cy="3593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7600">
                  <a:extLst>
                    <a:ext uri="{9D8B030D-6E8A-4147-A177-3AD203B41FA5}">
                      <a16:colId xmlns:a16="http://schemas.microsoft.com/office/drawing/2014/main" val="242416846"/>
                    </a:ext>
                  </a:extLst>
                </a:gridCol>
              </a:tblGrid>
              <a:tr h="53664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/>
                        <a:t>Nội</a:t>
                      </a:r>
                      <a:r>
                        <a:rPr lang="en-US" sz="3200" baseline="0" dirty="0"/>
                        <a:t> dung </a:t>
                      </a:r>
                      <a:r>
                        <a:rPr lang="en-US" sz="3200" dirty="0" err="1"/>
                        <a:t>thảo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luận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gợi</a:t>
                      </a:r>
                      <a:r>
                        <a:rPr lang="en-US" sz="3200" baseline="0" dirty="0"/>
                        <a:t> ý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169456"/>
                  </a:ext>
                </a:extLst>
              </a:tr>
              <a:tr h="83026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i="0" dirty="0" err="1"/>
                        <a:t>Em</a:t>
                      </a:r>
                      <a:r>
                        <a:rPr lang="en-US" sz="2400" i="0" dirty="0"/>
                        <a:t> </a:t>
                      </a:r>
                      <a:r>
                        <a:rPr lang="en-US" sz="2400" i="0" dirty="0" err="1"/>
                        <a:t>nhận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thấy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hình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đồ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vật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này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được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kết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hợp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từ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những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hình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cơ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bản</a:t>
                      </a:r>
                      <a:r>
                        <a:rPr lang="en-US" sz="2400" i="0" baseline="0" dirty="0"/>
                        <a:t> </a:t>
                      </a:r>
                      <a:r>
                        <a:rPr lang="en-US" sz="2400" i="0" baseline="0" dirty="0" err="1"/>
                        <a:t>nào</a:t>
                      </a:r>
                      <a:r>
                        <a:rPr lang="en-US" sz="2400" i="0" baseline="0" dirty="0"/>
                        <a:t>?</a:t>
                      </a:r>
                      <a:endParaRPr lang="en-US" sz="24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1422"/>
                  </a:ext>
                </a:extLst>
              </a:tr>
              <a:tr h="5138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Những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đồ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vật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tương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đồng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với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sự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kết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hợp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hình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327231"/>
                  </a:ext>
                </a:extLst>
              </a:tr>
              <a:tr h="4236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Hãy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nêu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vật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có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dạng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kết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hợp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hình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cơ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mà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em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biết</a:t>
                      </a:r>
                      <a:r>
                        <a:rPr lang="en-US" sz="2400" baseline="0" dirty="0"/>
                        <a:t>? </a:t>
                      </a:r>
                      <a:r>
                        <a:rPr lang="en-US" sz="2400" dirty="0" err="1"/>
                        <a:t>Những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hình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cơ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được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kết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hợp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thành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đồ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vật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này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57261"/>
                  </a:ext>
                </a:extLst>
              </a:tr>
              <a:tr h="84733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/>
                        <a:t>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sẽ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hiện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đồ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vật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có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sự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kết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hợp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từ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hình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cơ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bản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nào</a:t>
                      </a:r>
                      <a:r>
                        <a:rPr lang="en-US" sz="2400" baseline="0" dirty="0"/>
                        <a:t>? </a:t>
                      </a:r>
                      <a:r>
                        <a:rPr lang="en-US" sz="2400" baseline="0" dirty="0" err="1"/>
                        <a:t>Em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sẽ</a:t>
                      </a:r>
                      <a:r>
                        <a:rPr lang="en-US" sz="2400" baseline="0" dirty="0"/>
                        <a:t> dung </a:t>
                      </a:r>
                      <a:r>
                        <a:rPr lang="en-US" sz="2400" baseline="0" dirty="0" err="1"/>
                        <a:t>màu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gì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thể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hiện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đồ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vật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này</a:t>
                      </a:r>
                      <a:r>
                        <a:rPr lang="en-US" sz="2400" baseline="0" dirty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92819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4511734"/>
            <a:ext cx="8809555" cy="1731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142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419" y="1084247"/>
            <a:ext cx="3618429" cy="5033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1" y="2306875"/>
            <a:ext cx="5221106" cy="34538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48" y="740737"/>
            <a:ext cx="7059731" cy="687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834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65" y="782320"/>
            <a:ext cx="11630669" cy="4063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4109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17E39C6-180F-4281-BF44-EF4BC53C9E33"/>
  <p:tag name="ISPRING_CMI5_LAUNCH_METHOD" val="any window"/>
  <p:tag name="ISPRING_SCORM_RATE_SLIDES" val="1"/>
  <p:tag name="ISPRINGCLOUDFOLDERID" val="1"/>
  <p:tag name="ISPRINGONLINEFOLDERID" val="1"/>
  <p:tag name="ISPRING_OUTPUT_FOLDER" val="[[&quot;\uFFFDV\uFFFD\u001C{EB4D0F27-ED78-4F99-BED0-4D0BE6554A42}&quot;,&quot;E:\\LỚP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MĨ THUẬT LỚP 2 - CHỦ ĐỀ 3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D2365-886E-4D05-BC22-187174126E30}:3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7E580C-8461-4983-93FF-6996D02ADCF8}:3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79F4EB-0BDF-49DD-9857-7CCB7A8F5AEE}:3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47928-8279-4D32-8AE2-FD241BC38126}:39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3325E5-DB0C-41DC-AF81-17E51B03E937}:3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AA68E6-623F-4DF2-B2D9-7799406F09C3}: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6DD9FC-966C-4029-8316-A284F951BC1E}:3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62EEAF-3F46-4592-A7B1-77DE99484360}:3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4EA311-9215-4E14-97EE-6503D9E04703}:3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B18D2C-5D98-4B23-ACFF-A271B86A1901}:3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5AE7DB-8927-4600-B838-C8B45715FEDD}: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3FAB7B-FCBA-4877-A1D4-4F0BC8F1E245}:3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B268F1-D16B-4BB6-93F8-7B1B00C383FB}:38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1124</TotalTime>
  <Words>272</Words>
  <Application>Microsoft Office PowerPoint</Application>
  <PresentationFormat>Widescreen</PresentationFormat>
  <Paragraphs>28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2 - CHỦ ĐỀ 3</dc:title>
  <dc:creator>Windows User</dc:creator>
  <cp:lastModifiedBy>Admin</cp:lastModifiedBy>
  <cp:revision>141</cp:revision>
  <dcterms:created xsi:type="dcterms:W3CDTF">2021-01-29T04:19:07Z</dcterms:created>
  <dcterms:modified xsi:type="dcterms:W3CDTF">2024-10-23T08:13:43Z</dcterms:modified>
</cp:coreProperties>
</file>