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 id="2147483701" r:id="rId2"/>
  </p:sldMasterIdLst>
  <p:notesMasterIdLst>
    <p:notesMasterId r:id="rId11"/>
  </p:notesMasterIdLst>
  <p:sldIdLst>
    <p:sldId id="332" r:id="rId3"/>
    <p:sldId id="333" r:id="rId4"/>
    <p:sldId id="341" r:id="rId5"/>
    <p:sldId id="342" r:id="rId6"/>
    <p:sldId id="343" r:id="rId7"/>
    <p:sldId id="344" r:id="rId8"/>
    <p:sldId id="345" r:id="rId9"/>
    <p:sldId id="346" r:id="rId10"/>
  </p:sldIdLst>
  <p:sldSz cx="16778288" cy="9475788"/>
  <p:notesSz cx="6858000" cy="9144000"/>
  <p:custDataLst>
    <p:tags r:id="rId12"/>
  </p:custDataLst>
  <p:defaultTextStyle>
    <a:defPPr>
      <a:defRPr lang="zh-CN"/>
    </a:defPPr>
    <a:lvl1pPr marL="0" lvl="0" indent="0" algn="l" defTabSz="913655"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6831" lvl="1" indent="0" algn="l" defTabSz="913655"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3655" lvl="2" indent="0" algn="l" defTabSz="913655"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0494" lvl="3" indent="0" algn="l" defTabSz="913655"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7322" lvl="4" indent="0" algn="l" defTabSz="913655"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4148" lvl="5" indent="0" algn="l" defTabSz="913655"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0978" lvl="6" indent="0" algn="l" defTabSz="913655"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197811" lvl="7" indent="0" algn="l" defTabSz="913655"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4639" lvl="8" indent="0" algn="l" defTabSz="913655"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a:srgbClr val="FF6699"/>
    <a:srgbClr val="99FF66"/>
    <a:srgbClr val="FFCC00"/>
    <a:srgbClr val="FF9900"/>
    <a:srgbClr val="CC6600"/>
    <a:srgbClr val="FFFF66"/>
    <a:srgbClr val="66FF66"/>
    <a:srgbClr val="FFE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5" autoAdjust="0"/>
    <p:restoredTop sz="86299" autoAdjust="0"/>
  </p:normalViewPr>
  <p:slideViewPr>
    <p:cSldViewPr showGuides="1">
      <p:cViewPr varScale="1">
        <p:scale>
          <a:sx n="46" d="100"/>
          <a:sy n="46" d="100"/>
        </p:scale>
        <p:origin x="912" y="60"/>
      </p:cViewPr>
      <p:guideLst>
        <p:guide orient="horz" pos="2985"/>
        <p:guide pos="52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pPr lvl="0" algn="r"/>
              <a:t>‹#›</a:t>
            </a:fld>
            <a:endParaRPr lang="zh-CN" sz="1200" dirty="0"/>
          </a:p>
        </p:txBody>
      </p:sp>
    </p:spTree>
    <p:extLst>
      <p:ext uri="{BB962C8B-B14F-4D97-AF65-F5344CB8AC3E}">
        <p14:creationId xmlns:p14="http://schemas.microsoft.com/office/powerpoint/2010/main" val="1424535384"/>
      </p:ext>
    </p:extLst>
  </p:cSld>
  <p:clrMap bg1="lt1" tx1="dk1" bg2="lt2" tx2="dk2" accent1="accent1" accent2="accent2" accent3="accent3" accent4="accent4" accent5="accent5" accent6="accent6" hlink="hlink" folHlink="folHlink"/>
  <p:hf hdr="0" ftr="0" dt="0"/>
  <p:notesStyle>
    <a:lvl1pPr marL="0" lvl="0" indent="0" algn="l" defTabSz="913655"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6831" lvl="1" indent="0" algn="l" defTabSz="913655"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3655" lvl="2" indent="0" algn="l" defTabSz="913655"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0494" lvl="3" indent="0" algn="l" defTabSz="913655"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7322" lvl="4" indent="0" algn="l" defTabSz="913655"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4148" lvl="5" indent="0" algn="l" defTabSz="913655"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0978" lvl="6" indent="0" algn="l" defTabSz="913655"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197811" lvl="7" indent="0" algn="l" defTabSz="913655"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4639" lvl="8" indent="0" algn="l" defTabSz="913655"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pPr lvl="0" algn="r"/>
              <a:t>1</a:t>
            </a:fld>
            <a:endParaRPr lang="zh-CN" sz="1200" dirty="0"/>
          </a:p>
        </p:txBody>
      </p:sp>
    </p:spTree>
    <p:extLst>
      <p:ext uri="{BB962C8B-B14F-4D97-AF65-F5344CB8AC3E}">
        <p14:creationId xmlns:p14="http://schemas.microsoft.com/office/powerpoint/2010/main" val="63967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pPr lvl="0" algn="r"/>
              <a:t>2</a:t>
            </a:fld>
            <a:endParaRPr lang="zh-CN" sz="1200" dirty="0"/>
          </a:p>
        </p:txBody>
      </p:sp>
    </p:spTree>
    <p:extLst>
      <p:ext uri="{BB962C8B-B14F-4D97-AF65-F5344CB8AC3E}">
        <p14:creationId xmlns:p14="http://schemas.microsoft.com/office/powerpoint/2010/main" val="248392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3" y="2943648"/>
            <a:ext cx="14261545" cy="2031153"/>
          </a:xfrm>
        </p:spPr>
        <p:txBody>
          <a:bodyPr/>
          <a:lstStyle/>
          <a:p>
            <a:r>
              <a:rPr lang="en-US"/>
              <a:t>Click to edit Master title style</a:t>
            </a:r>
          </a:p>
        </p:txBody>
      </p:sp>
      <p:sp>
        <p:nvSpPr>
          <p:cNvPr id="3" name="Subtitle 2"/>
          <p:cNvSpPr>
            <a:spLocks noGrp="1"/>
          </p:cNvSpPr>
          <p:nvPr>
            <p:ph type="subTitle" idx="1"/>
          </p:nvPr>
        </p:nvSpPr>
        <p:spPr>
          <a:xfrm>
            <a:off x="2516744" y="5369613"/>
            <a:ext cx="11744802" cy="2421590"/>
          </a:xfrm>
        </p:spPr>
        <p:txBody>
          <a:bodyPr/>
          <a:lstStyle>
            <a:lvl1pPr marL="0" indent="0" algn="ctr">
              <a:buNone/>
              <a:defRPr>
                <a:solidFill>
                  <a:schemeClr val="tx1">
                    <a:tint val="75000"/>
                  </a:schemeClr>
                </a:solidFill>
              </a:defRPr>
            </a:lvl1pPr>
            <a:lvl2pPr marL="749681" indent="0" algn="ctr">
              <a:buNone/>
              <a:defRPr>
                <a:solidFill>
                  <a:schemeClr val="tx1">
                    <a:tint val="75000"/>
                  </a:schemeClr>
                </a:solidFill>
              </a:defRPr>
            </a:lvl2pPr>
            <a:lvl3pPr marL="1499360" indent="0" algn="ctr">
              <a:buNone/>
              <a:defRPr>
                <a:solidFill>
                  <a:schemeClr val="tx1">
                    <a:tint val="75000"/>
                  </a:schemeClr>
                </a:solidFill>
              </a:defRPr>
            </a:lvl3pPr>
            <a:lvl4pPr marL="2249043" indent="0" algn="ctr">
              <a:buNone/>
              <a:defRPr>
                <a:solidFill>
                  <a:schemeClr val="tx1">
                    <a:tint val="75000"/>
                  </a:schemeClr>
                </a:solidFill>
              </a:defRPr>
            </a:lvl4pPr>
            <a:lvl5pPr marL="2998722" indent="0" algn="ctr">
              <a:buNone/>
              <a:defRPr>
                <a:solidFill>
                  <a:schemeClr val="tx1">
                    <a:tint val="75000"/>
                  </a:schemeClr>
                </a:solidFill>
              </a:defRPr>
            </a:lvl5pPr>
            <a:lvl6pPr marL="3748398" indent="0" algn="ctr">
              <a:buNone/>
              <a:defRPr>
                <a:solidFill>
                  <a:schemeClr val="tx1">
                    <a:tint val="75000"/>
                  </a:schemeClr>
                </a:solidFill>
              </a:defRPr>
            </a:lvl6pPr>
            <a:lvl7pPr marL="4498080" indent="0" algn="ctr">
              <a:buNone/>
              <a:defRPr>
                <a:solidFill>
                  <a:schemeClr val="tx1">
                    <a:tint val="75000"/>
                  </a:schemeClr>
                </a:solidFill>
              </a:defRPr>
            </a:lvl7pPr>
            <a:lvl8pPr marL="5247759" indent="0" algn="ctr">
              <a:buNone/>
              <a:defRPr>
                <a:solidFill>
                  <a:schemeClr val="tx1">
                    <a:tint val="75000"/>
                  </a:schemeClr>
                </a:solidFill>
              </a:defRPr>
            </a:lvl8pPr>
            <a:lvl9pPr marL="599744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85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05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54489" y="506702"/>
            <a:ext cx="6717141" cy="1077870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94317" y="506702"/>
            <a:ext cx="19880524" cy="107787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99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9186" y="1962424"/>
            <a:ext cx="7130772" cy="1354102"/>
          </a:xfrm>
        </p:spPr>
        <p:txBody>
          <a:bodyPr/>
          <a:lstStyle/>
          <a:p>
            <a:r>
              <a:rPr lang="en-US"/>
              <a:t>Click to edit Master title style</a:t>
            </a:r>
          </a:p>
        </p:txBody>
      </p:sp>
      <p:sp>
        <p:nvSpPr>
          <p:cNvPr id="3" name="Subtitle 2"/>
          <p:cNvSpPr>
            <a:spLocks noGrp="1"/>
          </p:cNvSpPr>
          <p:nvPr>
            <p:ph type="subTitle" idx="1"/>
          </p:nvPr>
        </p:nvSpPr>
        <p:spPr>
          <a:xfrm>
            <a:off x="1258373" y="3579742"/>
            <a:ext cx="5872401" cy="1614394"/>
          </a:xfrm>
        </p:spPr>
        <p:txBody>
          <a:bodyPr/>
          <a:lstStyle>
            <a:lvl1pPr marL="0" indent="0" algn="ctr">
              <a:buNone/>
              <a:defRPr>
                <a:solidFill>
                  <a:schemeClr val="tx1">
                    <a:tint val="75000"/>
                  </a:schemeClr>
                </a:solidFill>
              </a:defRPr>
            </a:lvl1pPr>
            <a:lvl2pPr marL="420002" indent="0" algn="ctr">
              <a:buNone/>
              <a:defRPr>
                <a:solidFill>
                  <a:schemeClr val="tx1">
                    <a:tint val="75000"/>
                  </a:schemeClr>
                </a:solidFill>
              </a:defRPr>
            </a:lvl2pPr>
            <a:lvl3pPr marL="840003" indent="0" algn="ctr">
              <a:buNone/>
              <a:defRPr>
                <a:solidFill>
                  <a:schemeClr val="tx1">
                    <a:tint val="75000"/>
                  </a:schemeClr>
                </a:solidFill>
              </a:defRPr>
            </a:lvl3pPr>
            <a:lvl4pPr marL="1260008" indent="0" algn="ctr">
              <a:buNone/>
              <a:defRPr>
                <a:solidFill>
                  <a:schemeClr val="tx1">
                    <a:tint val="75000"/>
                  </a:schemeClr>
                </a:solidFill>
              </a:defRPr>
            </a:lvl4pPr>
            <a:lvl5pPr marL="1680010" indent="0" algn="ctr">
              <a:buNone/>
              <a:defRPr>
                <a:solidFill>
                  <a:schemeClr val="tx1">
                    <a:tint val="75000"/>
                  </a:schemeClr>
                </a:solidFill>
              </a:defRPr>
            </a:lvl5pPr>
            <a:lvl6pPr marL="2100011" indent="0" algn="ctr">
              <a:buNone/>
              <a:defRPr>
                <a:solidFill>
                  <a:schemeClr val="tx1">
                    <a:tint val="75000"/>
                  </a:schemeClr>
                </a:solidFill>
              </a:defRPr>
            </a:lvl6pPr>
            <a:lvl7pPr marL="2520013" indent="0" algn="ctr">
              <a:buNone/>
              <a:defRPr>
                <a:solidFill>
                  <a:schemeClr val="tx1">
                    <a:tint val="75000"/>
                  </a:schemeClr>
                </a:solidFill>
              </a:defRPr>
            </a:lvl7pPr>
            <a:lvl8pPr marL="2940015" indent="0" algn="ctr">
              <a:buNone/>
              <a:defRPr>
                <a:solidFill>
                  <a:schemeClr val="tx1">
                    <a:tint val="75000"/>
                  </a:schemeClr>
                </a:solidFill>
              </a:defRPr>
            </a:lvl8pPr>
            <a:lvl9pPr marL="33600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3394905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701061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2685" y="4059381"/>
            <a:ext cx="7130772" cy="1254665"/>
          </a:xfrm>
        </p:spPr>
        <p:txBody>
          <a:bodyPr anchor="t"/>
          <a:lstStyle>
            <a:lvl1pPr algn="l">
              <a:defRPr sz="3700" b="1" cap="all"/>
            </a:lvl1pPr>
          </a:lstStyle>
          <a:p>
            <a:r>
              <a:rPr lang="en-US"/>
              <a:t>Click to edit Master title style</a:t>
            </a:r>
          </a:p>
        </p:txBody>
      </p:sp>
      <p:sp>
        <p:nvSpPr>
          <p:cNvPr id="3" name="Text Placeholder 2"/>
          <p:cNvSpPr>
            <a:spLocks noGrp="1"/>
          </p:cNvSpPr>
          <p:nvPr>
            <p:ph type="body" idx="1"/>
          </p:nvPr>
        </p:nvSpPr>
        <p:spPr>
          <a:xfrm>
            <a:off x="662685" y="2677499"/>
            <a:ext cx="7130772" cy="1381886"/>
          </a:xfrm>
        </p:spPr>
        <p:txBody>
          <a:bodyPr anchor="b"/>
          <a:lstStyle>
            <a:lvl1pPr marL="0" indent="0">
              <a:buNone/>
              <a:defRPr sz="1800">
                <a:solidFill>
                  <a:schemeClr val="tx1">
                    <a:tint val="75000"/>
                  </a:schemeClr>
                </a:solidFill>
              </a:defRPr>
            </a:lvl1pPr>
            <a:lvl2pPr marL="420002" indent="0">
              <a:buNone/>
              <a:defRPr sz="1700">
                <a:solidFill>
                  <a:schemeClr val="tx1">
                    <a:tint val="75000"/>
                  </a:schemeClr>
                </a:solidFill>
              </a:defRPr>
            </a:lvl2pPr>
            <a:lvl3pPr marL="840003" indent="0">
              <a:buNone/>
              <a:defRPr sz="1500">
                <a:solidFill>
                  <a:schemeClr val="tx1">
                    <a:tint val="75000"/>
                  </a:schemeClr>
                </a:solidFill>
              </a:defRPr>
            </a:lvl3pPr>
            <a:lvl4pPr marL="1260008" indent="0">
              <a:buNone/>
              <a:defRPr sz="1200">
                <a:solidFill>
                  <a:schemeClr val="tx1">
                    <a:tint val="75000"/>
                  </a:schemeClr>
                </a:solidFill>
              </a:defRPr>
            </a:lvl4pPr>
            <a:lvl5pPr marL="1680010" indent="0">
              <a:buNone/>
              <a:defRPr sz="1200">
                <a:solidFill>
                  <a:schemeClr val="tx1">
                    <a:tint val="75000"/>
                  </a:schemeClr>
                </a:solidFill>
              </a:defRPr>
            </a:lvl5pPr>
            <a:lvl6pPr marL="2100011" indent="0">
              <a:buNone/>
              <a:defRPr sz="1200">
                <a:solidFill>
                  <a:schemeClr val="tx1">
                    <a:tint val="75000"/>
                  </a:schemeClr>
                </a:solidFill>
              </a:defRPr>
            </a:lvl6pPr>
            <a:lvl7pPr marL="2520013" indent="0">
              <a:buNone/>
              <a:defRPr sz="1200">
                <a:solidFill>
                  <a:schemeClr val="tx1">
                    <a:tint val="75000"/>
                  </a:schemeClr>
                </a:solidFill>
              </a:defRPr>
            </a:lvl7pPr>
            <a:lvl8pPr marL="2940015" indent="0">
              <a:buNone/>
              <a:defRPr sz="1200">
                <a:solidFill>
                  <a:schemeClr val="tx1">
                    <a:tint val="75000"/>
                  </a:schemeClr>
                </a:solidFill>
              </a:defRPr>
            </a:lvl8pPr>
            <a:lvl9pPr marL="336001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3849776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457" y="1474016"/>
            <a:ext cx="3705205" cy="416905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4483" y="1474016"/>
            <a:ext cx="3705205" cy="416905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331181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9462" y="1414057"/>
            <a:ext cx="3706663" cy="589312"/>
          </a:xfrm>
        </p:spPr>
        <p:txBody>
          <a:bodyPr anchor="b"/>
          <a:lstStyle>
            <a:lvl1pPr marL="0" indent="0">
              <a:buNone/>
              <a:defRPr sz="2200" b="1"/>
            </a:lvl1pPr>
            <a:lvl2pPr marL="420002" indent="0">
              <a:buNone/>
              <a:defRPr sz="1800" b="1"/>
            </a:lvl2pPr>
            <a:lvl3pPr marL="840003" indent="0">
              <a:buNone/>
              <a:defRPr sz="1700" b="1"/>
            </a:lvl3pPr>
            <a:lvl4pPr marL="1260008" indent="0">
              <a:buNone/>
              <a:defRPr sz="1500" b="1"/>
            </a:lvl4pPr>
            <a:lvl5pPr marL="1680010" indent="0">
              <a:buNone/>
              <a:defRPr sz="1500" b="1"/>
            </a:lvl5pPr>
            <a:lvl6pPr marL="2100011" indent="0">
              <a:buNone/>
              <a:defRPr sz="1500" b="1"/>
            </a:lvl6pPr>
            <a:lvl7pPr marL="2520013" indent="0">
              <a:buNone/>
              <a:defRPr sz="1500" b="1"/>
            </a:lvl7pPr>
            <a:lvl8pPr marL="2940015" indent="0">
              <a:buNone/>
              <a:defRPr sz="1500" b="1"/>
            </a:lvl8pPr>
            <a:lvl9pPr marL="3360015" indent="0">
              <a:buNone/>
              <a:defRPr sz="1500" b="1"/>
            </a:lvl9pPr>
          </a:lstStyle>
          <a:p>
            <a:pPr lvl="0"/>
            <a:r>
              <a:rPr lang="en-US"/>
              <a:t>Click to edit Master text styles</a:t>
            </a:r>
          </a:p>
        </p:txBody>
      </p:sp>
      <p:sp>
        <p:nvSpPr>
          <p:cNvPr id="4" name="Content Placeholder 3"/>
          <p:cNvSpPr>
            <a:spLocks noGrp="1"/>
          </p:cNvSpPr>
          <p:nvPr>
            <p:ph sz="half" idx="2"/>
          </p:nvPr>
        </p:nvSpPr>
        <p:spPr>
          <a:xfrm>
            <a:off x="419462" y="2003369"/>
            <a:ext cx="3706663" cy="3639697"/>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61574" y="1414057"/>
            <a:ext cx="3708119" cy="589312"/>
          </a:xfrm>
        </p:spPr>
        <p:txBody>
          <a:bodyPr anchor="b"/>
          <a:lstStyle>
            <a:lvl1pPr marL="0" indent="0">
              <a:buNone/>
              <a:defRPr sz="2200" b="1"/>
            </a:lvl1pPr>
            <a:lvl2pPr marL="420002" indent="0">
              <a:buNone/>
              <a:defRPr sz="1800" b="1"/>
            </a:lvl2pPr>
            <a:lvl3pPr marL="840003" indent="0">
              <a:buNone/>
              <a:defRPr sz="1700" b="1"/>
            </a:lvl3pPr>
            <a:lvl4pPr marL="1260008" indent="0">
              <a:buNone/>
              <a:defRPr sz="1500" b="1"/>
            </a:lvl4pPr>
            <a:lvl5pPr marL="1680010" indent="0">
              <a:buNone/>
              <a:defRPr sz="1500" b="1"/>
            </a:lvl5pPr>
            <a:lvl6pPr marL="2100011" indent="0">
              <a:buNone/>
              <a:defRPr sz="1500" b="1"/>
            </a:lvl6pPr>
            <a:lvl7pPr marL="2520013" indent="0">
              <a:buNone/>
              <a:defRPr sz="1500" b="1"/>
            </a:lvl7pPr>
            <a:lvl8pPr marL="2940015" indent="0">
              <a:buNone/>
              <a:defRPr sz="1500" b="1"/>
            </a:lvl8pPr>
            <a:lvl9pPr marL="336001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261574" y="2003369"/>
            <a:ext cx="3708119" cy="3639697"/>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213415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835551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149131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457" y="251517"/>
            <a:ext cx="2759971" cy="1070413"/>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279923" y="251519"/>
            <a:ext cx="4689764" cy="5391548"/>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457" y="1321937"/>
            <a:ext cx="2759971" cy="4321135"/>
          </a:xfrm>
        </p:spPr>
        <p:txBody>
          <a:bodyPr/>
          <a:lstStyle>
            <a:lvl1pPr marL="0" indent="0">
              <a:buNone/>
              <a:defRPr sz="1200"/>
            </a:lvl1pPr>
            <a:lvl2pPr marL="420002" indent="0">
              <a:buNone/>
              <a:defRPr sz="1100"/>
            </a:lvl2pPr>
            <a:lvl3pPr marL="840003" indent="0">
              <a:buNone/>
              <a:defRPr sz="1000"/>
            </a:lvl3pPr>
            <a:lvl4pPr marL="1260008" indent="0">
              <a:buNone/>
              <a:defRPr sz="800"/>
            </a:lvl4pPr>
            <a:lvl5pPr marL="1680010" indent="0">
              <a:buNone/>
              <a:defRPr sz="800"/>
            </a:lvl5pPr>
            <a:lvl6pPr marL="2100011" indent="0">
              <a:buNone/>
              <a:defRPr sz="800"/>
            </a:lvl6pPr>
            <a:lvl7pPr marL="2520013" indent="0">
              <a:buNone/>
              <a:defRPr sz="800"/>
            </a:lvl7pPr>
            <a:lvl8pPr marL="2940015" indent="0">
              <a:buNone/>
              <a:defRPr sz="800"/>
            </a:lvl8pPr>
            <a:lvl9pPr marL="336001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65845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915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4332" y="4422036"/>
            <a:ext cx="5033486" cy="522046"/>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644332" y="564453"/>
            <a:ext cx="5033486" cy="3790315"/>
          </a:xfrm>
        </p:spPr>
        <p:txBody>
          <a:bodyPr/>
          <a:lstStyle>
            <a:lvl1pPr marL="0" indent="0">
              <a:buNone/>
              <a:defRPr sz="2900"/>
            </a:lvl1pPr>
            <a:lvl2pPr marL="420002" indent="0">
              <a:buNone/>
              <a:defRPr sz="2600"/>
            </a:lvl2pPr>
            <a:lvl3pPr marL="840003" indent="0">
              <a:buNone/>
              <a:defRPr sz="2200"/>
            </a:lvl3pPr>
            <a:lvl4pPr marL="1260008" indent="0">
              <a:buNone/>
              <a:defRPr sz="1800"/>
            </a:lvl4pPr>
            <a:lvl5pPr marL="1680010" indent="0">
              <a:buNone/>
              <a:defRPr sz="1800"/>
            </a:lvl5pPr>
            <a:lvl6pPr marL="2100011" indent="0">
              <a:buNone/>
              <a:defRPr sz="1800"/>
            </a:lvl6pPr>
            <a:lvl7pPr marL="2520013" indent="0">
              <a:buNone/>
              <a:defRPr sz="1800"/>
            </a:lvl7pPr>
            <a:lvl8pPr marL="2940015" indent="0">
              <a:buNone/>
              <a:defRPr sz="1800"/>
            </a:lvl8pPr>
            <a:lvl9pPr marL="3360015" indent="0">
              <a:buNone/>
              <a:defRPr sz="1800"/>
            </a:lvl9pPr>
          </a:lstStyle>
          <a:p>
            <a:endParaRPr lang="en-US"/>
          </a:p>
        </p:txBody>
      </p:sp>
      <p:sp>
        <p:nvSpPr>
          <p:cNvPr id="4" name="Text Placeholder 3"/>
          <p:cNvSpPr>
            <a:spLocks noGrp="1"/>
          </p:cNvSpPr>
          <p:nvPr>
            <p:ph type="body" sz="half" idx="2"/>
          </p:nvPr>
        </p:nvSpPr>
        <p:spPr>
          <a:xfrm>
            <a:off x="1644332" y="4944085"/>
            <a:ext cx="5033486" cy="741393"/>
          </a:xfrm>
        </p:spPr>
        <p:txBody>
          <a:bodyPr/>
          <a:lstStyle>
            <a:lvl1pPr marL="0" indent="0">
              <a:buNone/>
              <a:defRPr sz="1200"/>
            </a:lvl1pPr>
            <a:lvl2pPr marL="420002" indent="0">
              <a:buNone/>
              <a:defRPr sz="1100"/>
            </a:lvl2pPr>
            <a:lvl3pPr marL="840003" indent="0">
              <a:buNone/>
              <a:defRPr sz="1000"/>
            </a:lvl3pPr>
            <a:lvl4pPr marL="1260008" indent="0">
              <a:buNone/>
              <a:defRPr sz="800"/>
            </a:lvl4pPr>
            <a:lvl5pPr marL="1680010" indent="0">
              <a:buNone/>
              <a:defRPr sz="800"/>
            </a:lvl5pPr>
            <a:lvl6pPr marL="2100011" indent="0">
              <a:buNone/>
              <a:defRPr sz="800"/>
            </a:lvl6pPr>
            <a:lvl7pPr marL="2520013" indent="0">
              <a:buNone/>
              <a:defRPr sz="800"/>
            </a:lvl7pPr>
            <a:lvl8pPr marL="2940015" indent="0">
              <a:buNone/>
              <a:defRPr sz="800"/>
            </a:lvl8pPr>
            <a:lvl9pPr marL="336001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2688920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394372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2131" y="252981"/>
            <a:ext cx="1887557" cy="53900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9457" y="252981"/>
            <a:ext cx="5522853" cy="53900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840003">
              <a:defRPr/>
            </a:pPr>
            <a:fld id="{1D8BD707-D9CF-40AE-B4C6-C98DA3205C09}" type="datetimeFigureOut">
              <a:rPr lang="en-US" smtClean="0">
                <a:solidFill>
                  <a:prstClr val="black">
                    <a:tint val="75000"/>
                  </a:prstClr>
                </a:solidFill>
              </a:rPr>
              <a:pPr defTabSz="840003">
                <a:def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000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0003">
              <a:defRPr/>
            </a:pPr>
            <a:fld id="{B6F15528-21DE-4FAA-801E-634DDDAF4B2B}" type="slidenum">
              <a:rPr lang="en-US" smtClean="0">
                <a:solidFill>
                  <a:prstClr val="black">
                    <a:tint val="75000"/>
                  </a:prstClr>
                </a:solidFill>
              </a:rPr>
              <a:pPr defTabSz="840003">
                <a:defRPr/>
              </a:pPr>
              <a:t>‹#›</a:t>
            </a:fld>
            <a:endParaRPr lang="en-US">
              <a:solidFill>
                <a:prstClr val="black">
                  <a:tint val="75000"/>
                </a:prstClr>
              </a:solidFill>
            </a:endParaRPr>
          </a:p>
        </p:txBody>
      </p:sp>
    </p:spTree>
    <p:extLst>
      <p:ext uri="{BB962C8B-B14F-4D97-AF65-F5344CB8AC3E}">
        <p14:creationId xmlns:p14="http://schemas.microsoft.com/office/powerpoint/2010/main" val="437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544818" y="303313"/>
            <a:ext cx="15981806" cy="862207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640874" y="1218914"/>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75788" y="1252975"/>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308378" y="1367098"/>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722351" y="1309203"/>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77427" y="1268337"/>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639235" y="2067119"/>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274149" y="2101179"/>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306739" y="2215302"/>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720712" y="2157407"/>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75788" y="2116542"/>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637596" y="2915323"/>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272510" y="2949384"/>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305099" y="3063507"/>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719073" y="3005612"/>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274149" y="2964746"/>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635957" y="3763528"/>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270870" y="3797589"/>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303460" y="3911712"/>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717434" y="3853816"/>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272510" y="3812951"/>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634318" y="4611733"/>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269231" y="4645793"/>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301821" y="4759916"/>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715795" y="4702021"/>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270871" y="4661156"/>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632679" y="5459937"/>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267592" y="5493998"/>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300182" y="5608121"/>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714156" y="5550226"/>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269231" y="5509360"/>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631040" y="6308142"/>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265953" y="6342202"/>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98543" y="6456325"/>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712517" y="6398430"/>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267592" y="6357565"/>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629401" y="7156346"/>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264314" y="7190407"/>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96904" y="7304530"/>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710878" y="7246635"/>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265953" y="7205770"/>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627762" y="8004551"/>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262675" y="8038612"/>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95265" y="8152735"/>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709239" y="8094840"/>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264314" y="8053974"/>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6368" y="503916"/>
            <a:ext cx="2848519" cy="1429994"/>
          </a:xfrm>
          <a:prstGeom prst="rect">
            <a:avLst/>
          </a:prstGeom>
        </p:spPr>
      </p:pic>
    </p:spTree>
    <p:extLst>
      <p:ext uri="{BB962C8B-B14F-4D97-AF65-F5344CB8AC3E}">
        <p14:creationId xmlns:p14="http://schemas.microsoft.com/office/powerpoint/2010/main" val="3581122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544818" y="303313"/>
            <a:ext cx="15981806" cy="862207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640874" y="1218914"/>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75788" y="1252975"/>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308378" y="1367098"/>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722351" y="1309203"/>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77427" y="1268337"/>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639235" y="2067119"/>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274149" y="2101179"/>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306739" y="2215302"/>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720712" y="2157407"/>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75788" y="2116542"/>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637596" y="2915323"/>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272510" y="2949384"/>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305099" y="3063507"/>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719073" y="3005612"/>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274149" y="2964746"/>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635957" y="3763528"/>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270870" y="3797589"/>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303460" y="3911712"/>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717434" y="3853816"/>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272510" y="3812951"/>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634318" y="4611733"/>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269231" y="4645793"/>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301821" y="4759916"/>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715795" y="4702021"/>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270871" y="4661156"/>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632679" y="5459937"/>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267592" y="5493998"/>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300182" y="5608121"/>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714156" y="5550226"/>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269231" y="5509360"/>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631040" y="6308142"/>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265953" y="6342202"/>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98543" y="6456325"/>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712517" y="6398430"/>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267592" y="6357565"/>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629401" y="7156346"/>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264314" y="7190407"/>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96904" y="7304530"/>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710878" y="7246635"/>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265953" y="7205770"/>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627762" y="8004551"/>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262675" y="8038612"/>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95265" y="8152735"/>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709239" y="8094840"/>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264314" y="8053974"/>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4254384" y="1506219"/>
            <a:ext cx="7637802" cy="6536550"/>
          </a:xfrm>
          <a:prstGeom prst="rect">
            <a:avLst/>
          </a:prstGeom>
          <a:solidFill>
            <a:schemeClr val="accent6">
              <a:lumMod val="40000"/>
              <a:lumOff val="60000"/>
            </a:schemeClr>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688"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3868486" y="1067979"/>
            <a:ext cx="1767047" cy="184707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688"/>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10509764" y="1425530"/>
            <a:ext cx="2137474" cy="152692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688"/>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10558743" y="5004996"/>
            <a:ext cx="1802360" cy="3435168"/>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417698" y="2184973"/>
            <a:ext cx="611399" cy="550647"/>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4533900" y="6961956"/>
            <a:ext cx="400982" cy="388780"/>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129"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4833148" y="987732"/>
            <a:ext cx="229373" cy="232922"/>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2170250" y="4971094"/>
            <a:ext cx="163936" cy="11219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13550825" y="5372832"/>
            <a:ext cx="119727" cy="85563"/>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754337" y="7656757"/>
            <a:ext cx="229373" cy="232922"/>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4897577" y="2103484"/>
            <a:ext cx="6217587" cy="4963154"/>
          </a:xfrm>
          <a:prstGeom prst="rect">
            <a:avLst/>
          </a:prstGeom>
          <a:noFill/>
        </p:spPr>
        <p:txBody>
          <a:bodyPr wrap="square" rtlCol="0">
            <a:spAutoFit/>
          </a:bodyPr>
          <a:lstStyle/>
          <a:p>
            <a:pPr algn="ctr"/>
            <a:r>
              <a:rPr lang="vi-VN" sz="15826" dirty="0">
                <a:solidFill>
                  <a:srgbClr val="C00000"/>
                </a:solidFill>
                <a:latin typeface="+mj-lt"/>
              </a:rPr>
              <a:t>HOẠT ĐỘNG</a:t>
            </a:r>
          </a:p>
        </p:txBody>
      </p:sp>
    </p:spTree>
    <p:extLst>
      <p:ext uri="{BB962C8B-B14F-4D97-AF65-F5344CB8AC3E}">
        <p14:creationId xmlns:p14="http://schemas.microsoft.com/office/powerpoint/2010/main" val="390900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544818" y="303313"/>
            <a:ext cx="15981806" cy="862207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640874" y="1218914"/>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75788" y="1252975"/>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308378" y="1367098"/>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722351" y="1309203"/>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77427" y="1268337"/>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639235" y="2067119"/>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274149" y="2101179"/>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306739" y="2215302"/>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720712" y="2157407"/>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75788" y="2116542"/>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637596" y="2915323"/>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272510" y="2949384"/>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305099" y="3063507"/>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719073" y="3005612"/>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274149" y="2964746"/>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635957" y="3763528"/>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270870" y="3797589"/>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303460" y="3911712"/>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717434" y="3853816"/>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272510" y="3812951"/>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634318" y="4611733"/>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269231" y="4645793"/>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301821" y="4759916"/>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715795" y="4702021"/>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270871" y="4661156"/>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632679" y="5459937"/>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267592" y="5493998"/>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300182" y="5608121"/>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714156" y="5550226"/>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269231" y="5509360"/>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631040" y="6308142"/>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265953" y="6342202"/>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98543" y="6456325"/>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712517" y="6398430"/>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267592" y="6357565"/>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629401" y="7156346"/>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264314" y="7190407"/>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96904" y="7304530"/>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710878" y="7246635"/>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265953" y="7205770"/>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627762" y="8004551"/>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262675" y="8038612"/>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95265" y="8152735"/>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709239" y="8094840"/>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264314" y="8053974"/>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841" y="494614"/>
            <a:ext cx="3200242" cy="1606566"/>
          </a:xfrm>
          <a:prstGeom prst="rect">
            <a:avLst/>
          </a:prstGeom>
        </p:spPr>
      </p:pic>
    </p:spTree>
    <p:extLst>
      <p:ext uri="{BB962C8B-B14F-4D97-AF65-F5344CB8AC3E}">
        <p14:creationId xmlns:p14="http://schemas.microsoft.com/office/powerpoint/2010/main" val="2192006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544818" y="303313"/>
            <a:ext cx="15981806" cy="862207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129"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640874" y="1218914"/>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75788" y="1252975"/>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308378" y="1367098"/>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722351" y="1309203"/>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77427" y="1268337"/>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639235" y="2067119"/>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274149" y="2101179"/>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306739" y="2215302"/>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720712" y="2157407"/>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75788" y="2116542"/>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637596" y="2915323"/>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272510" y="2949384"/>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305099" y="3063507"/>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719073" y="3005612"/>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274149" y="2964746"/>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635957" y="3763528"/>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270870" y="3797589"/>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303460" y="3911712"/>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717434" y="3853816"/>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272510" y="3812951"/>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634318" y="4611733"/>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269231" y="4645793"/>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301821" y="4759916"/>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715795" y="4702021"/>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270871" y="4661156"/>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632679" y="5459937"/>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267592" y="5493998"/>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300182" y="5608121"/>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714156" y="5550226"/>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269231" y="5509360"/>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631040" y="6308142"/>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265953" y="6342202"/>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98543" y="6456325"/>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712517" y="6398430"/>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267592" y="6357565"/>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629401" y="7156346"/>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264314" y="7190407"/>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96904" y="7304530"/>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710878" y="7246635"/>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265953" y="7205770"/>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627762" y="8004551"/>
            <a:ext cx="151262" cy="24502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262675" y="8038612"/>
            <a:ext cx="618416" cy="15341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95265" y="8152735"/>
            <a:ext cx="62917" cy="63171"/>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709239" y="8094840"/>
            <a:ext cx="62917" cy="63171"/>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264314" y="8053974"/>
            <a:ext cx="616148" cy="13277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5817" tIns="125817" rIns="125817" bIns="125817" anchor="ctr" anchorCtr="0">
            <a:noAutofit/>
          </a:bodyPr>
          <a:lstStyle/>
          <a:p>
            <a:pPr marL="0" lvl="0" indent="0" algn="l" rtl="0">
              <a:spcBef>
                <a:spcPts val="0"/>
              </a:spcBef>
              <a:spcAft>
                <a:spcPts val="0"/>
              </a:spcAft>
              <a:buNone/>
            </a:pPr>
            <a:endParaRPr sz="4129"/>
          </a:p>
        </p:txBody>
      </p:sp>
    </p:spTree>
    <p:extLst>
      <p:ext uri="{BB962C8B-B14F-4D97-AF65-F5344CB8AC3E}">
        <p14:creationId xmlns:p14="http://schemas.microsoft.com/office/powerpoint/2010/main" val="133791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81"/>
            <a:ext cx="14261545" cy="1881997"/>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325369" y="4016245"/>
            <a:ext cx="14261545" cy="2072828"/>
          </a:xfrm>
        </p:spPr>
        <p:txBody>
          <a:bodyPr anchor="b"/>
          <a:lstStyle>
            <a:lvl1pPr marL="0" indent="0">
              <a:buNone/>
              <a:defRPr sz="3300">
                <a:solidFill>
                  <a:schemeClr val="tx1">
                    <a:tint val="75000"/>
                  </a:schemeClr>
                </a:solidFill>
              </a:defRPr>
            </a:lvl1pPr>
            <a:lvl2pPr marL="749681" indent="0">
              <a:buNone/>
              <a:defRPr sz="3000">
                <a:solidFill>
                  <a:schemeClr val="tx1">
                    <a:tint val="75000"/>
                  </a:schemeClr>
                </a:solidFill>
              </a:defRPr>
            </a:lvl2pPr>
            <a:lvl3pPr marL="1499360" indent="0">
              <a:buNone/>
              <a:defRPr sz="2600">
                <a:solidFill>
                  <a:schemeClr val="tx1">
                    <a:tint val="75000"/>
                  </a:schemeClr>
                </a:solidFill>
              </a:defRPr>
            </a:lvl3pPr>
            <a:lvl4pPr marL="2249043" indent="0">
              <a:buNone/>
              <a:defRPr sz="2200">
                <a:solidFill>
                  <a:schemeClr val="tx1">
                    <a:tint val="75000"/>
                  </a:schemeClr>
                </a:solidFill>
              </a:defRPr>
            </a:lvl4pPr>
            <a:lvl5pPr marL="2998722" indent="0">
              <a:buNone/>
              <a:defRPr sz="2200">
                <a:solidFill>
                  <a:schemeClr val="tx1">
                    <a:tint val="75000"/>
                  </a:schemeClr>
                </a:solidFill>
              </a:defRPr>
            </a:lvl5pPr>
            <a:lvl6pPr marL="3748398" indent="0">
              <a:buNone/>
              <a:defRPr sz="2200">
                <a:solidFill>
                  <a:schemeClr val="tx1">
                    <a:tint val="75000"/>
                  </a:schemeClr>
                </a:solidFill>
              </a:defRPr>
            </a:lvl6pPr>
            <a:lvl7pPr marL="4498080" indent="0">
              <a:buNone/>
              <a:defRPr sz="2200">
                <a:solidFill>
                  <a:schemeClr val="tx1">
                    <a:tint val="75000"/>
                  </a:schemeClr>
                </a:solidFill>
              </a:defRPr>
            </a:lvl7pPr>
            <a:lvl8pPr marL="5247759" indent="0">
              <a:buNone/>
              <a:defRPr sz="2200">
                <a:solidFill>
                  <a:schemeClr val="tx1">
                    <a:tint val="75000"/>
                  </a:schemeClr>
                </a:solidFill>
              </a:defRPr>
            </a:lvl8pPr>
            <a:lvl9pPr marL="5997442"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70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4328" y="2948024"/>
            <a:ext cx="13297375" cy="8337378"/>
          </a:xfrm>
        </p:spPr>
        <p:txBody>
          <a:bodyPr/>
          <a:lstStyle>
            <a:lvl1pPr>
              <a:defRPr sz="45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071332" y="2948024"/>
            <a:ext cx="13300289" cy="8337378"/>
          </a:xfrm>
        </p:spPr>
        <p:txBody>
          <a:bodyPr/>
          <a:lstStyle>
            <a:lvl1pPr>
              <a:defRPr sz="45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33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6" y="379471"/>
            <a:ext cx="15100459" cy="15792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916" y="2121086"/>
            <a:ext cx="7413324" cy="883967"/>
          </a:xfrm>
        </p:spPr>
        <p:txBody>
          <a:bodyPr anchor="b"/>
          <a:lstStyle>
            <a:lvl1pPr marL="0" indent="0">
              <a:buNone/>
              <a:defRPr sz="3900" b="1"/>
            </a:lvl1pPr>
            <a:lvl2pPr marL="749681" indent="0">
              <a:buNone/>
              <a:defRPr sz="3300" b="1"/>
            </a:lvl2pPr>
            <a:lvl3pPr marL="1499360" indent="0">
              <a:buNone/>
              <a:defRPr sz="3000" b="1"/>
            </a:lvl3pPr>
            <a:lvl4pPr marL="2249043" indent="0">
              <a:buNone/>
              <a:defRPr sz="2600" b="1"/>
            </a:lvl4pPr>
            <a:lvl5pPr marL="2998722" indent="0">
              <a:buNone/>
              <a:defRPr sz="2600" b="1"/>
            </a:lvl5pPr>
            <a:lvl6pPr marL="3748398" indent="0">
              <a:buNone/>
              <a:defRPr sz="2600" b="1"/>
            </a:lvl6pPr>
            <a:lvl7pPr marL="4498080" indent="0">
              <a:buNone/>
              <a:defRPr sz="2600" b="1"/>
            </a:lvl7pPr>
            <a:lvl8pPr marL="5247759" indent="0">
              <a:buNone/>
              <a:defRPr sz="2600" b="1"/>
            </a:lvl8pPr>
            <a:lvl9pPr marL="5997442" indent="0">
              <a:buNone/>
              <a:defRPr sz="2600" b="1"/>
            </a:lvl9pPr>
          </a:lstStyle>
          <a:p>
            <a:pPr lvl="0"/>
            <a:r>
              <a:rPr lang="en-US"/>
              <a:t>Click to edit Master text styles</a:t>
            </a:r>
          </a:p>
        </p:txBody>
      </p:sp>
      <p:sp>
        <p:nvSpPr>
          <p:cNvPr id="4" name="Content Placeholder 3"/>
          <p:cNvSpPr>
            <a:spLocks noGrp="1"/>
          </p:cNvSpPr>
          <p:nvPr>
            <p:ph sz="half" idx="2"/>
          </p:nvPr>
        </p:nvSpPr>
        <p:spPr>
          <a:xfrm>
            <a:off x="838916" y="3005053"/>
            <a:ext cx="7413324" cy="5459546"/>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523141" y="2121086"/>
            <a:ext cx="7416236" cy="883967"/>
          </a:xfrm>
        </p:spPr>
        <p:txBody>
          <a:bodyPr anchor="b"/>
          <a:lstStyle>
            <a:lvl1pPr marL="0" indent="0">
              <a:buNone/>
              <a:defRPr sz="3900" b="1"/>
            </a:lvl1pPr>
            <a:lvl2pPr marL="749681" indent="0">
              <a:buNone/>
              <a:defRPr sz="3300" b="1"/>
            </a:lvl2pPr>
            <a:lvl3pPr marL="1499360" indent="0">
              <a:buNone/>
              <a:defRPr sz="3000" b="1"/>
            </a:lvl3pPr>
            <a:lvl4pPr marL="2249043" indent="0">
              <a:buNone/>
              <a:defRPr sz="2600" b="1"/>
            </a:lvl4pPr>
            <a:lvl5pPr marL="2998722" indent="0">
              <a:buNone/>
              <a:defRPr sz="2600" b="1"/>
            </a:lvl5pPr>
            <a:lvl6pPr marL="3748398" indent="0">
              <a:buNone/>
              <a:defRPr sz="2600" b="1"/>
            </a:lvl6pPr>
            <a:lvl7pPr marL="4498080" indent="0">
              <a:buNone/>
              <a:defRPr sz="2600" b="1"/>
            </a:lvl7pPr>
            <a:lvl8pPr marL="5247759" indent="0">
              <a:buNone/>
              <a:defRPr sz="2600" b="1"/>
            </a:lvl8pPr>
            <a:lvl9pPr marL="5997442" indent="0">
              <a:buNone/>
              <a:defRPr sz="2600" b="1"/>
            </a:lvl9pPr>
          </a:lstStyle>
          <a:p>
            <a:pPr lvl="0"/>
            <a:r>
              <a:rPr lang="en-US"/>
              <a:t>Click to edit Master text styles</a:t>
            </a:r>
          </a:p>
        </p:txBody>
      </p:sp>
      <p:sp>
        <p:nvSpPr>
          <p:cNvPr id="6" name="Content Placeholder 5"/>
          <p:cNvSpPr>
            <a:spLocks noGrp="1"/>
          </p:cNvSpPr>
          <p:nvPr>
            <p:ph sz="quarter" idx="4"/>
          </p:nvPr>
        </p:nvSpPr>
        <p:spPr>
          <a:xfrm>
            <a:off x="8523141" y="3005053"/>
            <a:ext cx="7416236" cy="5459546"/>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57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05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84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6" y="377277"/>
            <a:ext cx="5519941" cy="1605620"/>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6559847" y="377288"/>
            <a:ext cx="9379530" cy="8087323"/>
          </a:xfrm>
        </p:spPr>
        <p:txBody>
          <a:bodyPr/>
          <a:lstStyle>
            <a:lvl1pPr>
              <a:defRPr sz="5200"/>
            </a:lvl1pPr>
            <a:lvl2pPr>
              <a:defRPr sz="4500"/>
            </a:lvl2pPr>
            <a:lvl3pPr>
              <a:defRPr sz="39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6" y="1982908"/>
            <a:ext cx="5519941" cy="6481703"/>
          </a:xfrm>
        </p:spPr>
        <p:txBody>
          <a:bodyPr/>
          <a:lstStyle>
            <a:lvl1pPr marL="0" indent="0">
              <a:buNone/>
              <a:defRPr sz="2200"/>
            </a:lvl1pPr>
            <a:lvl2pPr marL="749681" indent="0">
              <a:buNone/>
              <a:defRPr sz="1900"/>
            </a:lvl2pPr>
            <a:lvl3pPr marL="1499360" indent="0">
              <a:buNone/>
              <a:defRPr sz="1700"/>
            </a:lvl3pPr>
            <a:lvl4pPr marL="2249043" indent="0">
              <a:buNone/>
              <a:defRPr sz="1400"/>
            </a:lvl4pPr>
            <a:lvl5pPr marL="2998722" indent="0">
              <a:buNone/>
              <a:defRPr sz="1400"/>
            </a:lvl5pPr>
            <a:lvl6pPr marL="3748398" indent="0">
              <a:buNone/>
              <a:defRPr sz="1400"/>
            </a:lvl6pPr>
            <a:lvl7pPr marL="4498080" indent="0">
              <a:buNone/>
              <a:defRPr sz="1400"/>
            </a:lvl7pPr>
            <a:lvl8pPr marL="5247759" indent="0">
              <a:buNone/>
              <a:defRPr sz="1400"/>
            </a:lvl8pPr>
            <a:lvl9pPr marL="5997442"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1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4" y="6633053"/>
            <a:ext cx="10066973" cy="783069"/>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3288664" y="846679"/>
            <a:ext cx="10066973" cy="5685473"/>
          </a:xfrm>
        </p:spPr>
        <p:txBody>
          <a:bodyPr/>
          <a:lstStyle>
            <a:lvl1pPr marL="0" indent="0">
              <a:buNone/>
              <a:defRPr sz="5200"/>
            </a:lvl1pPr>
            <a:lvl2pPr marL="749681" indent="0">
              <a:buNone/>
              <a:defRPr sz="4500"/>
            </a:lvl2pPr>
            <a:lvl3pPr marL="1499360" indent="0">
              <a:buNone/>
              <a:defRPr sz="3900"/>
            </a:lvl3pPr>
            <a:lvl4pPr marL="2249043" indent="0">
              <a:buNone/>
              <a:defRPr sz="3300"/>
            </a:lvl4pPr>
            <a:lvl5pPr marL="2998722" indent="0">
              <a:buNone/>
              <a:defRPr sz="3300"/>
            </a:lvl5pPr>
            <a:lvl6pPr marL="3748398" indent="0">
              <a:buNone/>
              <a:defRPr sz="3300"/>
            </a:lvl6pPr>
            <a:lvl7pPr marL="4498080" indent="0">
              <a:buNone/>
              <a:defRPr sz="3300"/>
            </a:lvl7pPr>
            <a:lvl8pPr marL="5247759" indent="0">
              <a:buNone/>
              <a:defRPr sz="3300"/>
            </a:lvl8pPr>
            <a:lvl9pPr marL="5997442" indent="0">
              <a:buNone/>
              <a:defRPr sz="3300"/>
            </a:lvl9pPr>
          </a:lstStyle>
          <a:p>
            <a:endParaRPr lang="en-US"/>
          </a:p>
        </p:txBody>
      </p:sp>
      <p:sp>
        <p:nvSpPr>
          <p:cNvPr id="4" name="Text Placeholder 3"/>
          <p:cNvSpPr>
            <a:spLocks noGrp="1"/>
          </p:cNvSpPr>
          <p:nvPr>
            <p:ph type="body" sz="half" idx="2"/>
          </p:nvPr>
        </p:nvSpPr>
        <p:spPr>
          <a:xfrm>
            <a:off x="3288664" y="7416122"/>
            <a:ext cx="10066973" cy="1112088"/>
          </a:xfrm>
        </p:spPr>
        <p:txBody>
          <a:bodyPr/>
          <a:lstStyle>
            <a:lvl1pPr marL="0" indent="0">
              <a:buNone/>
              <a:defRPr sz="2200"/>
            </a:lvl1pPr>
            <a:lvl2pPr marL="749681" indent="0">
              <a:buNone/>
              <a:defRPr sz="1900"/>
            </a:lvl2pPr>
            <a:lvl3pPr marL="1499360" indent="0">
              <a:buNone/>
              <a:defRPr sz="1700"/>
            </a:lvl3pPr>
            <a:lvl4pPr marL="2249043" indent="0">
              <a:buNone/>
              <a:defRPr sz="1400"/>
            </a:lvl4pPr>
            <a:lvl5pPr marL="2998722" indent="0">
              <a:buNone/>
              <a:defRPr sz="1400"/>
            </a:lvl5pPr>
            <a:lvl6pPr marL="3748398" indent="0">
              <a:buNone/>
              <a:defRPr sz="1400"/>
            </a:lvl6pPr>
            <a:lvl7pPr marL="4498080" indent="0">
              <a:buNone/>
              <a:defRPr sz="1400"/>
            </a:lvl7pPr>
            <a:lvl8pPr marL="5247759" indent="0">
              <a:buNone/>
              <a:defRPr sz="1400"/>
            </a:lvl8pPr>
            <a:lvl9pPr marL="5997442"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84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916" y="379471"/>
            <a:ext cx="15100459" cy="1579298"/>
          </a:xfrm>
          <a:prstGeom prst="rect">
            <a:avLst/>
          </a:prstGeom>
        </p:spPr>
        <p:txBody>
          <a:bodyPr vert="horz" lIns="149936" tIns="74969" rIns="149936" bIns="74969" rtlCol="0" anchor="ctr">
            <a:normAutofit/>
          </a:bodyPr>
          <a:lstStyle/>
          <a:p>
            <a:r>
              <a:rPr lang="en-US"/>
              <a:t>Click to edit Master title style</a:t>
            </a:r>
          </a:p>
        </p:txBody>
      </p:sp>
      <p:sp>
        <p:nvSpPr>
          <p:cNvPr id="3" name="Text Placeholder 2"/>
          <p:cNvSpPr>
            <a:spLocks noGrp="1"/>
          </p:cNvSpPr>
          <p:nvPr>
            <p:ph type="body" idx="1"/>
          </p:nvPr>
        </p:nvSpPr>
        <p:spPr>
          <a:xfrm>
            <a:off x="838916" y="2211019"/>
            <a:ext cx="15100459" cy="6253582"/>
          </a:xfrm>
          <a:prstGeom prst="rect">
            <a:avLst/>
          </a:prstGeom>
        </p:spPr>
        <p:txBody>
          <a:bodyPr vert="horz" lIns="149936" tIns="74969" rIns="149936" bIns="749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914" y="8782655"/>
            <a:ext cx="3914934" cy="504498"/>
          </a:xfrm>
          <a:prstGeom prst="rect">
            <a:avLst/>
          </a:prstGeom>
        </p:spPr>
        <p:txBody>
          <a:bodyPr vert="horz" lIns="149936" tIns="74969" rIns="149936" bIns="74969" rtlCol="0" anchor="ctr"/>
          <a:lstStyle>
            <a:lvl1pPr algn="l">
              <a:defRPr sz="1900">
                <a:solidFill>
                  <a:schemeClr val="tx1">
                    <a:tint val="75000"/>
                  </a:schemeClr>
                </a:solidFill>
              </a:defRPr>
            </a:lvl1pPr>
          </a:lstStyle>
          <a:p>
            <a:pPr defTabSz="1499360" rtl="0" fontAlgn="auto">
              <a:spcBef>
                <a:spcPts val="0"/>
              </a:spcBef>
              <a:spcAft>
                <a:spcPts val="0"/>
              </a:spcAft>
            </a:pPr>
            <a:fld id="{774B3276-3901-471F-8285-C92A8E75787C}" type="datetimeFigureOut">
              <a:rPr lang="en-US" smtClean="0">
                <a:solidFill>
                  <a:prstClr val="black">
                    <a:tint val="75000"/>
                  </a:prstClr>
                </a:solidFill>
                <a:latin typeface="Calibri"/>
                <a:ea typeface="+mn-ea"/>
                <a:cs typeface="+mn-cs"/>
              </a:rPr>
              <a:pPr defTabSz="1499360" rtl="0" fontAlgn="auto">
                <a:spcBef>
                  <a:spcPts val="0"/>
                </a:spcBef>
                <a:spcAft>
                  <a:spcPts val="0"/>
                </a:spcAft>
              </a:pPr>
              <a:t>11/5/2024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5732583" y="8782655"/>
            <a:ext cx="5313125" cy="504498"/>
          </a:xfrm>
          <a:prstGeom prst="rect">
            <a:avLst/>
          </a:prstGeom>
        </p:spPr>
        <p:txBody>
          <a:bodyPr vert="horz" lIns="149936" tIns="74969" rIns="149936" bIns="74969" rtlCol="0" anchor="ctr"/>
          <a:lstStyle>
            <a:lvl1pPr algn="ctr">
              <a:defRPr sz="1900">
                <a:solidFill>
                  <a:schemeClr val="tx1">
                    <a:tint val="75000"/>
                  </a:schemeClr>
                </a:solidFill>
              </a:defRPr>
            </a:lvl1pPr>
          </a:lstStyle>
          <a:p>
            <a:pPr defTabSz="1499360" rtl="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12024440" y="8782655"/>
            <a:ext cx="3914934" cy="504498"/>
          </a:xfrm>
          <a:prstGeom prst="rect">
            <a:avLst/>
          </a:prstGeom>
        </p:spPr>
        <p:txBody>
          <a:bodyPr vert="horz" lIns="149936" tIns="74969" rIns="149936" bIns="74969" rtlCol="0" anchor="ctr"/>
          <a:lstStyle>
            <a:lvl1pPr algn="r">
              <a:defRPr sz="1900">
                <a:solidFill>
                  <a:schemeClr val="tx1">
                    <a:tint val="75000"/>
                  </a:schemeClr>
                </a:solidFill>
              </a:defRPr>
            </a:lvl1pPr>
          </a:lstStyle>
          <a:p>
            <a:pPr defTabSz="1499360" rtl="0" fontAlgn="auto">
              <a:spcBef>
                <a:spcPts val="0"/>
              </a:spcBef>
              <a:spcAft>
                <a:spcPts val="0"/>
              </a:spcAft>
            </a:pPr>
            <a:fld id="{4356E0E0-0191-4DF9-B347-48BEABCB12B3}" type="slidenum">
              <a:rPr lang="en-US" smtClean="0">
                <a:solidFill>
                  <a:prstClr val="black">
                    <a:tint val="75000"/>
                  </a:prstClr>
                </a:solidFill>
                <a:latin typeface="Calibri"/>
                <a:ea typeface="+mn-ea"/>
                <a:cs typeface="+mn-cs"/>
              </a:rPr>
              <a:pPr defTabSz="1499360" rtl="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960429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1499360" rtl="0" eaLnBrk="1" latinLnBrk="0" hangingPunct="1">
        <a:spcBef>
          <a:spcPct val="0"/>
        </a:spcBef>
        <a:buNone/>
        <a:defRPr sz="7200" kern="1200">
          <a:solidFill>
            <a:schemeClr val="tx1"/>
          </a:solidFill>
          <a:latin typeface="+mj-lt"/>
          <a:ea typeface="+mj-ea"/>
          <a:cs typeface="+mj-cs"/>
        </a:defRPr>
      </a:lvl1pPr>
    </p:titleStyle>
    <p:bodyStyle>
      <a:lvl1pPr marL="562257" indent="-562257" algn="l" defTabSz="1499360"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218228" indent="-468551" algn="l" defTabSz="149936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74199" indent="-374839" algn="l" defTabSz="1499360"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623880" indent="-374839" algn="l" defTabSz="1499360"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73560" indent="-374839" algn="l" defTabSz="1499360"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23238" indent="-374839" algn="l" defTabSz="1499360"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72922" indent="-374839" algn="l" defTabSz="1499360"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22604" indent="-374839" algn="l" defTabSz="1499360"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72281" indent="-374839" algn="l" defTabSz="1499360"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499360" rtl="0" eaLnBrk="1" latinLnBrk="0" hangingPunct="1">
        <a:defRPr sz="3000" kern="1200">
          <a:solidFill>
            <a:schemeClr val="tx1"/>
          </a:solidFill>
          <a:latin typeface="+mn-lt"/>
          <a:ea typeface="+mn-ea"/>
          <a:cs typeface="+mn-cs"/>
        </a:defRPr>
      </a:lvl1pPr>
      <a:lvl2pPr marL="749681" algn="l" defTabSz="1499360" rtl="0" eaLnBrk="1" latinLnBrk="0" hangingPunct="1">
        <a:defRPr sz="3000" kern="1200">
          <a:solidFill>
            <a:schemeClr val="tx1"/>
          </a:solidFill>
          <a:latin typeface="+mn-lt"/>
          <a:ea typeface="+mn-ea"/>
          <a:cs typeface="+mn-cs"/>
        </a:defRPr>
      </a:lvl2pPr>
      <a:lvl3pPr marL="1499360" algn="l" defTabSz="1499360" rtl="0" eaLnBrk="1" latinLnBrk="0" hangingPunct="1">
        <a:defRPr sz="3000" kern="1200">
          <a:solidFill>
            <a:schemeClr val="tx1"/>
          </a:solidFill>
          <a:latin typeface="+mn-lt"/>
          <a:ea typeface="+mn-ea"/>
          <a:cs typeface="+mn-cs"/>
        </a:defRPr>
      </a:lvl3pPr>
      <a:lvl4pPr marL="2249043" algn="l" defTabSz="1499360" rtl="0" eaLnBrk="1" latinLnBrk="0" hangingPunct="1">
        <a:defRPr sz="3000" kern="1200">
          <a:solidFill>
            <a:schemeClr val="tx1"/>
          </a:solidFill>
          <a:latin typeface="+mn-lt"/>
          <a:ea typeface="+mn-ea"/>
          <a:cs typeface="+mn-cs"/>
        </a:defRPr>
      </a:lvl4pPr>
      <a:lvl5pPr marL="2998722" algn="l" defTabSz="1499360" rtl="0" eaLnBrk="1" latinLnBrk="0" hangingPunct="1">
        <a:defRPr sz="3000" kern="1200">
          <a:solidFill>
            <a:schemeClr val="tx1"/>
          </a:solidFill>
          <a:latin typeface="+mn-lt"/>
          <a:ea typeface="+mn-ea"/>
          <a:cs typeface="+mn-cs"/>
        </a:defRPr>
      </a:lvl5pPr>
      <a:lvl6pPr marL="3748398" algn="l" defTabSz="1499360" rtl="0" eaLnBrk="1" latinLnBrk="0" hangingPunct="1">
        <a:defRPr sz="3000" kern="1200">
          <a:solidFill>
            <a:schemeClr val="tx1"/>
          </a:solidFill>
          <a:latin typeface="+mn-lt"/>
          <a:ea typeface="+mn-ea"/>
          <a:cs typeface="+mn-cs"/>
        </a:defRPr>
      </a:lvl6pPr>
      <a:lvl7pPr marL="4498080" algn="l" defTabSz="1499360" rtl="0" eaLnBrk="1" latinLnBrk="0" hangingPunct="1">
        <a:defRPr sz="3000" kern="1200">
          <a:solidFill>
            <a:schemeClr val="tx1"/>
          </a:solidFill>
          <a:latin typeface="+mn-lt"/>
          <a:ea typeface="+mn-ea"/>
          <a:cs typeface="+mn-cs"/>
        </a:defRPr>
      </a:lvl7pPr>
      <a:lvl8pPr marL="5247759" algn="l" defTabSz="1499360" rtl="0" eaLnBrk="1" latinLnBrk="0" hangingPunct="1">
        <a:defRPr sz="3000" kern="1200">
          <a:solidFill>
            <a:schemeClr val="tx1"/>
          </a:solidFill>
          <a:latin typeface="+mn-lt"/>
          <a:ea typeface="+mn-ea"/>
          <a:cs typeface="+mn-cs"/>
        </a:defRPr>
      </a:lvl8pPr>
      <a:lvl9pPr marL="5997442" algn="l" defTabSz="1499360" rtl="0" eaLnBrk="1" latinLnBrk="0" hangingPunct="1">
        <a:defRPr sz="3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9457" y="252982"/>
            <a:ext cx="7550230" cy="1052865"/>
          </a:xfrm>
          <a:prstGeom prst="rect">
            <a:avLst/>
          </a:prstGeom>
        </p:spPr>
        <p:txBody>
          <a:bodyPr vert="horz" lIns="125994" tIns="62998" rIns="125994" bIns="62998" rtlCol="0" anchor="ctr">
            <a:normAutofit/>
          </a:bodyPr>
          <a:lstStyle/>
          <a:p>
            <a:r>
              <a:rPr lang="en-US"/>
              <a:t>Click to edit Master title style</a:t>
            </a:r>
          </a:p>
        </p:txBody>
      </p:sp>
      <p:sp>
        <p:nvSpPr>
          <p:cNvPr id="3" name="Text Placeholder 2"/>
          <p:cNvSpPr>
            <a:spLocks noGrp="1"/>
          </p:cNvSpPr>
          <p:nvPr>
            <p:ph type="body" idx="1"/>
          </p:nvPr>
        </p:nvSpPr>
        <p:spPr>
          <a:xfrm>
            <a:off x="419457" y="1474016"/>
            <a:ext cx="7550230" cy="4169055"/>
          </a:xfrm>
          <a:prstGeom prst="rect">
            <a:avLst/>
          </a:prstGeom>
        </p:spPr>
        <p:txBody>
          <a:bodyPr vert="horz" lIns="125994" tIns="62998" rIns="125994" bIns="629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9457" y="5855102"/>
            <a:ext cx="1957467" cy="336332"/>
          </a:xfrm>
          <a:prstGeom prst="rect">
            <a:avLst/>
          </a:prstGeom>
        </p:spPr>
        <p:txBody>
          <a:bodyPr vert="horz" lIns="125994" tIns="62998" rIns="125994" bIns="62998" rtlCol="0" anchor="ctr"/>
          <a:lstStyle>
            <a:lvl1pPr algn="l">
              <a:defRPr sz="1100">
                <a:solidFill>
                  <a:schemeClr val="tx1">
                    <a:tint val="75000"/>
                  </a:schemeClr>
                </a:solidFill>
              </a:defRPr>
            </a:lvl1pPr>
          </a:lstStyle>
          <a:p>
            <a:pPr defTabSz="840003" rtl="0" fontAlgn="auto">
              <a:spcBef>
                <a:spcPts val="0"/>
              </a:spcBef>
              <a:spcAft>
                <a:spcPts val="0"/>
              </a:spcAft>
              <a:defRPr/>
            </a:pPr>
            <a:fld id="{1D8BD707-D9CF-40AE-B4C6-C98DA3205C09}" type="datetimeFigureOut">
              <a:rPr lang="en-US" smtClean="0">
                <a:solidFill>
                  <a:prstClr val="black">
                    <a:tint val="75000"/>
                  </a:prstClr>
                </a:solidFill>
                <a:latin typeface="Calibri"/>
                <a:ea typeface="+mn-ea"/>
                <a:cs typeface="+mn-cs"/>
              </a:rPr>
              <a:pPr defTabSz="840003" rtl="0" fontAlgn="auto">
                <a:spcBef>
                  <a:spcPts val="0"/>
                </a:spcBef>
                <a:spcAft>
                  <a:spcPts val="0"/>
                </a:spcAft>
                <a:defRPr/>
              </a:pPr>
              <a:t>11/5/2024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866291" y="5855102"/>
            <a:ext cx="2656562" cy="336332"/>
          </a:xfrm>
          <a:prstGeom prst="rect">
            <a:avLst/>
          </a:prstGeom>
        </p:spPr>
        <p:txBody>
          <a:bodyPr vert="horz" lIns="125994" tIns="62998" rIns="125994" bIns="62998" rtlCol="0" anchor="ctr"/>
          <a:lstStyle>
            <a:lvl1pPr algn="ctr">
              <a:defRPr sz="1100">
                <a:solidFill>
                  <a:schemeClr val="tx1">
                    <a:tint val="75000"/>
                  </a:schemeClr>
                </a:solidFill>
              </a:defRPr>
            </a:lvl1pPr>
          </a:lstStyle>
          <a:p>
            <a:pPr defTabSz="840003" rtl="0" fontAlgn="auto">
              <a:spcBef>
                <a:spcPts val="0"/>
              </a:spcBef>
              <a:spcAft>
                <a:spcPts val="0"/>
              </a:spcAft>
              <a:defRPr/>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012220" y="5855102"/>
            <a:ext cx="1957467" cy="336332"/>
          </a:xfrm>
          <a:prstGeom prst="rect">
            <a:avLst/>
          </a:prstGeom>
        </p:spPr>
        <p:txBody>
          <a:bodyPr vert="horz" lIns="125994" tIns="62998" rIns="125994" bIns="62998" rtlCol="0" anchor="ctr"/>
          <a:lstStyle>
            <a:lvl1pPr algn="r">
              <a:defRPr sz="1100">
                <a:solidFill>
                  <a:schemeClr val="tx1">
                    <a:tint val="75000"/>
                  </a:schemeClr>
                </a:solidFill>
              </a:defRPr>
            </a:lvl1pPr>
          </a:lstStyle>
          <a:p>
            <a:pPr defTabSz="840003" rtl="0" fontAlgn="auto">
              <a:spcBef>
                <a:spcPts val="0"/>
              </a:spcBef>
              <a:spcAft>
                <a:spcPts val="0"/>
              </a:spcAft>
              <a:defRPr/>
            </a:pPr>
            <a:fld id="{B6F15528-21DE-4FAA-801E-634DDDAF4B2B}" type="slidenum">
              <a:rPr lang="en-US" smtClean="0">
                <a:solidFill>
                  <a:prstClr val="black">
                    <a:tint val="75000"/>
                  </a:prstClr>
                </a:solidFill>
                <a:latin typeface="Calibri"/>
                <a:ea typeface="+mn-ea"/>
                <a:cs typeface="+mn-cs"/>
              </a:rPr>
              <a:pPr defTabSz="840003" rtl="0" fontAlgn="auto">
                <a:spcBef>
                  <a:spcPts val="0"/>
                </a:spcBef>
                <a:spcAft>
                  <a:spcPts val="0"/>
                </a:spcAft>
                <a:defRPr/>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538598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xStyles>
    <p:titleStyle>
      <a:lvl1pPr algn="ctr" defTabSz="840003" rtl="0" eaLnBrk="1" latinLnBrk="0" hangingPunct="1">
        <a:spcBef>
          <a:spcPct val="0"/>
        </a:spcBef>
        <a:buNone/>
        <a:defRPr sz="4000" kern="1200">
          <a:solidFill>
            <a:schemeClr val="tx1"/>
          </a:solidFill>
          <a:latin typeface="+mj-lt"/>
          <a:ea typeface="+mj-ea"/>
          <a:cs typeface="+mj-cs"/>
        </a:defRPr>
      </a:lvl1pPr>
    </p:titleStyle>
    <p:bodyStyle>
      <a:lvl1pPr marL="315003" indent="-315003" algn="l" defTabSz="840003"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504" indent="-262500" algn="l" defTabSz="840003"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50005" indent="-210000" algn="l" defTabSz="84000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70007" indent="-210000" algn="l" defTabSz="840003"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90012" indent="-210000" algn="l" defTabSz="840003"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10011" indent="-210000" algn="l" defTabSz="84000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30013" indent="-210000" algn="l" defTabSz="84000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50014" indent="-210000" algn="l" defTabSz="84000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70019" indent="-210000" algn="l" defTabSz="84000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40003" rtl="0" eaLnBrk="1" latinLnBrk="0" hangingPunct="1">
        <a:defRPr sz="1700" kern="1200">
          <a:solidFill>
            <a:schemeClr val="tx1"/>
          </a:solidFill>
          <a:latin typeface="+mn-lt"/>
          <a:ea typeface="+mn-ea"/>
          <a:cs typeface="+mn-cs"/>
        </a:defRPr>
      </a:lvl1pPr>
      <a:lvl2pPr marL="420002" algn="l" defTabSz="840003" rtl="0" eaLnBrk="1" latinLnBrk="0" hangingPunct="1">
        <a:defRPr sz="1700" kern="1200">
          <a:solidFill>
            <a:schemeClr val="tx1"/>
          </a:solidFill>
          <a:latin typeface="+mn-lt"/>
          <a:ea typeface="+mn-ea"/>
          <a:cs typeface="+mn-cs"/>
        </a:defRPr>
      </a:lvl2pPr>
      <a:lvl3pPr marL="840003" algn="l" defTabSz="840003" rtl="0" eaLnBrk="1" latinLnBrk="0" hangingPunct="1">
        <a:defRPr sz="1700" kern="1200">
          <a:solidFill>
            <a:schemeClr val="tx1"/>
          </a:solidFill>
          <a:latin typeface="+mn-lt"/>
          <a:ea typeface="+mn-ea"/>
          <a:cs typeface="+mn-cs"/>
        </a:defRPr>
      </a:lvl3pPr>
      <a:lvl4pPr marL="1260008" algn="l" defTabSz="840003" rtl="0" eaLnBrk="1" latinLnBrk="0" hangingPunct="1">
        <a:defRPr sz="1700" kern="1200">
          <a:solidFill>
            <a:schemeClr val="tx1"/>
          </a:solidFill>
          <a:latin typeface="+mn-lt"/>
          <a:ea typeface="+mn-ea"/>
          <a:cs typeface="+mn-cs"/>
        </a:defRPr>
      </a:lvl4pPr>
      <a:lvl5pPr marL="1680010" algn="l" defTabSz="840003" rtl="0" eaLnBrk="1" latinLnBrk="0" hangingPunct="1">
        <a:defRPr sz="1700" kern="1200">
          <a:solidFill>
            <a:schemeClr val="tx1"/>
          </a:solidFill>
          <a:latin typeface="+mn-lt"/>
          <a:ea typeface="+mn-ea"/>
          <a:cs typeface="+mn-cs"/>
        </a:defRPr>
      </a:lvl5pPr>
      <a:lvl6pPr marL="2100011" algn="l" defTabSz="840003" rtl="0" eaLnBrk="1" latinLnBrk="0" hangingPunct="1">
        <a:defRPr sz="1700" kern="1200">
          <a:solidFill>
            <a:schemeClr val="tx1"/>
          </a:solidFill>
          <a:latin typeface="+mn-lt"/>
          <a:ea typeface="+mn-ea"/>
          <a:cs typeface="+mn-cs"/>
        </a:defRPr>
      </a:lvl6pPr>
      <a:lvl7pPr marL="2520013" algn="l" defTabSz="840003" rtl="0" eaLnBrk="1" latinLnBrk="0" hangingPunct="1">
        <a:defRPr sz="1700" kern="1200">
          <a:solidFill>
            <a:schemeClr val="tx1"/>
          </a:solidFill>
          <a:latin typeface="+mn-lt"/>
          <a:ea typeface="+mn-ea"/>
          <a:cs typeface="+mn-cs"/>
        </a:defRPr>
      </a:lvl7pPr>
      <a:lvl8pPr marL="2940015" algn="l" defTabSz="840003" rtl="0" eaLnBrk="1" latinLnBrk="0" hangingPunct="1">
        <a:defRPr sz="1700" kern="1200">
          <a:solidFill>
            <a:schemeClr val="tx1"/>
          </a:solidFill>
          <a:latin typeface="+mn-lt"/>
          <a:ea typeface="+mn-ea"/>
          <a:cs typeface="+mn-cs"/>
        </a:defRPr>
      </a:lvl8pPr>
      <a:lvl9pPr marL="3360015" algn="l" defTabSz="84000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slideLayout" Target="../slideLayouts/slideLayout26.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44016" y="3792548"/>
            <a:ext cx="11265422" cy="17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296" tIns="74149" rIns="148296" bIns="7414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2249316" rtl="0" eaLnBrk="1" hangingPunct="1">
              <a:spcBef>
                <a:spcPts val="2788"/>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MÔN:  </a:t>
            </a:r>
            <a:r>
              <a:rPr lang="en-US" sz="4000" b="1" dirty="0" smtClean="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TOÁN</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algn="ctr" defTabSz="2249316" rtl="0" eaLnBrk="1" hangingPunct="1">
              <a:spcBef>
                <a:spcPts val="2788"/>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KI – LÔ - GAM</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pic>
        <p:nvPicPr>
          <p:cNvPr id="12"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140" y="9053176"/>
            <a:ext cx="5789175" cy="21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226571" y="1782632"/>
            <a:ext cx="61703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1308424">
            <a:off x="13220282" y="7365276"/>
            <a:ext cx="1198588" cy="157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6623" y="8288963"/>
            <a:ext cx="1102292" cy="80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059749" y="803862"/>
            <a:ext cx="8388350" cy="830997"/>
          </a:xfrm>
          <a:prstGeom prst="rect">
            <a:avLst/>
          </a:prstGeom>
        </p:spPr>
        <p:txBody>
          <a:bodyPr>
            <a:spAutoFit/>
          </a:bodyPr>
          <a:lstStyle/>
          <a:p>
            <a:r>
              <a:rPr lang="en-US" altLang="vi-VN" sz="2400" dirty="0">
                <a:solidFill>
                  <a:srgbClr val="FF0000"/>
                </a:solidFill>
                <a:cs typeface="Arial" panose="020B0604020202020204" pitchFamily="34" charset="0"/>
                <a:sym typeface="+mn-ea"/>
              </a:rPr>
              <a:t>ỦY BAN NHÂN DÂN HUYỆN AN LÃO</a:t>
            </a:r>
          </a:p>
          <a:p>
            <a:r>
              <a:rPr lang="en-US" altLang="vi-VN" sz="2400" u="sng" dirty="0">
                <a:solidFill>
                  <a:srgbClr val="FF0000"/>
                </a:solidFill>
                <a:cs typeface="Arial" panose="020B0604020202020204" pitchFamily="34" charset="0"/>
                <a:sym typeface="+mn-ea"/>
              </a:rPr>
              <a:t>TRƯỜNG TIỂU </a:t>
            </a:r>
            <a:r>
              <a:rPr lang="en-US" altLang="vi-VN" sz="2400" u="sng" dirty="0" smtClean="0">
                <a:solidFill>
                  <a:srgbClr val="FF0000"/>
                </a:solidFill>
                <a:cs typeface="Arial" panose="020B0604020202020204" pitchFamily="34" charset="0"/>
                <a:sym typeface="+mn-ea"/>
              </a:rPr>
              <a:t>HỌC </a:t>
            </a:r>
            <a:r>
              <a:rPr lang="en-US" altLang="vi-VN" sz="2400" u="sng" dirty="0">
                <a:solidFill>
                  <a:srgbClr val="FF0000"/>
                </a:solidFill>
                <a:cs typeface="Arial" panose="020B0604020202020204" pitchFamily="34" charset="0"/>
                <a:sym typeface="+mn-ea"/>
              </a:rPr>
              <a:t>QUANG TRUNG</a:t>
            </a:r>
          </a:p>
        </p:txBody>
      </p:sp>
      <p:sp>
        <p:nvSpPr>
          <p:cNvPr id="4" name="Rectangle 3"/>
          <p:cNvSpPr/>
          <p:nvPr/>
        </p:nvSpPr>
        <p:spPr>
          <a:xfrm>
            <a:off x="3463923" y="3133989"/>
            <a:ext cx="9984176" cy="584775"/>
          </a:xfrm>
          <a:prstGeom prst="rect">
            <a:avLst/>
          </a:prstGeom>
        </p:spPr>
        <p:txBody>
          <a:bodyPr wrap="square">
            <a:spAutoFit/>
          </a:bodyPr>
          <a:lstStyle/>
          <a:p>
            <a:r>
              <a:rPr lang="en-US" sz="3200" b="1" dirty="0">
                <a:solidFill>
                  <a:srgbClr val="FF0000"/>
                </a:solidFill>
              </a:rPr>
              <a:t>SÁCH KẾT NỐI TRI THỨC VỚI CUỘC SỐNG</a:t>
            </a:r>
          </a:p>
        </p:txBody>
      </p:sp>
      <p:sp>
        <p:nvSpPr>
          <p:cNvPr id="16" name="文本框 2055">
            <a:extLst>
              <a:ext uri="{FF2B5EF4-FFF2-40B4-BE49-F238E27FC236}">
                <a16:creationId xmlns:a16="http://schemas.microsoft.com/office/drawing/2014/main" id="{2FCF92CD-A4DE-4FAC-84AE-2E5EECDA70A8}"/>
              </a:ext>
            </a:extLst>
          </p:cNvPr>
          <p:cNvSpPr txBox="1"/>
          <p:nvPr/>
        </p:nvSpPr>
        <p:spPr>
          <a:xfrm>
            <a:off x="1193096" y="4524036"/>
            <a:ext cx="13335000" cy="830922"/>
          </a:xfrm>
          <a:prstGeom prst="rect">
            <a:avLst/>
          </a:prstGeom>
          <a:noFill/>
          <a:ln w="9525">
            <a:noFill/>
          </a:ln>
        </p:spPr>
        <p:txBody>
          <a:bodyPr wrap="square" lIns="91369" tIns="45683" rIns="91369" bIns="45683">
            <a:spAutoFit/>
          </a:bodyPr>
          <a:lstStyle/>
          <a:p>
            <a:pPr algn="ctr" defTabSz="1499291">
              <a:spcBef>
                <a:spcPct val="50000"/>
              </a:spcBef>
            </a:pPr>
            <a:r>
              <a:rPr lang="en-US" altLang="zh-CN" sz="4800" b="1" dirty="0" smtClean="0">
                <a:solidFill>
                  <a:srgbClr val="FF0000"/>
                </a:solidFill>
                <a:latin typeface="Times New Roman" pitchFamily="18" charset="0"/>
                <a:ea typeface="黑体" panose="02010609060101010101" pitchFamily="2" charset="-122"/>
                <a:cs typeface="Times New Roman" pitchFamily="18" charset="0"/>
              </a:rPr>
              <a:t> </a:t>
            </a:r>
            <a:endParaRPr lang="en-US" altLang="zh-CN" sz="4800" b="1" dirty="0">
              <a:solidFill>
                <a:srgbClr val="FF0000"/>
              </a:solidFill>
              <a:latin typeface="Times New Roman" pitchFamily="18" charset="0"/>
              <a:ea typeface="黑体" panose="02010609060101010101" pitchFamily="2" charset="-122"/>
              <a:cs typeface="Times New Roman" pitchFamily="18" charset="0"/>
            </a:endParaRPr>
          </a:p>
        </p:txBody>
      </p:sp>
      <p:sp>
        <p:nvSpPr>
          <p:cNvPr id="19" name="TextBox 18"/>
          <p:cNvSpPr txBox="1"/>
          <p:nvPr/>
        </p:nvSpPr>
        <p:spPr>
          <a:xfrm>
            <a:off x="3924257" y="8098807"/>
            <a:ext cx="7872678" cy="646331"/>
          </a:xfrm>
          <a:prstGeom prst="rect">
            <a:avLst/>
          </a:prstGeom>
          <a:noFill/>
        </p:spPr>
        <p:txBody>
          <a:bodyPr wrap="square" rtlCol="0">
            <a:spAutoFit/>
          </a:bodyPr>
          <a:lstStyle/>
          <a:p>
            <a:r>
              <a:rPr lang="en-US" sz="3600" i="1" dirty="0" err="1" smtClean="0">
                <a:solidFill>
                  <a:srgbClr val="0070C0"/>
                </a:solidFill>
              </a:rPr>
              <a:t>Giáo</a:t>
            </a:r>
            <a:r>
              <a:rPr lang="en-US" sz="3600" i="1" dirty="0" smtClean="0">
                <a:solidFill>
                  <a:srgbClr val="0070C0"/>
                </a:solidFill>
              </a:rPr>
              <a:t> </a:t>
            </a:r>
            <a:r>
              <a:rPr lang="en-US" sz="3600" i="1" dirty="0" err="1" smtClean="0">
                <a:solidFill>
                  <a:srgbClr val="0070C0"/>
                </a:solidFill>
              </a:rPr>
              <a:t>Viên</a:t>
            </a:r>
            <a:r>
              <a:rPr lang="en-US" sz="3600" i="1" dirty="0" smtClean="0">
                <a:solidFill>
                  <a:srgbClr val="0070C0"/>
                </a:solidFill>
              </a:rPr>
              <a:t>: </a:t>
            </a:r>
            <a:r>
              <a:rPr lang="en-US" sz="3600" i="1" dirty="0" err="1" smtClean="0">
                <a:solidFill>
                  <a:srgbClr val="0070C0"/>
                </a:solidFill>
              </a:rPr>
              <a:t>Đỗ</a:t>
            </a:r>
            <a:r>
              <a:rPr lang="en-US" sz="3600" i="1" dirty="0" smtClean="0">
                <a:solidFill>
                  <a:srgbClr val="0070C0"/>
                </a:solidFill>
              </a:rPr>
              <a:t> </a:t>
            </a:r>
            <a:r>
              <a:rPr lang="en-US" sz="3600" i="1" dirty="0" err="1" smtClean="0">
                <a:solidFill>
                  <a:srgbClr val="0070C0"/>
                </a:solidFill>
              </a:rPr>
              <a:t>Thanh</a:t>
            </a:r>
            <a:r>
              <a:rPr lang="en-US" sz="3600" i="1" dirty="0" smtClean="0">
                <a:solidFill>
                  <a:srgbClr val="0070C0"/>
                </a:solidFill>
              </a:rPr>
              <a:t> </a:t>
            </a:r>
            <a:r>
              <a:rPr lang="en-US" sz="3600" i="1" dirty="0" err="1" smtClean="0">
                <a:solidFill>
                  <a:srgbClr val="0070C0"/>
                </a:solidFill>
              </a:rPr>
              <a:t>Huyền</a:t>
            </a:r>
            <a:endParaRPr lang="en-US" sz="3600" i="1" dirty="0">
              <a:solidFill>
                <a:srgbClr val="0070C0"/>
              </a:solidFill>
            </a:endParaRPr>
          </a:p>
        </p:txBody>
      </p:sp>
    </p:spTree>
    <p:custDataLst>
      <p:tags r:id="rId1"/>
    </p:custDataLst>
    <p:extLst>
      <p:ext uri="{BB962C8B-B14F-4D97-AF65-F5344CB8AC3E}">
        <p14:creationId xmlns:p14="http://schemas.microsoft.com/office/powerpoint/2010/main" val="1476042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B0CEC8-D9C4-62F6-A928-794D81293CE1}"/>
              </a:ext>
            </a:extLst>
          </p:cNvPr>
          <p:cNvSpPr txBox="1"/>
          <p:nvPr/>
        </p:nvSpPr>
        <p:spPr>
          <a:xfrm>
            <a:off x="2750344" y="1461294"/>
            <a:ext cx="10439400" cy="1989267"/>
          </a:xfrm>
          <a:prstGeom prst="rect">
            <a:avLst/>
          </a:prstGeom>
          <a:noFill/>
        </p:spPr>
        <p:txBody>
          <a:bodyPr wrap="square" lIns="125987" tIns="62994" rIns="125987" bIns="62994" rtlCol="0">
            <a:spAutoFit/>
          </a:bodyPr>
          <a:lstStyle/>
          <a:p>
            <a:pPr defTabSz="1259880" rtl="0" fontAlgn="auto">
              <a:spcBef>
                <a:spcPts val="0"/>
              </a:spcBef>
              <a:spcAft>
                <a:spcPts val="0"/>
              </a:spcAft>
              <a:defRPr/>
            </a:pPr>
            <a:r>
              <a:rPr lang="en-US" sz="12100" dirty="0" err="1">
                <a:solidFill>
                  <a:srgbClr val="0070C0"/>
                </a:solidFill>
                <a:latin typeface="Sigmar One" panose="00000500000000000000" pitchFamily="2" charset="0"/>
                <a:ea typeface="+mn-ea"/>
                <a:cs typeface="+mn-cs"/>
              </a:rPr>
              <a:t>Khởi</a:t>
            </a:r>
            <a:r>
              <a:rPr lang="en-US" sz="12100" dirty="0">
                <a:solidFill>
                  <a:srgbClr val="0070C0"/>
                </a:solidFill>
                <a:latin typeface="Sigmar One" panose="00000500000000000000" pitchFamily="2" charset="0"/>
                <a:ea typeface="+mn-ea"/>
                <a:cs typeface="+mn-cs"/>
              </a:rPr>
              <a:t> </a:t>
            </a:r>
            <a:r>
              <a:rPr lang="en-US" sz="12100" dirty="0" err="1">
                <a:solidFill>
                  <a:srgbClr val="0070C0"/>
                </a:solidFill>
                <a:latin typeface="Sigmar One" panose="00000500000000000000" pitchFamily="2" charset="0"/>
                <a:ea typeface="+mn-ea"/>
                <a:cs typeface="+mn-cs"/>
              </a:rPr>
              <a:t>động</a:t>
            </a:r>
            <a:endParaRPr lang="en-US" sz="12100" dirty="0">
              <a:solidFill>
                <a:srgbClr val="0070C0"/>
              </a:solidFill>
              <a:latin typeface="Sigmar One" panose="00000500000000000000" pitchFamily="2" charset="0"/>
              <a:ea typeface="+mn-ea"/>
              <a:cs typeface="+mn-cs"/>
            </a:endParaRPr>
          </a:p>
        </p:txBody>
      </p:sp>
    </p:spTree>
    <p:custDataLst>
      <p:tags r:id="rId1"/>
    </p:custDataLst>
    <p:extLst>
      <p:ext uri="{BB962C8B-B14F-4D97-AF65-F5344CB8AC3E}">
        <p14:creationId xmlns:p14="http://schemas.microsoft.com/office/powerpoint/2010/main" val="851888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6442025" y="1082502"/>
            <a:ext cx="4292266" cy="600614"/>
          </a:xfrm>
          <a:prstGeom prst="rect">
            <a:avLst/>
          </a:prstGeom>
          <a:noFill/>
        </p:spPr>
        <p:txBody>
          <a:bodyPr wrap="square" rtlCol="0">
            <a:spAutoFit/>
          </a:bodyPr>
          <a:lstStyle/>
          <a:p>
            <a:r>
              <a:rPr lang="en-US" sz="3303" b="1" dirty="0"/>
              <a:t>Ki – </a:t>
            </a:r>
            <a:r>
              <a:rPr lang="en-US" sz="3303" b="1" dirty="0" err="1"/>
              <a:t>lô</a:t>
            </a:r>
            <a:r>
              <a:rPr lang="en-US" sz="3303"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3480184" y="2502973"/>
            <a:ext cx="9346030" cy="4823758"/>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4389156" y="7715600"/>
            <a:ext cx="7999977" cy="642933"/>
          </a:xfrm>
          <a:prstGeom prst="rect">
            <a:avLst/>
          </a:prstGeom>
          <a:noFill/>
        </p:spPr>
        <p:txBody>
          <a:bodyPr wrap="square" rtlCol="0">
            <a:spAutoFit/>
          </a:bodyPr>
          <a:lstStyle/>
          <a:p>
            <a:pPr algn="just"/>
            <a:r>
              <a:rPr lang="en-US" sz="3578" dirty="0">
                <a:solidFill>
                  <a:srgbClr val="FF0000"/>
                </a:solidFill>
                <a:sym typeface="Wingdings" panose="05000000000000000000" pitchFamily="2" charset="2"/>
              </a:rPr>
              <a:t>Con </a:t>
            </a:r>
            <a:r>
              <a:rPr lang="en-US" sz="3578" dirty="0" err="1">
                <a:solidFill>
                  <a:srgbClr val="FF0000"/>
                </a:solidFill>
                <a:sym typeface="Wingdings" panose="05000000000000000000" pitchFamily="2" charset="2"/>
              </a:rPr>
              <a:t>sóc</a:t>
            </a:r>
            <a:r>
              <a:rPr lang="en-US" sz="3578" dirty="0">
                <a:solidFill>
                  <a:srgbClr val="FF0000"/>
                </a:solidFill>
                <a:sym typeface="Wingdings" panose="05000000000000000000" pitchFamily="2" charset="2"/>
              </a:rPr>
              <a:t> </a:t>
            </a:r>
            <a:r>
              <a:rPr lang="en-US" sz="3578" dirty="0" err="1">
                <a:solidFill>
                  <a:srgbClr val="FF0000"/>
                </a:solidFill>
                <a:sym typeface="Wingdings" panose="05000000000000000000" pitchFamily="2" charset="2"/>
              </a:rPr>
              <a:t>cân</a:t>
            </a:r>
            <a:r>
              <a:rPr lang="en-US" sz="3578" dirty="0">
                <a:solidFill>
                  <a:srgbClr val="FF0000"/>
                </a:solidFill>
                <a:sym typeface="Wingdings" panose="05000000000000000000" pitchFamily="2" charset="2"/>
              </a:rPr>
              <a:t> </a:t>
            </a:r>
            <a:r>
              <a:rPr lang="en-US" sz="3578" dirty="0" err="1">
                <a:solidFill>
                  <a:srgbClr val="FF0000"/>
                </a:solidFill>
                <a:sym typeface="Wingdings" panose="05000000000000000000" pitchFamily="2" charset="2"/>
              </a:rPr>
              <a:t>nặng</a:t>
            </a:r>
            <a:r>
              <a:rPr lang="en-US" sz="3578" dirty="0">
                <a:solidFill>
                  <a:srgbClr val="FF0000"/>
                </a:solidFill>
                <a:sym typeface="Wingdings" panose="05000000000000000000" pitchFamily="2" charset="2"/>
              </a:rPr>
              <a:t> </a:t>
            </a:r>
            <a:r>
              <a:rPr lang="en-US" sz="3578" dirty="0" err="1">
                <a:solidFill>
                  <a:srgbClr val="FF0000"/>
                </a:solidFill>
                <a:sym typeface="Wingdings" panose="05000000000000000000" pitchFamily="2" charset="2"/>
              </a:rPr>
              <a:t>bằng</a:t>
            </a:r>
            <a:r>
              <a:rPr lang="en-US" sz="3578" dirty="0">
                <a:solidFill>
                  <a:srgbClr val="FF0000"/>
                </a:solidFill>
                <a:sym typeface="Wingdings" panose="05000000000000000000" pitchFamily="2" charset="2"/>
              </a:rPr>
              <a:t> 1 </a:t>
            </a:r>
            <a:r>
              <a:rPr lang="en-US" sz="3578" dirty="0" err="1">
                <a:solidFill>
                  <a:srgbClr val="FF0000"/>
                </a:solidFill>
                <a:sym typeface="Wingdings" panose="05000000000000000000" pitchFamily="2" charset="2"/>
              </a:rPr>
              <a:t>quả</a:t>
            </a:r>
            <a:r>
              <a:rPr lang="en-US" sz="3578" dirty="0">
                <a:solidFill>
                  <a:srgbClr val="FF0000"/>
                </a:solidFill>
                <a:sym typeface="Wingdings" panose="05000000000000000000" pitchFamily="2" charset="2"/>
              </a:rPr>
              <a:t> </a:t>
            </a:r>
            <a:r>
              <a:rPr lang="en-US" sz="3578" dirty="0" err="1">
                <a:solidFill>
                  <a:srgbClr val="FF0000"/>
                </a:solidFill>
                <a:sym typeface="Wingdings" panose="05000000000000000000" pitchFamily="2" charset="2"/>
              </a:rPr>
              <a:t>bưởi</a:t>
            </a:r>
            <a:r>
              <a:rPr lang="en-US" sz="3578" dirty="0">
                <a:solidFill>
                  <a:srgbClr val="FF0000"/>
                </a:solidFill>
                <a:sym typeface="Wingdings" panose="05000000000000000000" pitchFamily="2" charset="2"/>
              </a:rPr>
              <a:t>.</a:t>
            </a:r>
            <a:endParaRPr lang="en-US" sz="3578" dirty="0">
              <a:solidFill>
                <a:srgbClr val="FF0000"/>
              </a:solidFill>
            </a:endParaRPr>
          </a:p>
        </p:txBody>
      </p:sp>
    </p:spTree>
    <p:custDataLst>
      <p:tags r:id="rId1"/>
    </p:custDataLst>
    <p:extLst>
      <p:ext uri="{BB962C8B-B14F-4D97-AF65-F5344CB8AC3E}">
        <p14:creationId xmlns:p14="http://schemas.microsoft.com/office/powerpoint/2010/main" val="227433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6442025" y="1082502"/>
            <a:ext cx="4292266" cy="600614"/>
          </a:xfrm>
          <a:prstGeom prst="rect">
            <a:avLst/>
          </a:prstGeom>
          <a:noFill/>
        </p:spPr>
        <p:txBody>
          <a:bodyPr wrap="square" rtlCol="0">
            <a:spAutoFit/>
          </a:bodyPr>
          <a:lstStyle/>
          <a:p>
            <a:r>
              <a:rPr lang="en-US" sz="3303" b="1" dirty="0"/>
              <a:t>Ki – </a:t>
            </a:r>
            <a:r>
              <a:rPr lang="en-US" sz="3303" b="1" dirty="0" err="1"/>
              <a:t>lô</a:t>
            </a:r>
            <a:r>
              <a:rPr lang="en-US" sz="3303"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4229363" y="2026157"/>
            <a:ext cx="7999977" cy="642933"/>
          </a:xfrm>
          <a:prstGeom prst="rect">
            <a:avLst/>
          </a:prstGeom>
          <a:noFill/>
        </p:spPr>
        <p:txBody>
          <a:bodyPr wrap="square" rtlCol="0">
            <a:spAutoFit/>
          </a:bodyPr>
          <a:lstStyle/>
          <a:p>
            <a:pPr algn="just"/>
            <a:r>
              <a:rPr lang="en-US" sz="3578" dirty="0" err="1">
                <a:solidFill>
                  <a:srgbClr val="FF0000"/>
                </a:solidFill>
                <a:sym typeface="Wingdings" panose="05000000000000000000" pitchFamily="2" charset="2"/>
              </a:rPr>
              <a:t>Đây</a:t>
            </a:r>
            <a:r>
              <a:rPr lang="en-US" sz="3578" dirty="0">
                <a:solidFill>
                  <a:srgbClr val="FF0000"/>
                </a:solidFill>
                <a:sym typeface="Wingdings" panose="05000000000000000000" pitchFamily="2" charset="2"/>
              </a:rPr>
              <a:t> </a:t>
            </a:r>
            <a:r>
              <a:rPr lang="en-US" sz="3578" dirty="0" err="1">
                <a:solidFill>
                  <a:srgbClr val="FF0000"/>
                </a:solidFill>
                <a:sym typeface="Wingdings" panose="05000000000000000000" pitchFamily="2" charset="2"/>
              </a:rPr>
              <a:t>là</a:t>
            </a:r>
            <a:r>
              <a:rPr lang="en-US" sz="3578" dirty="0">
                <a:solidFill>
                  <a:srgbClr val="FF0000"/>
                </a:solidFill>
                <a:sym typeface="Wingdings" panose="05000000000000000000" pitchFamily="2" charset="2"/>
              </a:rPr>
              <a:t> </a:t>
            </a:r>
            <a:r>
              <a:rPr lang="en-US" sz="3578" dirty="0" err="1">
                <a:solidFill>
                  <a:srgbClr val="FF0000"/>
                </a:solidFill>
                <a:sym typeface="Wingdings" panose="05000000000000000000" pitchFamily="2" charset="2"/>
              </a:rPr>
              <a:t>quả</a:t>
            </a:r>
            <a:r>
              <a:rPr lang="en-US" sz="3578" dirty="0">
                <a:solidFill>
                  <a:srgbClr val="FF0000"/>
                </a:solidFill>
                <a:sym typeface="Wingdings" panose="05000000000000000000" pitchFamily="2" charset="2"/>
              </a:rPr>
              <a:t> </a:t>
            </a:r>
            <a:r>
              <a:rPr lang="en-US" sz="3578" dirty="0" err="1">
                <a:solidFill>
                  <a:srgbClr val="FF0000"/>
                </a:solidFill>
                <a:sym typeface="Wingdings" panose="05000000000000000000" pitchFamily="2" charset="2"/>
              </a:rPr>
              <a:t>cân</a:t>
            </a:r>
            <a:r>
              <a:rPr lang="en-US" sz="3578" dirty="0">
                <a:solidFill>
                  <a:srgbClr val="FF0000"/>
                </a:solidFill>
                <a:sym typeface="Wingdings" panose="05000000000000000000" pitchFamily="2" charset="2"/>
              </a:rPr>
              <a:t> 1 ki – </a:t>
            </a:r>
            <a:r>
              <a:rPr lang="en-US" sz="3578" dirty="0" err="1">
                <a:solidFill>
                  <a:srgbClr val="FF0000"/>
                </a:solidFill>
                <a:sym typeface="Wingdings" panose="05000000000000000000" pitchFamily="2" charset="2"/>
              </a:rPr>
              <a:t>lô</a:t>
            </a:r>
            <a:r>
              <a:rPr lang="en-US" sz="3578" dirty="0">
                <a:solidFill>
                  <a:srgbClr val="FF0000"/>
                </a:solidFill>
                <a:sym typeface="Wingdings" panose="05000000000000000000" pitchFamily="2" charset="2"/>
              </a:rPr>
              <a:t> – gam:</a:t>
            </a:r>
            <a:endParaRPr lang="en-US" sz="3578"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6941823" y="2988811"/>
            <a:ext cx="748127" cy="991480"/>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4166779" y="1717833"/>
            <a:ext cx="9055274" cy="3134198"/>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29"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129"/>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4693510" y="4003427"/>
            <a:ext cx="6233490" cy="642933"/>
          </a:xfrm>
          <a:prstGeom prst="rect">
            <a:avLst/>
          </a:prstGeom>
          <a:noFill/>
        </p:spPr>
        <p:txBody>
          <a:bodyPr wrap="square" rtlCol="0">
            <a:spAutoFit/>
          </a:bodyPr>
          <a:lstStyle/>
          <a:p>
            <a:pPr algn="just"/>
            <a:r>
              <a:rPr lang="en-US" sz="3578" dirty="0">
                <a:solidFill>
                  <a:srgbClr val="FF0000"/>
                </a:solidFill>
                <a:sym typeface="Wingdings" panose="05000000000000000000" pitchFamily="2" charset="2"/>
              </a:rPr>
              <a:t>Ki – </a:t>
            </a:r>
            <a:r>
              <a:rPr lang="en-US" sz="3578" dirty="0" err="1">
                <a:solidFill>
                  <a:srgbClr val="FF0000"/>
                </a:solidFill>
                <a:sym typeface="Wingdings" panose="05000000000000000000" pitchFamily="2" charset="2"/>
              </a:rPr>
              <a:t>lô</a:t>
            </a:r>
            <a:r>
              <a:rPr lang="en-US" sz="3578" dirty="0">
                <a:solidFill>
                  <a:srgbClr val="FF0000"/>
                </a:solidFill>
                <a:sym typeface="Wingdings" panose="05000000000000000000" pitchFamily="2" charset="2"/>
              </a:rPr>
              <a:t> – gam </a:t>
            </a:r>
            <a:r>
              <a:rPr lang="en-US" sz="3578" dirty="0" err="1">
                <a:solidFill>
                  <a:srgbClr val="FF0000"/>
                </a:solidFill>
                <a:sym typeface="Wingdings" panose="05000000000000000000" pitchFamily="2" charset="2"/>
              </a:rPr>
              <a:t>viết</a:t>
            </a:r>
            <a:r>
              <a:rPr lang="en-US" sz="3578" dirty="0">
                <a:solidFill>
                  <a:srgbClr val="FF0000"/>
                </a:solidFill>
                <a:sym typeface="Wingdings" panose="05000000000000000000" pitchFamily="2" charset="2"/>
              </a:rPr>
              <a:t> </a:t>
            </a:r>
            <a:r>
              <a:rPr lang="en-US" sz="3578" dirty="0" err="1">
                <a:solidFill>
                  <a:srgbClr val="FF0000"/>
                </a:solidFill>
                <a:sym typeface="Wingdings" panose="05000000000000000000" pitchFamily="2" charset="2"/>
              </a:rPr>
              <a:t>tắt</a:t>
            </a:r>
            <a:r>
              <a:rPr lang="en-US" sz="3578" dirty="0">
                <a:solidFill>
                  <a:srgbClr val="FF0000"/>
                </a:solidFill>
                <a:sym typeface="Wingdings" panose="05000000000000000000" pitchFamily="2" charset="2"/>
              </a:rPr>
              <a:t> </a:t>
            </a:r>
            <a:r>
              <a:rPr lang="en-US" sz="3578" dirty="0" err="1">
                <a:solidFill>
                  <a:srgbClr val="FF0000"/>
                </a:solidFill>
                <a:sym typeface="Wingdings" panose="05000000000000000000" pitchFamily="2" charset="2"/>
              </a:rPr>
              <a:t>là</a:t>
            </a:r>
            <a:r>
              <a:rPr lang="en-US" sz="3578" dirty="0">
                <a:solidFill>
                  <a:srgbClr val="FF0000"/>
                </a:solidFill>
                <a:sym typeface="Wingdings" panose="05000000000000000000" pitchFamily="2" charset="2"/>
              </a:rPr>
              <a:t> </a:t>
            </a:r>
            <a:r>
              <a:rPr lang="en-US" sz="3578" b="1" i="1" dirty="0">
                <a:solidFill>
                  <a:srgbClr val="FF0000"/>
                </a:solidFill>
                <a:sym typeface="Wingdings" panose="05000000000000000000" pitchFamily="2" charset="2"/>
              </a:rPr>
              <a:t>kg</a:t>
            </a:r>
            <a:r>
              <a:rPr lang="en-US" sz="3578" dirty="0">
                <a:solidFill>
                  <a:srgbClr val="FF0000"/>
                </a:solidFill>
                <a:sym typeface="Wingdings" panose="05000000000000000000" pitchFamily="2" charset="2"/>
              </a:rPr>
              <a:t>.</a:t>
            </a:r>
            <a:endParaRPr lang="en-US" sz="3578"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835911" y="5232256"/>
            <a:ext cx="11347246" cy="3134198"/>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835912" y="8208813"/>
            <a:ext cx="5247914" cy="642933"/>
          </a:xfrm>
          <a:prstGeom prst="rect">
            <a:avLst/>
          </a:prstGeom>
          <a:noFill/>
        </p:spPr>
        <p:txBody>
          <a:bodyPr wrap="square" rtlCol="0">
            <a:spAutoFit/>
          </a:bodyPr>
          <a:lstStyle/>
          <a:p>
            <a:pPr algn="just"/>
            <a:r>
              <a:rPr lang="en-US" sz="3578" dirty="0" err="1">
                <a:sym typeface="Wingdings" panose="05000000000000000000" pitchFamily="2" charset="2"/>
              </a:rPr>
              <a:t>Hộp</a:t>
            </a:r>
            <a:r>
              <a:rPr lang="en-US" sz="3578" dirty="0">
                <a:sym typeface="Wingdings" panose="05000000000000000000" pitchFamily="2" charset="2"/>
              </a:rPr>
              <a:t> </a:t>
            </a:r>
            <a:r>
              <a:rPr lang="en-US" sz="3578" dirty="0" err="1">
                <a:sym typeface="Wingdings" panose="05000000000000000000" pitchFamily="2" charset="2"/>
              </a:rPr>
              <a:t>sữa</a:t>
            </a:r>
            <a:r>
              <a:rPr lang="en-US" sz="3578" dirty="0">
                <a:sym typeface="Wingdings" panose="05000000000000000000" pitchFamily="2" charset="2"/>
              </a:rPr>
              <a:t> </a:t>
            </a:r>
            <a:r>
              <a:rPr lang="en-US" sz="3578" dirty="0" err="1">
                <a:sym typeface="Wingdings" panose="05000000000000000000" pitchFamily="2" charset="2"/>
              </a:rPr>
              <a:t>cân</a:t>
            </a:r>
            <a:r>
              <a:rPr lang="en-US" sz="3578" dirty="0">
                <a:sym typeface="Wingdings" panose="05000000000000000000" pitchFamily="2" charset="2"/>
              </a:rPr>
              <a:t> </a:t>
            </a:r>
            <a:r>
              <a:rPr lang="en-US" sz="3578" dirty="0" err="1">
                <a:sym typeface="Wingdings" panose="05000000000000000000" pitchFamily="2" charset="2"/>
              </a:rPr>
              <a:t>nặng</a:t>
            </a:r>
            <a:r>
              <a:rPr lang="en-US" sz="3578" dirty="0">
                <a:sym typeface="Wingdings" panose="05000000000000000000" pitchFamily="2" charset="2"/>
              </a:rPr>
              <a:t> 1 kg.</a:t>
            </a:r>
            <a:endParaRPr lang="en-US" sz="3578"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9360951" y="8208811"/>
            <a:ext cx="5247914" cy="642933"/>
          </a:xfrm>
          <a:prstGeom prst="rect">
            <a:avLst/>
          </a:prstGeom>
          <a:noFill/>
        </p:spPr>
        <p:txBody>
          <a:bodyPr wrap="square" rtlCol="0">
            <a:spAutoFit/>
          </a:bodyPr>
          <a:lstStyle/>
          <a:p>
            <a:pPr algn="just"/>
            <a:r>
              <a:rPr lang="en-US" sz="3578" dirty="0" err="1">
                <a:sym typeface="Wingdings" panose="05000000000000000000" pitchFamily="2" charset="2"/>
              </a:rPr>
              <a:t>Túi</a:t>
            </a:r>
            <a:r>
              <a:rPr lang="en-US" sz="3578" dirty="0">
                <a:sym typeface="Wingdings" panose="05000000000000000000" pitchFamily="2" charset="2"/>
              </a:rPr>
              <a:t> </a:t>
            </a:r>
            <a:r>
              <a:rPr lang="en-US" sz="3578" dirty="0" err="1">
                <a:sym typeface="Wingdings" panose="05000000000000000000" pitchFamily="2" charset="2"/>
              </a:rPr>
              <a:t>gạo</a:t>
            </a:r>
            <a:r>
              <a:rPr lang="en-US" sz="3578" dirty="0">
                <a:sym typeface="Wingdings" panose="05000000000000000000" pitchFamily="2" charset="2"/>
              </a:rPr>
              <a:t> </a:t>
            </a:r>
            <a:r>
              <a:rPr lang="en-US" sz="3578" dirty="0" err="1">
                <a:sym typeface="Wingdings" panose="05000000000000000000" pitchFamily="2" charset="2"/>
              </a:rPr>
              <a:t>cân</a:t>
            </a:r>
            <a:r>
              <a:rPr lang="en-US" sz="3578" dirty="0">
                <a:sym typeface="Wingdings" panose="05000000000000000000" pitchFamily="2" charset="2"/>
              </a:rPr>
              <a:t> </a:t>
            </a:r>
            <a:r>
              <a:rPr lang="en-US" sz="3578" dirty="0" err="1">
                <a:sym typeface="Wingdings" panose="05000000000000000000" pitchFamily="2" charset="2"/>
              </a:rPr>
              <a:t>nặng</a:t>
            </a:r>
            <a:r>
              <a:rPr lang="en-US" sz="3578" dirty="0">
                <a:sym typeface="Wingdings" panose="05000000000000000000" pitchFamily="2" charset="2"/>
              </a:rPr>
              <a:t> 2 kg.</a:t>
            </a:r>
            <a:endParaRPr lang="en-US" sz="3578" dirty="0"/>
          </a:p>
        </p:txBody>
      </p:sp>
    </p:spTree>
    <p:custDataLst>
      <p:tags r:id="rId1"/>
    </p:custDataLst>
    <p:extLst>
      <p:ext uri="{BB962C8B-B14F-4D97-AF65-F5344CB8AC3E}">
        <p14:creationId xmlns:p14="http://schemas.microsoft.com/office/powerpoint/2010/main" val="343868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48466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2191711" y="1967770"/>
            <a:ext cx="3450988" cy="918265"/>
            <a:chOff x="3740729" y="661336"/>
            <a:chExt cx="2507672" cy="667261"/>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5"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67261"/>
            </a:xfrm>
            <a:prstGeom prst="rect">
              <a:avLst/>
            </a:prstGeom>
            <a:noFill/>
          </p:spPr>
          <p:txBody>
            <a:bodyPr wrap="square" rtlCol="0">
              <a:spAutoFit/>
            </a:bodyPr>
            <a:lstStyle/>
            <a:p>
              <a:pPr algn="just">
                <a:lnSpc>
                  <a:spcPct val="150000"/>
                </a:lnSpc>
              </a:pPr>
              <a:r>
                <a:rPr lang="en-US" sz="3578"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955925" y="2972490"/>
            <a:ext cx="7433219" cy="5598327"/>
          </a:xfrm>
          <a:prstGeom prst="rect">
            <a:avLst/>
          </a:prstGeom>
          <a:noFill/>
        </p:spPr>
        <p:txBody>
          <a:bodyPr wrap="square" rtlCol="0">
            <a:spAutoFit/>
          </a:bodyPr>
          <a:lstStyle/>
          <a:p>
            <a:pPr marL="707848" indent="-707848" algn="just">
              <a:lnSpc>
                <a:spcPct val="200000"/>
              </a:lnSpc>
              <a:buAutoNum type="alphaLcParenR"/>
            </a:pPr>
            <a:r>
              <a:rPr lang="en-US" sz="3578" dirty="0" err="1">
                <a:solidFill>
                  <a:schemeClr val="tx1">
                    <a:lumMod val="95000"/>
                    <a:lumOff val="5000"/>
                  </a:schemeClr>
                </a:solidFill>
              </a:rPr>
              <a:t>Quả</a:t>
            </a:r>
            <a:r>
              <a:rPr lang="en-US" sz="3578" dirty="0">
                <a:solidFill>
                  <a:schemeClr val="tx1">
                    <a:lumMod val="95000"/>
                    <a:lumOff val="5000"/>
                  </a:schemeClr>
                </a:solidFill>
              </a:rPr>
              <a:t> </a:t>
            </a:r>
            <a:r>
              <a:rPr lang="en-US" sz="3578" dirty="0" err="1">
                <a:solidFill>
                  <a:schemeClr val="tx1">
                    <a:lumMod val="95000"/>
                    <a:lumOff val="5000"/>
                  </a:schemeClr>
                </a:solidFill>
              </a:rPr>
              <a:t>bóng</a:t>
            </a:r>
            <a:r>
              <a:rPr lang="en-US" sz="3578" dirty="0">
                <a:solidFill>
                  <a:schemeClr val="tx1">
                    <a:lumMod val="95000"/>
                    <a:lumOff val="5000"/>
                  </a:schemeClr>
                </a:solidFill>
              </a:rPr>
              <a:t> </a:t>
            </a:r>
            <a:r>
              <a:rPr lang="en-US" sz="3578" dirty="0" err="1">
                <a:solidFill>
                  <a:schemeClr val="tx1">
                    <a:lumMod val="95000"/>
                    <a:lumOff val="5000"/>
                  </a:schemeClr>
                </a:solidFill>
              </a:rPr>
              <a:t>nhẹ</a:t>
            </a:r>
            <a:r>
              <a:rPr lang="en-US" sz="3578" dirty="0">
                <a:solidFill>
                  <a:schemeClr val="tx1">
                    <a:lumMod val="95000"/>
                    <a:lumOff val="5000"/>
                  </a:schemeClr>
                </a:solidFill>
              </a:rPr>
              <a:t> </a:t>
            </a:r>
            <a:r>
              <a:rPr lang="en-US" sz="3578" dirty="0" err="1">
                <a:solidFill>
                  <a:schemeClr val="tx1">
                    <a:lumMod val="95000"/>
                    <a:lumOff val="5000"/>
                  </a:schemeClr>
                </a:solidFill>
              </a:rPr>
              <a:t>hơn</a:t>
            </a:r>
            <a:r>
              <a:rPr lang="en-US" sz="3578" dirty="0">
                <a:solidFill>
                  <a:schemeClr val="tx1">
                    <a:lumMod val="95000"/>
                    <a:lumOff val="5000"/>
                  </a:schemeClr>
                </a:solidFill>
              </a:rPr>
              <a:t> 1 kg.</a:t>
            </a:r>
          </a:p>
          <a:p>
            <a:pPr marL="707848" indent="-707848" algn="just">
              <a:lnSpc>
                <a:spcPct val="200000"/>
              </a:lnSpc>
              <a:buAutoNum type="alphaLcParenR"/>
            </a:pPr>
            <a:r>
              <a:rPr lang="en-US" sz="3578" dirty="0" err="1">
                <a:solidFill>
                  <a:schemeClr val="tx1">
                    <a:lumMod val="95000"/>
                    <a:lumOff val="5000"/>
                  </a:schemeClr>
                </a:solidFill>
              </a:rPr>
              <a:t>Nải</a:t>
            </a:r>
            <a:r>
              <a:rPr lang="en-US" sz="3578" dirty="0">
                <a:solidFill>
                  <a:schemeClr val="tx1">
                    <a:lumMod val="95000"/>
                    <a:lumOff val="5000"/>
                  </a:schemeClr>
                </a:solidFill>
              </a:rPr>
              <a:t> </a:t>
            </a:r>
            <a:r>
              <a:rPr lang="en-US" sz="3578" dirty="0" err="1">
                <a:solidFill>
                  <a:schemeClr val="tx1">
                    <a:lumMod val="95000"/>
                    <a:lumOff val="5000"/>
                  </a:schemeClr>
                </a:solidFill>
              </a:rPr>
              <a:t>chuối</a:t>
            </a:r>
            <a:r>
              <a:rPr lang="en-US" sz="3578" dirty="0">
                <a:solidFill>
                  <a:schemeClr val="tx1">
                    <a:lumMod val="95000"/>
                    <a:lumOff val="5000"/>
                  </a:schemeClr>
                </a:solidFill>
              </a:rPr>
              <a:t> </a:t>
            </a:r>
            <a:r>
              <a:rPr lang="en-US" sz="3578" dirty="0" err="1">
                <a:solidFill>
                  <a:schemeClr val="tx1">
                    <a:lumMod val="95000"/>
                    <a:lumOff val="5000"/>
                  </a:schemeClr>
                </a:solidFill>
              </a:rPr>
              <a:t>nặng</a:t>
            </a:r>
            <a:r>
              <a:rPr lang="en-US" sz="3578" dirty="0">
                <a:solidFill>
                  <a:schemeClr val="tx1">
                    <a:lumMod val="95000"/>
                    <a:lumOff val="5000"/>
                  </a:schemeClr>
                </a:solidFill>
              </a:rPr>
              <a:t> </a:t>
            </a:r>
            <a:r>
              <a:rPr lang="en-US" sz="3578" dirty="0" err="1">
                <a:solidFill>
                  <a:schemeClr val="tx1">
                    <a:lumMod val="95000"/>
                    <a:lumOff val="5000"/>
                  </a:schemeClr>
                </a:solidFill>
              </a:rPr>
              <a:t>hơn</a:t>
            </a:r>
            <a:r>
              <a:rPr lang="en-US" sz="3578" dirty="0">
                <a:solidFill>
                  <a:schemeClr val="tx1">
                    <a:lumMod val="95000"/>
                    <a:lumOff val="5000"/>
                  </a:schemeClr>
                </a:solidFill>
              </a:rPr>
              <a:t> 1 kg.</a:t>
            </a:r>
          </a:p>
          <a:p>
            <a:pPr marL="707848" indent="-707848" algn="just">
              <a:lnSpc>
                <a:spcPct val="200000"/>
              </a:lnSpc>
              <a:buAutoNum type="alphaLcParenR"/>
            </a:pPr>
            <a:r>
              <a:rPr lang="en-US" sz="3578" dirty="0" err="1">
                <a:solidFill>
                  <a:schemeClr val="tx1">
                    <a:lumMod val="95000"/>
                    <a:lumOff val="5000"/>
                  </a:schemeClr>
                </a:solidFill>
              </a:rPr>
              <a:t>Quả</a:t>
            </a:r>
            <a:r>
              <a:rPr lang="en-US" sz="3578" dirty="0">
                <a:solidFill>
                  <a:schemeClr val="tx1">
                    <a:lumMod val="95000"/>
                    <a:lumOff val="5000"/>
                  </a:schemeClr>
                </a:solidFill>
              </a:rPr>
              <a:t> </a:t>
            </a:r>
            <a:r>
              <a:rPr lang="en-US" sz="3578" dirty="0" err="1">
                <a:solidFill>
                  <a:schemeClr val="tx1">
                    <a:lumMod val="95000"/>
                    <a:lumOff val="5000"/>
                  </a:schemeClr>
                </a:solidFill>
              </a:rPr>
              <a:t>bưởi</a:t>
            </a:r>
            <a:r>
              <a:rPr lang="en-US" sz="3578" dirty="0">
                <a:solidFill>
                  <a:schemeClr val="tx1">
                    <a:lumMod val="95000"/>
                    <a:lumOff val="5000"/>
                  </a:schemeClr>
                </a:solidFill>
              </a:rPr>
              <a:t> </a:t>
            </a:r>
            <a:r>
              <a:rPr lang="en-US" sz="3578" dirty="0" err="1">
                <a:solidFill>
                  <a:schemeClr val="tx1">
                    <a:lumMod val="95000"/>
                    <a:lumOff val="5000"/>
                  </a:schemeClr>
                </a:solidFill>
              </a:rPr>
              <a:t>cân</a:t>
            </a:r>
            <a:r>
              <a:rPr lang="en-US" sz="3578" dirty="0">
                <a:solidFill>
                  <a:schemeClr val="tx1">
                    <a:lumMod val="95000"/>
                    <a:lumOff val="5000"/>
                  </a:schemeClr>
                </a:solidFill>
              </a:rPr>
              <a:t> </a:t>
            </a:r>
            <a:r>
              <a:rPr lang="en-US" sz="3578" dirty="0" err="1">
                <a:solidFill>
                  <a:schemeClr val="tx1">
                    <a:lumMod val="95000"/>
                    <a:lumOff val="5000"/>
                  </a:schemeClr>
                </a:solidFill>
              </a:rPr>
              <a:t>nặng</a:t>
            </a:r>
            <a:r>
              <a:rPr lang="en-US" sz="3578" dirty="0">
                <a:solidFill>
                  <a:schemeClr val="tx1">
                    <a:lumMod val="95000"/>
                    <a:lumOff val="5000"/>
                  </a:schemeClr>
                </a:solidFill>
              </a:rPr>
              <a:t> 1 kg.</a:t>
            </a:r>
          </a:p>
          <a:p>
            <a:pPr marL="707848" indent="-707848" algn="just">
              <a:lnSpc>
                <a:spcPct val="200000"/>
              </a:lnSpc>
              <a:buAutoNum type="alphaLcParenR"/>
            </a:pPr>
            <a:r>
              <a:rPr lang="en-US" sz="3578" dirty="0" err="1">
                <a:solidFill>
                  <a:schemeClr val="tx1">
                    <a:lumMod val="95000"/>
                    <a:lumOff val="5000"/>
                  </a:schemeClr>
                </a:solidFill>
              </a:rPr>
              <a:t>Quả</a:t>
            </a:r>
            <a:r>
              <a:rPr lang="en-US" sz="3578" dirty="0">
                <a:solidFill>
                  <a:schemeClr val="tx1">
                    <a:lumMod val="95000"/>
                    <a:lumOff val="5000"/>
                  </a:schemeClr>
                </a:solidFill>
              </a:rPr>
              <a:t> </a:t>
            </a:r>
            <a:r>
              <a:rPr lang="en-US" sz="3578" dirty="0" err="1">
                <a:solidFill>
                  <a:schemeClr val="tx1">
                    <a:lumMod val="95000"/>
                    <a:lumOff val="5000"/>
                  </a:schemeClr>
                </a:solidFill>
              </a:rPr>
              <a:t>bóng</a:t>
            </a:r>
            <a:r>
              <a:rPr lang="en-US" sz="3578" dirty="0">
                <a:solidFill>
                  <a:schemeClr val="tx1">
                    <a:lumMod val="95000"/>
                    <a:lumOff val="5000"/>
                  </a:schemeClr>
                </a:solidFill>
              </a:rPr>
              <a:t> </a:t>
            </a:r>
            <a:r>
              <a:rPr lang="en-US" sz="3578" dirty="0" err="1">
                <a:solidFill>
                  <a:schemeClr val="tx1">
                    <a:lumMod val="95000"/>
                    <a:lumOff val="5000"/>
                  </a:schemeClr>
                </a:solidFill>
              </a:rPr>
              <a:t>nặng</a:t>
            </a:r>
            <a:r>
              <a:rPr lang="en-US" sz="3578" dirty="0">
                <a:solidFill>
                  <a:schemeClr val="tx1">
                    <a:lumMod val="95000"/>
                    <a:lumOff val="5000"/>
                  </a:schemeClr>
                </a:solidFill>
              </a:rPr>
              <a:t> </a:t>
            </a:r>
            <a:r>
              <a:rPr lang="en-US" sz="3578" dirty="0" err="1">
                <a:solidFill>
                  <a:schemeClr val="tx1">
                    <a:lumMod val="95000"/>
                    <a:lumOff val="5000"/>
                  </a:schemeClr>
                </a:solidFill>
              </a:rPr>
              <a:t>bằng</a:t>
            </a:r>
            <a:r>
              <a:rPr lang="en-US" sz="3578" dirty="0">
                <a:solidFill>
                  <a:schemeClr val="tx1">
                    <a:lumMod val="95000"/>
                    <a:lumOff val="5000"/>
                  </a:schemeClr>
                </a:solidFill>
              </a:rPr>
              <a:t> </a:t>
            </a:r>
            <a:r>
              <a:rPr lang="en-US" sz="3578" dirty="0" err="1">
                <a:solidFill>
                  <a:schemeClr val="tx1">
                    <a:lumMod val="95000"/>
                    <a:lumOff val="5000"/>
                  </a:schemeClr>
                </a:solidFill>
              </a:rPr>
              <a:t>quả</a:t>
            </a:r>
            <a:r>
              <a:rPr lang="en-US" sz="3578" dirty="0">
                <a:solidFill>
                  <a:schemeClr val="tx1">
                    <a:lumMod val="95000"/>
                    <a:lumOff val="5000"/>
                  </a:schemeClr>
                </a:solidFill>
              </a:rPr>
              <a:t> </a:t>
            </a:r>
            <a:r>
              <a:rPr lang="en-US" sz="3578" dirty="0" err="1">
                <a:solidFill>
                  <a:schemeClr val="tx1">
                    <a:lumMod val="95000"/>
                    <a:lumOff val="5000"/>
                  </a:schemeClr>
                </a:solidFill>
              </a:rPr>
              <a:t>bưởi</a:t>
            </a:r>
            <a:r>
              <a:rPr lang="en-US" sz="3578" dirty="0">
                <a:solidFill>
                  <a:schemeClr val="tx1">
                    <a:lumMod val="95000"/>
                    <a:lumOff val="5000"/>
                  </a:schemeClr>
                </a:solidFill>
              </a:rPr>
              <a:t>.</a:t>
            </a:r>
          </a:p>
          <a:p>
            <a:pPr marL="707848" indent="-707848" algn="just">
              <a:lnSpc>
                <a:spcPct val="200000"/>
              </a:lnSpc>
              <a:buAutoNum type="alphaLcParenR"/>
            </a:pPr>
            <a:r>
              <a:rPr lang="en-US" sz="3578" err="1">
                <a:solidFill>
                  <a:schemeClr val="tx1">
                    <a:lumMod val="95000"/>
                    <a:lumOff val="5000"/>
                  </a:schemeClr>
                </a:solidFill>
              </a:rPr>
              <a:t>Nải</a:t>
            </a:r>
            <a:r>
              <a:rPr lang="en-US" sz="3578">
                <a:solidFill>
                  <a:schemeClr val="tx1">
                    <a:lumMod val="95000"/>
                    <a:lumOff val="5000"/>
                  </a:schemeClr>
                </a:solidFill>
              </a:rPr>
              <a:t> chuối</a:t>
            </a:r>
            <a:r>
              <a:rPr lang="en-US" sz="3578">
                <a:solidFill>
                  <a:schemeClr val="tx1">
                    <a:lumMod val="95000"/>
                    <a:lumOff val="5000"/>
                  </a:schemeClr>
                </a:solidFill>
              </a:rPr>
              <a:t> </a:t>
            </a:r>
            <a:r>
              <a:rPr lang="en-US" sz="3578" dirty="0" err="1">
                <a:solidFill>
                  <a:schemeClr val="tx1">
                    <a:lumMod val="95000"/>
                    <a:lumOff val="5000"/>
                  </a:schemeClr>
                </a:solidFill>
              </a:rPr>
              <a:t>nặng</a:t>
            </a:r>
            <a:r>
              <a:rPr lang="en-US" sz="3578" dirty="0">
                <a:solidFill>
                  <a:schemeClr val="tx1">
                    <a:lumMod val="95000"/>
                    <a:lumOff val="5000"/>
                  </a:schemeClr>
                </a:solidFill>
              </a:rPr>
              <a:t> </a:t>
            </a:r>
            <a:r>
              <a:rPr lang="en-US" sz="3578" dirty="0" err="1">
                <a:solidFill>
                  <a:schemeClr val="tx1">
                    <a:lumMod val="95000"/>
                    <a:lumOff val="5000"/>
                  </a:schemeClr>
                </a:solidFill>
              </a:rPr>
              <a:t>hơn</a:t>
            </a:r>
            <a:r>
              <a:rPr lang="en-US" sz="3578" dirty="0">
                <a:solidFill>
                  <a:schemeClr val="tx1">
                    <a:lumMod val="95000"/>
                    <a:lumOff val="5000"/>
                  </a:schemeClr>
                </a:solidFill>
              </a:rPr>
              <a:t> </a:t>
            </a:r>
            <a:r>
              <a:rPr lang="en-US" sz="3578" dirty="0" err="1">
                <a:solidFill>
                  <a:schemeClr val="tx1">
                    <a:lumMod val="95000"/>
                    <a:lumOff val="5000"/>
                  </a:schemeClr>
                </a:solidFill>
              </a:rPr>
              <a:t>quả</a:t>
            </a:r>
            <a:r>
              <a:rPr lang="en-US" sz="3578" dirty="0">
                <a:solidFill>
                  <a:schemeClr val="tx1">
                    <a:lumMod val="95000"/>
                    <a:lumOff val="5000"/>
                  </a:schemeClr>
                </a:solidFill>
              </a:rPr>
              <a:t> </a:t>
            </a:r>
            <a:r>
              <a:rPr lang="en-US" sz="3578" dirty="0" err="1">
                <a:solidFill>
                  <a:schemeClr val="tx1">
                    <a:lumMod val="95000"/>
                    <a:lumOff val="5000"/>
                  </a:schemeClr>
                </a:solidFill>
              </a:rPr>
              <a:t>bưởi</a:t>
            </a:r>
            <a:r>
              <a:rPr lang="en-US" sz="3578"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8389145" y="3390982"/>
            <a:ext cx="762669" cy="76266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29"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8441577" y="3419876"/>
            <a:ext cx="681262" cy="72004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404">
                <a:solidFill>
                  <a:srgbClr val="FF0000"/>
                </a:solidFill>
              </a:rPr>
              <a:t>Đ</a:t>
            </a:r>
            <a:endParaRPr lang="en-US" sz="4404"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8389145" y="4436455"/>
            <a:ext cx="762669" cy="76266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29"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8389145" y="5548670"/>
            <a:ext cx="762669" cy="76266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29"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8389145" y="6634092"/>
            <a:ext cx="762669" cy="76266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29"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8389144" y="7675439"/>
            <a:ext cx="762669" cy="76266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29"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9632535" y="1546042"/>
            <a:ext cx="5662672" cy="2683861"/>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10054486" y="4325217"/>
            <a:ext cx="5400511" cy="4069826"/>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8416336" y="4455758"/>
            <a:ext cx="681262" cy="72004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rPr>
              <a:t>Đ</a:t>
            </a:r>
            <a:endParaRPr lang="en-US" sz="4404"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8428064" y="6655406"/>
            <a:ext cx="681262" cy="72004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rPr>
              <a:t>S</a:t>
            </a:r>
            <a:endParaRPr lang="en-US" sz="4404"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8422225" y="5569984"/>
            <a:ext cx="681262" cy="72004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rPr>
              <a:t>Đ</a:t>
            </a:r>
            <a:endParaRPr lang="en-US" sz="4404"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8470552" y="7696753"/>
            <a:ext cx="681262" cy="72004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rPr>
              <a:t>Đ</a:t>
            </a:r>
            <a:endParaRPr lang="en-US" sz="4404" dirty="0">
              <a:solidFill>
                <a:srgbClr val="FF0000"/>
              </a:solidFill>
            </a:endParaRPr>
          </a:p>
        </p:txBody>
      </p:sp>
    </p:spTree>
    <p:custDataLst>
      <p:tags r:id="rId1"/>
    </p:custDataLst>
    <p:extLst>
      <p:ext uri="{BB962C8B-B14F-4D97-AF65-F5344CB8AC3E}">
        <p14:creationId xmlns:p14="http://schemas.microsoft.com/office/powerpoint/2010/main" val="10841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1375957" y="665969"/>
            <a:ext cx="10990985" cy="918264"/>
            <a:chOff x="4478082" y="879975"/>
            <a:chExt cx="7986637" cy="667260"/>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5"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67260"/>
            </a:xfrm>
            <a:prstGeom prst="rect">
              <a:avLst/>
            </a:prstGeom>
            <a:noFill/>
          </p:spPr>
          <p:txBody>
            <a:bodyPr wrap="square" rtlCol="0">
              <a:spAutoFit/>
            </a:bodyPr>
            <a:lstStyle/>
            <a:p>
              <a:pPr algn="just">
                <a:lnSpc>
                  <a:spcPct val="150000"/>
                </a:lnSpc>
              </a:pPr>
              <a:r>
                <a:rPr lang="en-US" sz="3578" dirty="0" err="1"/>
                <a:t>Đọc</a:t>
              </a:r>
              <a:r>
                <a:rPr lang="en-US" sz="3578" dirty="0"/>
                <a:t> </a:t>
              </a:r>
              <a:r>
                <a:rPr lang="en-US" sz="3578" dirty="0" err="1"/>
                <a:t>cân</a:t>
              </a:r>
              <a:r>
                <a:rPr lang="en-US" sz="3578" dirty="0"/>
                <a:t> </a:t>
              </a:r>
              <a:r>
                <a:rPr lang="en-US" sz="3578" dirty="0" err="1"/>
                <a:t>nặng</a:t>
              </a:r>
              <a:r>
                <a:rPr lang="en-US" sz="3578" dirty="0"/>
                <a:t> </a:t>
              </a:r>
              <a:r>
                <a:rPr lang="en-US" sz="3578" dirty="0" err="1"/>
                <a:t>của</a:t>
              </a:r>
              <a:r>
                <a:rPr lang="en-US" sz="3578" dirty="0"/>
                <a:t> </a:t>
              </a:r>
              <a:r>
                <a:rPr lang="en-US" sz="3578" dirty="0" err="1"/>
                <a:t>mỗi</a:t>
              </a:r>
              <a:r>
                <a:rPr lang="en-US" sz="3578" dirty="0"/>
                <a:t> </a:t>
              </a:r>
              <a:r>
                <a:rPr lang="en-US" sz="3578" dirty="0" err="1"/>
                <a:t>quả</a:t>
              </a:r>
              <a:r>
                <a:rPr lang="en-US" sz="3578" dirty="0"/>
                <a:t> </a:t>
              </a:r>
              <a:r>
                <a:rPr lang="en-US" sz="3578" dirty="0" err="1"/>
                <a:t>hoặc</a:t>
              </a:r>
              <a:r>
                <a:rPr lang="en-US" sz="3578" dirty="0"/>
                <a:t> </a:t>
              </a:r>
              <a:r>
                <a:rPr lang="en-US" sz="3578" dirty="0" err="1"/>
                <a:t>đồ</a:t>
              </a:r>
              <a:r>
                <a:rPr lang="en-US" sz="3578" dirty="0"/>
                <a:t> </a:t>
              </a:r>
              <a:r>
                <a:rPr lang="en-US" sz="3578" dirty="0" err="1"/>
                <a:t>vật</a:t>
              </a:r>
              <a:r>
                <a:rPr lang="en-US" sz="3578" dirty="0"/>
                <a:t> </a:t>
              </a:r>
              <a:r>
                <a:rPr lang="en-US" sz="3578" dirty="0" err="1"/>
                <a:t>dưới</a:t>
              </a:r>
              <a:r>
                <a:rPr lang="en-US" sz="3578" dirty="0"/>
                <a:t> </a:t>
              </a:r>
              <a:r>
                <a:rPr lang="en-US" sz="3578" dirty="0" err="1"/>
                <a:t>đây</a:t>
              </a:r>
              <a:r>
                <a:rPr lang="en-US" sz="3578"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954276" y="2133081"/>
            <a:ext cx="3247643" cy="25345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sym typeface="Wingdings" panose="05000000000000000000" pitchFamily="2" charset="2"/>
                </a:rPr>
                <a:t>2 kg</a:t>
              </a:r>
              <a:endParaRPr lang="en-US" sz="3853"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3727768" y="5691338"/>
            <a:ext cx="1745151" cy="2355161"/>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716" dirty="0">
                  <a:solidFill>
                    <a:srgbClr val="FF0000"/>
                  </a:solidFill>
                  <a:sym typeface="Wingdings" panose="05000000000000000000" pitchFamily="2" charset="2"/>
                </a:rPr>
                <a:t>1 kg</a:t>
              </a:r>
              <a:endParaRPr lang="en-US" sz="3716"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7054452" y="2259248"/>
            <a:ext cx="3187667" cy="2355161"/>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sym typeface="Wingdings" panose="05000000000000000000" pitchFamily="2" charset="2"/>
                </a:rPr>
                <a:t>3 kg</a:t>
              </a:r>
              <a:endParaRPr lang="en-US" sz="3853"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9962319" y="5207277"/>
            <a:ext cx="3088201" cy="2839223"/>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sym typeface="Wingdings" panose="05000000000000000000" pitchFamily="2" charset="2"/>
                </a:rPr>
                <a:t>10 kg</a:t>
              </a:r>
              <a:endParaRPr lang="en-US" sz="3853"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13406498" y="2096390"/>
            <a:ext cx="2348585" cy="2603072"/>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sym typeface="Wingdings" panose="05000000000000000000" pitchFamily="2" charset="2"/>
                </a:rPr>
                <a:t>5 kg</a:t>
              </a:r>
              <a:endParaRPr lang="en-US" sz="3853" dirty="0">
                <a:solidFill>
                  <a:srgbClr val="FF0000"/>
                </a:solidFill>
              </a:endParaRPr>
            </a:p>
          </p:txBody>
        </p:sp>
      </p:grpSp>
    </p:spTree>
    <p:custDataLst>
      <p:tags r:id="rId1"/>
    </p:custDataLst>
    <p:extLst>
      <p:ext uri="{BB962C8B-B14F-4D97-AF65-F5344CB8AC3E}">
        <p14:creationId xmlns:p14="http://schemas.microsoft.com/office/powerpoint/2010/main" val="178602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735491" y="433948"/>
            <a:ext cx="10990985" cy="918265"/>
            <a:chOff x="999843" y="3400324"/>
            <a:chExt cx="7986637" cy="667261"/>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5"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67261"/>
            </a:xfrm>
            <a:prstGeom prst="rect">
              <a:avLst/>
            </a:prstGeom>
            <a:noFill/>
          </p:spPr>
          <p:txBody>
            <a:bodyPr wrap="square" rtlCol="0">
              <a:spAutoFit/>
            </a:bodyPr>
            <a:lstStyle/>
            <a:p>
              <a:pPr algn="just">
                <a:lnSpc>
                  <a:spcPct val="150000"/>
                </a:lnSpc>
              </a:pPr>
              <a:r>
                <a:rPr lang="en-US" sz="3578" dirty="0"/>
                <a:t>Quan </a:t>
              </a:r>
              <a:r>
                <a:rPr lang="en-US" sz="3578" dirty="0" err="1"/>
                <a:t>sát</a:t>
              </a:r>
              <a:r>
                <a:rPr lang="en-US" sz="3578" dirty="0"/>
                <a:t> </a:t>
              </a:r>
              <a:r>
                <a:rPr lang="en-US" sz="3578" dirty="0" err="1"/>
                <a:t>tranh</a:t>
              </a:r>
              <a:r>
                <a:rPr lang="en-US" sz="3578" dirty="0"/>
                <a:t> </a:t>
              </a:r>
              <a:r>
                <a:rPr lang="en-US" sz="3578" dirty="0" err="1"/>
                <a:t>rồi</a:t>
              </a:r>
              <a:r>
                <a:rPr lang="en-US" sz="3578" dirty="0"/>
                <a:t> </a:t>
              </a:r>
              <a:r>
                <a:rPr lang="en-US" sz="3578" dirty="0" err="1"/>
                <a:t>trả</a:t>
              </a:r>
              <a:r>
                <a:rPr lang="en-US" sz="3578" dirty="0"/>
                <a:t> </a:t>
              </a:r>
              <a:r>
                <a:rPr lang="en-US" sz="3578" dirty="0" err="1"/>
                <a:t>lời</a:t>
              </a:r>
              <a:r>
                <a:rPr lang="en-US" sz="3578" dirty="0"/>
                <a:t> </a:t>
              </a:r>
              <a:r>
                <a:rPr lang="en-US" sz="3578" dirty="0" err="1"/>
                <a:t>câu</a:t>
              </a:r>
              <a:r>
                <a:rPr lang="en-US" sz="3578" dirty="0"/>
                <a:t> </a:t>
              </a:r>
              <a:r>
                <a:rPr lang="en-US" sz="3578" dirty="0" err="1"/>
                <a:t>hỏi</a:t>
              </a:r>
              <a:endParaRPr lang="en-US" sz="3578"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4568023" y="1401879"/>
            <a:ext cx="10893035" cy="487619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1250899" y="3087199"/>
            <a:ext cx="5953714" cy="4497129"/>
            <a:chOff x="908969" y="2229516"/>
            <a:chExt cx="4326287" cy="3267854"/>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267854"/>
            </a:xfrm>
            <a:prstGeom prst="rect">
              <a:avLst/>
            </a:prstGeom>
            <a:noFill/>
          </p:spPr>
          <p:txBody>
            <a:bodyPr wrap="square" rtlCol="0">
              <a:spAutoFit/>
            </a:bodyPr>
            <a:lstStyle/>
            <a:p>
              <a:pPr marL="707848" indent="-707848" algn="just">
                <a:lnSpc>
                  <a:spcPct val="200000"/>
                </a:lnSpc>
                <a:buAutoNum type="alphaLcParenR"/>
              </a:pPr>
              <a:r>
                <a:rPr lang="en-US" sz="3578" b="1" i="1" dirty="0" err="1"/>
                <a:t>Số</a:t>
              </a:r>
              <a:r>
                <a:rPr lang="en-US" sz="3578" b="1" i="1" dirty="0"/>
                <a:t>?</a:t>
              </a:r>
            </a:p>
            <a:p>
              <a:pPr algn="just">
                <a:lnSpc>
                  <a:spcPct val="200000"/>
                </a:lnSpc>
              </a:pPr>
              <a:r>
                <a:rPr lang="en-US" sz="3578" dirty="0" err="1"/>
                <a:t>Hộp</a:t>
              </a:r>
              <a:r>
                <a:rPr lang="en-US" sz="3578" dirty="0"/>
                <a:t> A </a:t>
              </a:r>
              <a:r>
                <a:rPr lang="en-US" sz="3578" dirty="0" err="1"/>
                <a:t>cân</a:t>
              </a:r>
              <a:r>
                <a:rPr lang="en-US" sz="3578" dirty="0"/>
                <a:t> </a:t>
              </a:r>
              <a:r>
                <a:rPr lang="en-US" sz="3578" dirty="0" err="1"/>
                <a:t>nặng</a:t>
              </a:r>
              <a:r>
                <a:rPr lang="en-US" sz="3578" dirty="0"/>
                <a:t>         kg. </a:t>
              </a:r>
            </a:p>
            <a:p>
              <a:pPr algn="just">
                <a:lnSpc>
                  <a:spcPct val="200000"/>
                </a:lnSpc>
              </a:pPr>
              <a:r>
                <a:rPr lang="en-US" sz="3578" dirty="0" err="1"/>
                <a:t>Hộp</a:t>
              </a:r>
              <a:r>
                <a:rPr lang="en-US" sz="3578" dirty="0"/>
                <a:t> B </a:t>
              </a:r>
              <a:r>
                <a:rPr lang="en-US" sz="3578" dirty="0" err="1"/>
                <a:t>cân</a:t>
              </a:r>
              <a:r>
                <a:rPr lang="en-US" sz="3578" dirty="0"/>
                <a:t> </a:t>
              </a:r>
              <a:r>
                <a:rPr lang="en-US" sz="3578" dirty="0" err="1"/>
                <a:t>nặng</a:t>
              </a:r>
              <a:r>
                <a:rPr lang="en-US" sz="3578" dirty="0"/>
                <a:t>         kg.</a:t>
              </a:r>
            </a:p>
            <a:p>
              <a:pPr algn="just">
                <a:lnSpc>
                  <a:spcPct val="200000"/>
                </a:lnSpc>
              </a:pPr>
              <a:r>
                <a:rPr lang="en-US" sz="3578" dirty="0" err="1"/>
                <a:t>Hộp</a:t>
              </a:r>
              <a:r>
                <a:rPr lang="en-US" sz="3578" dirty="0"/>
                <a:t> C </a:t>
              </a:r>
              <a:r>
                <a:rPr lang="en-US" sz="3578" dirty="0" err="1"/>
                <a:t>cân</a:t>
              </a:r>
              <a:r>
                <a:rPr lang="en-US" sz="3578" dirty="0"/>
                <a:t> </a:t>
              </a:r>
              <a:r>
                <a:rPr lang="en-US" sz="3578" dirty="0" err="1"/>
                <a:t>nặng</a:t>
              </a:r>
              <a:r>
                <a:rPr lang="en-US" sz="3578"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29"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29"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129"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4906151" y="4455472"/>
            <a:ext cx="681262" cy="72004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rPr>
              <a:t>3</a:t>
            </a:r>
            <a:endParaRPr lang="en-US" sz="4404"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4894422" y="5562931"/>
            <a:ext cx="681262" cy="72004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rPr>
              <a:t>4</a:t>
            </a:r>
            <a:endParaRPr lang="en-US" sz="4404"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4938429" y="6720415"/>
            <a:ext cx="616703" cy="60700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53" dirty="0">
                <a:solidFill>
                  <a:srgbClr val="FF0000"/>
                </a:solidFill>
              </a:rPr>
              <a:t>5</a:t>
            </a:r>
            <a:endParaRPr lang="en-US" sz="4404"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7578457" y="6362946"/>
            <a:ext cx="5953714" cy="2294731"/>
          </a:xfrm>
          <a:prstGeom prst="rect">
            <a:avLst/>
          </a:prstGeom>
          <a:noFill/>
        </p:spPr>
        <p:txBody>
          <a:bodyPr wrap="square" rtlCol="0">
            <a:spAutoFit/>
          </a:bodyPr>
          <a:lstStyle/>
          <a:p>
            <a:pPr algn="just">
              <a:lnSpc>
                <a:spcPct val="200000"/>
              </a:lnSpc>
            </a:pPr>
            <a:r>
              <a:rPr lang="en-US" sz="3578" b="1" i="1" dirty="0"/>
              <a:t>b) </a:t>
            </a:r>
            <a:r>
              <a:rPr lang="en-US" sz="3578" dirty="0" err="1"/>
              <a:t>Hộp</a:t>
            </a:r>
            <a:r>
              <a:rPr lang="en-US" sz="3578" dirty="0"/>
              <a:t> </a:t>
            </a:r>
            <a:r>
              <a:rPr lang="en-US" sz="3578" dirty="0" err="1"/>
              <a:t>nào</a:t>
            </a:r>
            <a:r>
              <a:rPr lang="en-US" sz="3578" dirty="0"/>
              <a:t> </a:t>
            </a:r>
            <a:r>
              <a:rPr lang="en-US" sz="3578" dirty="0" err="1"/>
              <a:t>nặng</a:t>
            </a:r>
            <a:r>
              <a:rPr lang="en-US" sz="3578" dirty="0"/>
              <a:t> </a:t>
            </a:r>
            <a:r>
              <a:rPr lang="en-US" sz="3578" dirty="0" err="1"/>
              <a:t>nhất</a:t>
            </a:r>
            <a:r>
              <a:rPr lang="en-US" sz="3578" dirty="0"/>
              <a:t>? </a:t>
            </a:r>
          </a:p>
          <a:p>
            <a:pPr algn="just">
              <a:lnSpc>
                <a:spcPct val="200000"/>
              </a:lnSpc>
            </a:pPr>
            <a:r>
              <a:rPr lang="en-US" sz="3578" dirty="0"/>
              <a:t>    </a:t>
            </a:r>
            <a:r>
              <a:rPr lang="en-US" sz="3578" dirty="0" err="1"/>
              <a:t>Hộp</a:t>
            </a:r>
            <a:r>
              <a:rPr lang="en-US" sz="3578" dirty="0"/>
              <a:t> </a:t>
            </a:r>
            <a:r>
              <a:rPr lang="en-US" sz="3578" dirty="0" err="1"/>
              <a:t>nào</a:t>
            </a:r>
            <a:r>
              <a:rPr lang="en-US" sz="3578" dirty="0"/>
              <a:t> </a:t>
            </a:r>
            <a:r>
              <a:rPr lang="en-US" sz="3578" dirty="0" err="1"/>
              <a:t>nhẹ</a:t>
            </a:r>
            <a:r>
              <a:rPr lang="en-US" sz="3578" dirty="0"/>
              <a:t> </a:t>
            </a:r>
            <a:r>
              <a:rPr lang="en-US" sz="3578" dirty="0" err="1"/>
              <a:t>nhất</a:t>
            </a:r>
            <a:r>
              <a:rPr lang="en-US" sz="3578"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12704086" y="6395010"/>
            <a:ext cx="2403857" cy="2294731"/>
          </a:xfrm>
          <a:prstGeom prst="rect">
            <a:avLst/>
          </a:prstGeom>
          <a:noFill/>
        </p:spPr>
        <p:txBody>
          <a:bodyPr wrap="square" rtlCol="0">
            <a:spAutoFit/>
          </a:bodyPr>
          <a:lstStyle/>
          <a:p>
            <a:pPr marL="629199" indent="-629199" algn="just">
              <a:lnSpc>
                <a:spcPct val="200000"/>
              </a:lnSpc>
              <a:buFont typeface="Wingdings" panose="05000000000000000000" pitchFamily="2" charset="2"/>
              <a:buChar char="è"/>
            </a:pPr>
            <a:r>
              <a:rPr lang="en-US" sz="3578" dirty="0" err="1">
                <a:solidFill>
                  <a:srgbClr val="FF0000"/>
                </a:solidFill>
              </a:rPr>
              <a:t>Hộp</a:t>
            </a:r>
            <a:r>
              <a:rPr lang="en-US" sz="3578" dirty="0">
                <a:solidFill>
                  <a:srgbClr val="FF0000"/>
                </a:solidFill>
              </a:rPr>
              <a:t> C</a:t>
            </a:r>
          </a:p>
          <a:p>
            <a:pPr marL="629199" indent="-629199" algn="just">
              <a:lnSpc>
                <a:spcPct val="200000"/>
              </a:lnSpc>
              <a:buFont typeface="Wingdings" panose="05000000000000000000" pitchFamily="2" charset="2"/>
              <a:buChar char="è"/>
            </a:pPr>
            <a:r>
              <a:rPr lang="en-US" sz="3578" dirty="0" err="1">
                <a:solidFill>
                  <a:srgbClr val="FF0000"/>
                </a:solidFill>
              </a:rPr>
              <a:t>Hộp</a:t>
            </a:r>
            <a:r>
              <a:rPr lang="en-US" sz="3578" dirty="0">
                <a:solidFill>
                  <a:srgbClr val="FF0000"/>
                </a:solidFill>
              </a:rPr>
              <a:t> A</a:t>
            </a:r>
          </a:p>
        </p:txBody>
      </p:sp>
    </p:spTree>
    <p:custDataLst>
      <p:tags r:id="rId1"/>
    </p:custDataLst>
    <p:extLst>
      <p:ext uri="{BB962C8B-B14F-4D97-AF65-F5344CB8AC3E}">
        <p14:creationId xmlns:p14="http://schemas.microsoft.com/office/powerpoint/2010/main" val="221846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A5200CE-1116-472E-A3EA-C1158898ED7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03\uFFFD|\uFFFD{BF48BDE6-1FD9-472A-B729-C94DBDF64573}&quot;,&quot;C:\\Users\\Huye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ap 1  Chu de 3 Bang tru"/>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ED4F22CE-BD97-4D37-92F1-53202992D87B}:332"/>
</p:tagLst>
</file>

<file path=ppt/tags/tag3.xml><?xml version="1.0" encoding="utf-8"?>
<p:tagLst xmlns:a="http://schemas.openxmlformats.org/drawingml/2006/main" xmlns:r="http://schemas.openxmlformats.org/officeDocument/2006/relationships" xmlns:p="http://schemas.openxmlformats.org/presentationml/2006/main">
  <p:tag name="GENSWF_SLIDE_UID" val="{9584B087-C1DF-4F5D-83E6-DD7A15272D09}:333"/>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2025</TotalTime>
  <Words>216</Words>
  <Application>Microsoft Office PowerPoint</Application>
  <PresentationFormat>Custom</PresentationFormat>
  <Paragraphs>57</Paragraphs>
  <Slides>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宋体</vt:lpstr>
      <vt:lpstr>Arial</vt:lpstr>
      <vt:lpstr>Calibri</vt:lpstr>
      <vt:lpstr>Sigmar One</vt:lpstr>
      <vt:lpstr>黑体</vt:lpstr>
      <vt:lpstr>Times New Roman</vt:lpstr>
      <vt:lpstr>Wingdings</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1  Chu de 3 Bang tru</dc:title>
  <dc:creator>优品PPT</dc:creator>
  <dc:description>http://www.ypppt.com/</dc:description>
  <cp:lastModifiedBy>Huyen</cp:lastModifiedBy>
  <cp:revision>385</cp:revision>
  <dcterms:created xsi:type="dcterms:W3CDTF">2015-09-14T06:10:05Z</dcterms:created>
  <dcterms:modified xsi:type="dcterms:W3CDTF">2024-11-05T08:26:00Z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