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007577225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FF66"/>
    <a:srgbClr val="CC99FF"/>
    <a:srgbClr val="99CCFF"/>
    <a:srgbClr val="FFCCCC"/>
    <a:srgbClr val="FF669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60"/>
  </p:normalViewPr>
  <p:slideViewPr>
    <p:cSldViewPr>
      <p:cViewPr varScale="1">
        <p:scale>
          <a:sx n="68" d="100"/>
          <a:sy n="68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0A6C-E602-42CB-AC17-3D39CB8667A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FFCE5-20F4-40D9-988F-3A17D0FC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00E8D55-CF34-41DB-A1C0-CC400B0D1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3C030D0-377E-4366-A577-81264C6F3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761F2AF-42D7-43C0-BC6B-D71CDCC27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D90F7CB4-2DB2-4876-AF80-BEB9F98467DB}" type="slidenum">
              <a:rPr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FCE5-20F4-40D9-988F-3A17D0FC4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8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FCE5-20F4-40D9-988F-3A17D0FC4F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FCE5-20F4-40D9-988F-3A17D0FC4F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FCE5-20F4-40D9-988F-3A17D0FC4F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FCE5-20F4-40D9-988F-3A17D0FC4F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5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FCE5-20F4-40D9-988F-3A17D0FC4F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or27">
            <a:extLst>
              <a:ext uri="{FF2B5EF4-FFF2-40B4-BE49-F238E27FC236}">
                <a16:creationId xmlns:a16="http://schemas.microsoft.com/office/drawing/2014/main" id="{740AAD81-E8C4-43EA-9362-98C6D073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-317500"/>
            <a:ext cx="9693276" cy="72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th_657574da94uppjxp">
            <a:extLst>
              <a:ext uri="{FF2B5EF4-FFF2-40B4-BE49-F238E27FC236}">
                <a16:creationId xmlns:a16="http://schemas.microsoft.com/office/drawing/2014/main" id="{E787C3D6-100F-4CB8-A639-956F80D02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250825" y="3990975"/>
            <a:ext cx="47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th_659204qfhni5vgxw">
            <a:extLst>
              <a:ext uri="{FF2B5EF4-FFF2-40B4-BE49-F238E27FC236}">
                <a16:creationId xmlns:a16="http://schemas.microsoft.com/office/drawing/2014/main" id="{7226897A-CC23-40C6-9B73-A280EF2FF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1838" y="898525"/>
            <a:ext cx="7604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utterfly2">
            <a:extLst>
              <a:ext uri="{FF2B5EF4-FFF2-40B4-BE49-F238E27FC236}">
                <a16:creationId xmlns:a16="http://schemas.microsoft.com/office/drawing/2014/main" id="{C9AE0D13-5746-43C2-997A-A61155EF6E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926013"/>
            <a:ext cx="8493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3">
            <a:extLst>
              <a:ext uri="{FF2B5EF4-FFF2-40B4-BE49-F238E27FC236}">
                <a16:creationId xmlns:a16="http://schemas.microsoft.com/office/drawing/2014/main" id="{ECEB995C-3753-47DB-901E-122BFE016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1607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D16B91-27D0-412D-8F0A-D1B5C9701AEF}"/>
              </a:ext>
            </a:extLst>
          </p:cNvPr>
          <p:cNvSpPr/>
          <p:nvPr/>
        </p:nvSpPr>
        <p:spPr>
          <a:xfrm>
            <a:off x="1992313" y="719138"/>
            <a:ext cx="5499100" cy="6842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HUYỆN AN LÃO</a:t>
            </a:r>
          </a:p>
          <a:p>
            <a:pPr algn="ctr">
              <a:defRPr/>
            </a:pP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</p:txBody>
      </p:sp>
      <p:sp>
        <p:nvSpPr>
          <p:cNvPr id="6152" name="WordArt 6">
            <a:extLst>
              <a:ext uri="{FF2B5EF4-FFF2-40B4-BE49-F238E27FC236}">
                <a16:creationId xmlns:a16="http://schemas.microsoft.com/office/drawing/2014/main" id="{3A5F0DD7-3A1B-42C8-A568-E2A7CF5086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713" y="754063"/>
            <a:ext cx="5380037" cy="214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99"/>
              </a:contourClr>
            </a:sp3d>
          </a:bodyPr>
          <a:lstStyle/>
          <a:p>
            <a:pPr algn="ctr"/>
            <a:endParaRPr lang="en-US" sz="27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2" descr="707618jyfmp3jbxr">
            <a:extLst>
              <a:ext uri="{FF2B5EF4-FFF2-40B4-BE49-F238E27FC236}">
                <a16:creationId xmlns:a16="http://schemas.microsoft.com/office/drawing/2014/main" id="{09009BBE-BE39-4C0C-B870-B39CD595CF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457575"/>
            <a:ext cx="10969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 descr="707618jyfmp3jbxr">
            <a:extLst>
              <a:ext uri="{FF2B5EF4-FFF2-40B4-BE49-F238E27FC236}">
                <a16:creationId xmlns:a16="http://schemas.microsoft.com/office/drawing/2014/main" id="{73C94485-D290-4639-B39F-DE9EAE4495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133725"/>
            <a:ext cx="892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707618jyfmp3jbxr">
            <a:extLst>
              <a:ext uri="{FF2B5EF4-FFF2-40B4-BE49-F238E27FC236}">
                <a16:creationId xmlns:a16="http://schemas.microsoft.com/office/drawing/2014/main" id="{416E35E8-A736-494E-90ED-786015A9F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00450"/>
            <a:ext cx="9255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0">
            <a:extLst>
              <a:ext uri="{FF2B5EF4-FFF2-40B4-BE49-F238E27FC236}">
                <a16:creationId xmlns:a16="http://schemas.microsoft.com/office/drawing/2014/main" id="{1BDA0694-525A-4A14-B2F1-4C01FB5EBE1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25590" y="4135438"/>
            <a:ext cx="4227530" cy="558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</a:t>
            </a:r>
            <a:r>
              <a:rPr lang="en-US" sz="27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7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ED944-EDE4-4107-A4C5-4B6B8F72ABDD}"/>
              </a:ext>
            </a:extLst>
          </p:cNvPr>
          <p:cNvSpPr/>
          <p:nvPr/>
        </p:nvSpPr>
        <p:spPr>
          <a:xfrm>
            <a:off x="4419600" y="1414463"/>
            <a:ext cx="139700" cy="35718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1875" b="1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62" name="Picture 19" descr="707618jyfmp3jbxr">
            <a:extLst>
              <a:ext uri="{FF2B5EF4-FFF2-40B4-BE49-F238E27FC236}">
                <a16:creationId xmlns:a16="http://schemas.microsoft.com/office/drawing/2014/main" id="{F16AE8CD-2C9C-4784-B97E-EFED6DD4D5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8427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65B03E-6730-4D30-B6D1-46DF8B02DB62}"/>
              </a:ext>
            </a:extLst>
          </p:cNvPr>
          <p:cNvCxnSpPr/>
          <p:nvPr/>
        </p:nvCxnSpPr>
        <p:spPr>
          <a:xfrm>
            <a:off x="3573463" y="1389063"/>
            <a:ext cx="24542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64" name="Picture 22" descr="707618jyfmp3jbxr">
            <a:extLst>
              <a:ext uri="{FF2B5EF4-FFF2-40B4-BE49-F238E27FC236}">
                <a16:creationId xmlns:a16="http://schemas.microsoft.com/office/drawing/2014/main" id="{7B9F9970-A45A-449E-9B92-9BE372ECF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40138"/>
            <a:ext cx="1096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0">
            <a:extLst>
              <a:ext uri="{FF2B5EF4-FFF2-40B4-BE49-F238E27FC236}">
                <a16:creationId xmlns:a16="http://schemas.microsoft.com/office/drawing/2014/main" id="{19C8FAFC-DAD1-46AD-9877-A9F067B1E70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002757" y="4832350"/>
            <a:ext cx="3131908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vi-VN" sz="27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28A0D-D469-40EB-8371-E400158EF63E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4E4A3-4CA5-49BA-86B7-8C9ECEF69CC5}"/>
              </a:ext>
            </a:extLst>
          </p:cNvPr>
          <p:cNvSpPr/>
          <p:nvPr/>
        </p:nvSpPr>
        <p:spPr>
          <a:xfrm>
            <a:off x="933450" y="2362200"/>
            <a:ext cx="7448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1A -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11: PHÉP TRỪ TRONG PHẠM VI 10 (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custDataLst>
      <p:tags r:id="rId1"/>
    </p:custDataLst>
  </p:cSld>
  <p:clrMapOvr>
    <a:masterClrMapping/>
  </p:clrMapOvr>
  <p:transition advClick="0" advTm="3740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2" y="3276600"/>
            <a:ext cx="3217675" cy="326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600200"/>
            <a:ext cx="5334000" cy="6858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Tách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27" y="2514600"/>
            <a:ext cx="2392773" cy="27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8600" y="2362200"/>
            <a:ext cx="8763000" cy="4328659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3275" y="2514600"/>
            <a:ext cx="1028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76600" y="2514600"/>
            <a:ext cx="3398427" cy="914400"/>
          </a:xfrm>
          <a:prstGeom prst="wedgeRoundRectCallout">
            <a:avLst>
              <a:gd name="adj1" fmla="val 55752"/>
              <a:gd name="adj2" fmla="val 416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18904" y="5029200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63303" y="4422496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2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63301" y="5715000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>
            <a:stCxn id="28" idx="3"/>
            <a:endCxn id="29" idx="1"/>
          </p:cNvCxnSpPr>
          <p:nvPr/>
        </p:nvCxnSpPr>
        <p:spPr>
          <a:xfrm flipV="1">
            <a:off x="4343399" y="4725848"/>
            <a:ext cx="619904" cy="606704"/>
          </a:xfrm>
          <a:prstGeom prst="line">
            <a:avLst/>
          </a:prstGeom>
          <a:ln w="38100">
            <a:solidFill>
              <a:srgbClr val="FF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3"/>
            <a:endCxn id="30" idx="1"/>
          </p:cNvCxnSpPr>
          <p:nvPr/>
        </p:nvCxnSpPr>
        <p:spPr>
          <a:xfrm>
            <a:off x="4343399" y="5332552"/>
            <a:ext cx="619902" cy="685800"/>
          </a:xfrm>
          <a:prstGeom prst="line">
            <a:avLst/>
          </a:prstGeom>
          <a:ln w="38100">
            <a:solidFill>
              <a:srgbClr val="FF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6084476" y="5231767"/>
            <a:ext cx="229752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3 = 6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5096675" y="575754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28" grpId="0" animBg="1"/>
      <p:bldP spid="29" grpId="0" animBg="1"/>
      <p:bldP spid="30" grpId="0" animBg="1"/>
      <p:bldP spid="3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6696"/>
            <a:ext cx="3455166" cy="274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600200"/>
            <a:ext cx="5334000" cy="6858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Tách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362200"/>
            <a:ext cx="8763000" cy="4328659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3275" y="2514600"/>
            <a:ext cx="1028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18904" y="5029200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63303" y="4422496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63301" y="5715000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2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>
            <a:stCxn id="28" idx="3"/>
            <a:endCxn id="29" idx="1"/>
          </p:cNvCxnSpPr>
          <p:nvPr/>
        </p:nvCxnSpPr>
        <p:spPr>
          <a:xfrm flipV="1">
            <a:off x="4343399" y="4725848"/>
            <a:ext cx="619904" cy="606704"/>
          </a:xfrm>
          <a:prstGeom prst="line">
            <a:avLst/>
          </a:prstGeom>
          <a:ln w="38100">
            <a:solidFill>
              <a:srgbClr val="FF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3"/>
            <a:endCxn id="30" idx="1"/>
          </p:cNvCxnSpPr>
          <p:nvPr/>
        </p:nvCxnSpPr>
        <p:spPr>
          <a:xfrm>
            <a:off x="4343399" y="5332552"/>
            <a:ext cx="619902" cy="685800"/>
          </a:xfrm>
          <a:prstGeom prst="line">
            <a:avLst/>
          </a:prstGeom>
          <a:ln w="38100">
            <a:solidFill>
              <a:srgbClr val="FF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6084476" y="5562600"/>
            <a:ext cx="229752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3 = 5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70" y="3000729"/>
            <a:ext cx="2256663" cy="263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895600" y="2819400"/>
            <a:ext cx="3398427" cy="914400"/>
          </a:xfrm>
          <a:prstGeom prst="wedgeRoundRectCallout">
            <a:avLst>
              <a:gd name="adj1" fmla="val 58563"/>
              <a:gd name="adj2" fmla="val 37212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5083027" y="447193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1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/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2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0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2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7" y="2971800"/>
            <a:ext cx="349984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714" y="2971800"/>
            <a:ext cx="5235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bông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bông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bông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bông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?</a:t>
            </a:r>
            <a:endParaRPr lang="vi-VN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4797704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72999" y="4191000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72997" y="5483504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stCxn id="15" idx="3"/>
            <a:endCxn id="16" idx="1"/>
          </p:cNvCxnSpPr>
          <p:nvPr/>
        </p:nvCxnSpPr>
        <p:spPr>
          <a:xfrm flipV="1">
            <a:off x="853095" y="4494352"/>
            <a:ext cx="619904" cy="606704"/>
          </a:xfrm>
          <a:prstGeom prst="line">
            <a:avLst/>
          </a:prstGeom>
          <a:ln w="38100">
            <a:solidFill>
              <a:srgbClr val="FF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  <a:endCxn id="17" idx="1"/>
          </p:cNvCxnSpPr>
          <p:nvPr/>
        </p:nvCxnSpPr>
        <p:spPr>
          <a:xfrm>
            <a:off x="853095" y="5101056"/>
            <a:ext cx="619902" cy="685800"/>
          </a:xfrm>
          <a:prstGeom prst="line">
            <a:avLst/>
          </a:prstGeom>
          <a:ln w="38100">
            <a:solidFill>
              <a:srgbClr val="FF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14902" y="4388068"/>
            <a:ext cx="3203019" cy="1677848"/>
            <a:chOff x="2314902" y="4388068"/>
            <a:chExt cx="3203019" cy="1677848"/>
          </a:xfrm>
        </p:grpSpPr>
        <p:sp>
          <p:nvSpPr>
            <p:cNvPr id="24" name="Rounded Rectangle 23"/>
            <p:cNvSpPr/>
            <p:nvPr/>
          </p:nvSpPr>
          <p:spPr>
            <a:xfrm>
              <a:off x="2469921" y="4938682"/>
              <a:ext cx="624495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598026" y="4938682"/>
              <a:ext cx="624495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41026" y="4938682"/>
              <a:ext cx="624495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14902" y="4388068"/>
              <a:ext cx="3203019" cy="1677848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–       = </a:t>
              </a:r>
              <a:endParaRPr lang="vi-VN" sz="3500" dirty="0"/>
            </a:p>
          </p:txBody>
        </p:sp>
      </p:grpSp>
      <p:sp>
        <p:nvSpPr>
          <p:cNvPr id="20" name="TextBox 39"/>
          <p:cNvSpPr txBox="1"/>
          <p:nvPr/>
        </p:nvSpPr>
        <p:spPr>
          <a:xfrm>
            <a:off x="1593436" y="5510581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39"/>
          <p:cNvSpPr txBox="1"/>
          <p:nvPr/>
        </p:nvSpPr>
        <p:spPr>
          <a:xfrm>
            <a:off x="3717752" y="498262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4860752" y="496028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1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6878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8155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8275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2678108" cy="245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053852" y="3048000"/>
            <a:ext cx="769085" cy="685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37" y="1850671"/>
            <a:ext cx="1913259" cy="188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66" y="4158000"/>
            <a:ext cx="1828800" cy="178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060937" y="4158000"/>
            <a:ext cx="762000" cy="6426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35" y="2640724"/>
            <a:ext cx="1171902" cy="92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50176" y="4956886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172200" y="3203296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16599" y="2596592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16597" y="3889096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>
            <a:stCxn id="21" idx="3"/>
            <a:endCxn id="22" idx="1"/>
          </p:cNvCxnSpPr>
          <p:nvPr/>
        </p:nvCxnSpPr>
        <p:spPr>
          <a:xfrm flipV="1">
            <a:off x="6796695" y="2899944"/>
            <a:ext cx="619904" cy="606704"/>
          </a:xfrm>
          <a:prstGeom prst="line">
            <a:avLst/>
          </a:prstGeom>
          <a:ln w="38100">
            <a:solidFill>
              <a:srgbClr val="FF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3"/>
            <a:endCxn id="23" idx="1"/>
          </p:cNvCxnSpPr>
          <p:nvPr/>
        </p:nvCxnSpPr>
        <p:spPr>
          <a:xfrm>
            <a:off x="6796695" y="3506648"/>
            <a:ext cx="619902" cy="685800"/>
          </a:xfrm>
          <a:prstGeom prst="line">
            <a:avLst/>
          </a:prstGeom>
          <a:ln w="38100">
            <a:solidFill>
              <a:srgbClr val="FF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788581" y="4646752"/>
            <a:ext cx="3203019" cy="1677848"/>
            <a:chOff x="2314902" y="4388068"/>
            <a:chExt cx="3203019" cy="1677848"/>
          </a:xfrm>
        </p:grpSpPr>
        <p:sp>
          <p:nvSpPr>
            <p:cNvPr id="27" name="Rounded Rectangle 26"/>
            <p:cNvSpPr/>
            <p:nvPr/>
          </p:nvSpPr>
          <p:spPr>
            <a:xfrm>
              <a:off x="2469921" y="4938682"/>
              <a:ext cx="624495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98026" y="4938682"/>
              <a:ext cx="624495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741026" y="4938682"/>
              <a:ext cx="624495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314902" y="4388068"/>
              <a:ext cx="3203019" cy="16778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–       = </a:t>
              </a:r>
              <a:endParaRPr lang="vi-VN" sz="3500" dirty="0"/>
            </a:p>
          </p:txBody>
        </p:sp>
      </p:grpSp>
      <p:sp>
        <p:nvSpPr>
          <p:cNvPr id="31" name="TextBox 39"/>
          <p:cNvSpPr txBox="1"/>
          <p:nvPr/>
        </p:nvSpPr>
        <p:spPr>
          <a:xfrm>
            <a:off x="7536325" y="393163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7184244" y="52519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9"/>
          <p:cNvSpPr txBox="1"/>
          <p:nvPr/>
        </p:nvSpPr>
        <p:spPr>
          <a:xfrm>
            <a:off x="8358622" y="525780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8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0" grpId="0"/>
      <p:bldP spid="21" grpId="0" animBg="1"/>
      <p:bldP spid="22" grpId="0" animBg="1"/>
      <p:bldP spid="23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6878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8155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8275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3715" y="2133600"/>
            <a:ext cx="4015885" cy="1905000"/>
            <a:chOff x="403715" y="2133600"/>
            <a:chExt cx="4015885" cy="1905000"/>
          </a:xfrm>
        </p:grpSpPr>
        <p:sp>
          <p:nvSpPr>
            <p:cNvPr id="2" name="Rounded Rectangle 1"/>
            <p:cNvSpPr/>
            <p:nvPr/>
          </p:nvSpPr>
          <p:spPr>
            <a:xfrm>
              <a:off x="403715" y="2133600"/>
              <a:ext cx="4015885" cy="19050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47262" y="2286000"/>
              <a:ext cx="1559042" cy="1564944"/>
              <a:chOff x="547262" y="2286000"/>
              <a:chExt cx="1559042" cy="1564944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47262" y="2782748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481809" y="2286000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473847" y="3244240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Straight Connector 35"/>
              <p:cNvCxnSpPr>
                <a:endCxn id="34" idx="1"/>
              </p:cNvCxnSpPr>
              <p:nvPr/>
            </p:nvCxnSpPr>
            <p:spPr>
              <a:xfrm flipV="1">
                <a:off x="1163895" y="2589352"/>
                <a:ext cx="317914" cy="496748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171757" y="3086100"/>
                <a:ext cx="272634" cy="461492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349506" y="2277700"/>
              <a:ext cx="1961582" cy="606704"/>
              <a:chOff x="2349506" y="2327742"/>
              <a:chExt cx="1961582" cy="606704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3686593" y="2327742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349506" y="2369484"/>
                <a:ext cx="13933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– 5 = </a:t>
                </a:r>
                <a:endParaRPr lang="vi-VN" sz="28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349506" y="3244240"/>
              <a:ext cx="1961582" cy="606704"/>
              <a:chOff x="2349506" y="2327742"/>
              <a:chExt cx="1961582" cy="606704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686593" y="2327742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349506" y="2369484"/>
                <a:ext cx="13933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– 1 = </a:t>
                </a:r>
                <a:endParaRPr lang="vi-VN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975715" y="2133600"/>
            <a:ext cx="4015885" cy="1905000"/>
            <a:chOff x="403715" y="2133600"/>
            <a:chExt cx="4015885" cy="1905000"/>
          </a:xfrm>
        </p:grpSpPr>
        <p:sp>
          <p:nvSpPr>
            <p:cNvPr id="64" name="Rounded Rectangle 63"/>
            <p:cNvSpPr/>
            <p:nvPr/>
          </p:nvSpPr>
          <p:spPr>
            <a:xfrm>
              <a:off x="403715" y="2133600"/>
              <a:ext cx="4015885" cy="19050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47262" y="2286000"/>
              <a:ext cx="1559042" cy="1564944"/>
              <a:chOff x="547262" y="2286000"/>
              <a:chExt cx="1559042" cy="1564944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547262" y="2782748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1481809" y="2286000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1473847" y="3244240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5" name="Straight Connector 74"/>
              <p:cNvCxnSpPr>
                <a:endCxn id="73" idx="1"/>
              </p:cNvCxnSpPr>
              <p:nvPr/>
            </p:nvCxnSpPr>
            <p:spPr>
              <a:xfrm flipV="1">
                <a:off x="1163895" y="2589352"/>
                <a:ext cx="317914" cy="496748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171757" y="3086100"/>
                <a:ext cx="272634" cy="461492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2349506" y="2277700"/>
              <a:ext cx="1961582" cy="606704"/>
              <a:chOff x="2349506" y="2327742"/>
              <a:chExt cx="1961582" cy="606704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3686593" y="2327742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49506" y="2369484"/>
                <a:ext cx="13933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– 1 = </a:t>
                </a:r>
                <a:endParaRPr lang="vi-VN" sz="28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349506" y="3244240"/>
              <a:ext cx="1961582" cy="606704"/>
              <a:chOff x="2349506" y="2327742"/>
              <a:chExt cx="1961582" cy="606704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686593" y="2327742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349506" y="2369484"/>
                <a:ext cx="13933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– 6 = </a:t>
                </a:r>
                <a:endParaRPr lang="vi-VN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403715" y="4419600"/>
            <a:ext cx="4015885" cy="1905000"/>
            <a:chOff x="403715" y="2133600"/>
            <a:chExt cx="4015885" cy="1905000"/>
          </a:xfrm>
        </p:grpSpPr>
        <p:sp>
          <p:nvSpPr>
            <p:cNvPr id="78" name="Rounded Rectangle 77"/>
            <p:cNvSpPr/>
            <p:nvPr/>
          </p:nvSpPr>
          <p:spPr>
            <a:xfrm>
              <a:off x="403715" y="2133600"/>
              <a:ext cx="4015885" cy="1905000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547262" y="2286000"/>
              <a:ext cx="1559042" cy="1564944"/>
              <a:chOff x="547262" y="2286000"/>
              <a:chExt cx="1559042" cy="15649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47262" y="2782748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481809" y="2286000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1473847" y="3244240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9" name="Straight Connector 88"/>
              <p:cNvCxnSpPr>
                <a:endCxn id="87" idx="1"/>
              </p:cNvCxnSpPr>
              <p:nvPr/>
            </p:nvCxnSpPr>
            <p:spPr>
              <a:xfrm flipV="1">
                <a:off x="1163895" y="2589352"/>
                <a:ext cx="317914" cy="496748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171757" y="3086100"/>
                <a:ext cx="272634" cy="461492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2349506" y="2277700"/>
              <a:ext cx="1961582" cy="606704"/>
              <a:chOff x="2349506" y="2327742"/>
              <a:chExt cx="1961582" cy="606704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3686593" y="2327742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349506" y="2369484"/>
                <a:ext cx="13933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– 2 = </a:t>
                </a:r>
                <a:endParaRPr lang="vi-VN" sz="28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349506" y="3244240"/>
              <a:ext cx="1961582" cy="606704"/>
              <a:chOff x="2349506" y="2327742"/>
              <a:chExt cx="1961582" cy="606704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3686593" y="2327742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349506" y="2369484"/>
                <a:ext cx="13933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– 7 = </a:t>
                </a:r>
                <a:endParaRPr lang="vi-VN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4975715" y="4419600"/>
            <a:ext cx="4015885" cy="1905000"/>
            <a:chOff x="403715" y="2133600"/>
            <a:chExt cx="4015885" cy="1905000"/>
          </a:xfrm>
        </p:grpSpPr>
        <p:sp>
          <p:nvSpPr>
            <p:cNvPr id="92" name="Rounded Rectangle 91"/>
            <p:cNvSpPr/>
            <p:nvPr/>
          </p:nvSpPr>
          <p:spPr>
            <a:xfrm>
              <a:off x="403715" y="2133600"/>
              <a:ext cx="4015885" cy="1905000"/>
            </a:xfrm>
            <a:prstGeom prst="round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47262" y="2286000"/>
              <a:ext cx="1559042" cy="1564944"/>
              <a:chOff x="547262" y="2286000"/>
              <a:chExt cx="1559042" cy="1564944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547262" y="2782748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vi-VN" sz="27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1481809" y="2286000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1473847" y="3244240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3" name="Straight Connector 102"/>
              <p:cNvCxnSpPr>
                <a:endCxn id="101" idx="1"/>
              </p:cNvCxnSpPr>
              <p:nvPr/>
            </p:nvCxnSpPr>
            <p:spPr>
              <a:xfrm flipV="1">
                <a:off x="1163895" y="2589352"/>
                <a:ext cx="317914" cy="496748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171757" y="3086100"/>
                <a:ext cx="272634" cy="461492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2209800" y="2277700"/>
              <a:ext cx="2101288" cy="606704"/>
              <a:chOff x="2209800" y="2327742"/>
              <a:chExt cx="2101288" cy="606704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3686593" y="2327742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209800" y="2369484"/>
                <a:ext cx="15937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10 – 2 = </a:t>
                </a:r>
                <a:endParaRPr lang="vi-VN" sz="28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209800" y="3244240"/>
              <a:ext cx="2101288" cy="606704"/>
              <a:chOff x="2209800" y="2327742"/>
              <a:chExt cx="2101288" cy="606704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3686593" y="2327742"/>
                <a:ext cx="624495" cy="60670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209800" y="2369484"/>
                <a:ext cx="15937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10 – 8 = </a:t>
                </a:r>
                <a:endParaRPr lang="vi-VN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05" name="Title 1"/>
          <p:cNvSpPr txBox="1">
            <a:spLocks/>
          </p:cNvSpPr>
          <p:nvPr/>
        </p:nvSpPr>
        <p:spPr>
          <a:xfrm>
            <a:off x="-138752" y="2035792"/>
            <a:ext cx="70851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4419600" y="2034396"/>
            <a:ext cx="70851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itle 1"/>
          <p:cNvSpPr txBox="1">
            <a:spLocks/>
          </p:cNvSpPr>
          <p:nvPr/>
        </p:nvSpPr>
        <p:spPr>
          <a:xfrm>
            <a:off x="-138752" y="4419600"/>
            <a:ext cx="70851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4419600" y="4418204"/>
            <a:ext cx="70851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39"/>
          <p:cNvSpPr txBox="1"/>
          <p:nvPr/>
        </p:nvSpPr>
        <p:spPr>
          <a:xfrm>
            <a:off x="3806319" y="231842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39"/>
          <p:cNvSpPr txBox="1"/>
          <p:nvPr/>
        </p:nvSpPr>
        <p:spPr>
          <a:xfrm>
            <a:off x="3819606" y="329024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39"/>
          <p:cNvSpPr txBox="1"/>
          <p:nvPr/>
        </p:nvSpPr>
        <p:spPr>
          <a:xfrm>
            <a:off x="8386488" y="232012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39"/>
          <p:cNvSpPr txBox="1"/>
          <p:nvPr/>
        </p:nvSpPr>
        <p:spPr>
          <a:xfrm>
            <a:off x="8399775" y="3291943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39"/>
          <p:cNvSpPr txBox="1"/>
          <p:nvPr/>
        </p:nvSpPr>
        <p:spPr>
          <a:xfrm>
            <a:off x="3800631" y="461294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39"/>
          <p:cNvSpPr txBox="1"/>
          <p:nvPr/>
        </p:nvSpPr>
        <p:spPr>
          <a:xfrm>
            <a:off x="3813918" y="558476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39"/>
          <p:cNvSpPr txBox="1"/>
          <p:nvPr/>
        </p:nvSpPr>
        <p:spPr>
          <a:xfrm>
            <a:off x="8386279" y="461374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39"/>
          <p:cNvSpPr txBox="1"/>
          <p:nvPr/>
        </p:nvSpPr>
        <p:spPr>
          <a:xfrm>
            <a:off x="8399566" y="558556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5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5" grpId="0"/>
      <p:bldP spid="106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6878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8155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8275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5879"/>
            <a:ext cx="8915400" cy="352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9"/>
          <p:cNvSpPr txBox="1"/>
          <p:nvPr/>
        </p:nvSpPr>
        <p:spPr>
          <a:xfrm>
            <a:off x="6302992" y="5333904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39"/>
          <p:cNvSpPr txBox="1"/>
          <p:nvPr/>
        </p:nvSpPr>
        <p:spPr>
          <a:xfrm>
            <a:off x="7409801" y="5333904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9"/>
          <p:cNvSpPr txBox="1"/>
          <p:nvPr/>
        </p:nvSpPr>
        <p:spPr>
          <a:xfrm>
            <a:off x="8458200" y="5333904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7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4E9413-B889-4407-8A18-1C1A45A2470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Giáo án điện tử toán\\Bài 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11 (t2)"/>
  <p:tag name="ISPRING_FIRST_PUBLISH" val="1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2.148|5.178|3.572|9.532|2.622|3.824|2.747"/>
  <p:tag name="GENSWF_ADVANCE_TIME" val="37.407"/>
  <p:tag name="ISPRING_SLIDE_ID_2" val="{7443E11B-4984-46DE-A06B-66C94EFCEFC2}"/>
  <p:tag name="GENSWF_SLIDE_UID" val="{ABB50719-9438-49C4-AD4F-A4A3E7ED7C7C}:20075772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21477E-DDC5-4E4F-8C8C-D6B6A81F7068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A19B41-41EA-4D58-90B5-16ACED79FC4F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7CF143-D9EF-4A4A-91CE-4F6A3B895692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4CD15A-4721-4198-84F9-3B27B94C898C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8D0BFC-4246-4A89-B6FA-985A64DE8D18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D8ED9C-D1D7-4A39-A5B2-797E59CFE1DC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239</Words>
  <Application>Microsoft Office PowerPoint</Application>
  <PresentationFormat>On-screen Show (4:3)</PresentationFormat>
  <Paragraphs>108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Tách ra còn lại mấy?</vt:lpstr>
      <vt:lpstr>Tách ra còn lại mấy?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 (t2)</dc:title>
  <dc:creator>Administrator</dc:creator>
  <cp:lastModifiedBy>Administrator</cp:lastModifiedBy>
  <cp:revision>42</cp:revision>
  <dcterms:created xsi:type="dcterms:W3CDTF">2006-08-16T00:00:00Z</dcterms:created>
  <dcterms:modified xsi:type="dcterms:W3CDTF">2024-11-24T09:59:01Z</dcterms:modified>
</cp:coreProperties>
</file>