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24" r:id="rId3"/>
  </p:sldMasterIdLst>
  <p:notesMasterIdLst>
    <p:notesMasterId r:id="rId16"/>
  </p:notesMasterIdLst>
  <p:sldIdLst>
    <p:sldId id="317" r:id="rId4"/>
    <p:sldId id="284" r:id="rId5"/>
    <p:sldId id="285" r:id="rId6"/>
    <p:sldId id="311" r:id="rId7"/>
    <p:sldId id="312" r:id="rId8"/>
    <p:sldId id="313" r:id="rId9"/>
    <p:sldId id="314" r:id="rId10"/>
    <p:sldId id="315" r:id="rId11"/>
    <p:sldId id="316" r:id="rId12"/>
    <p:sldId id="286" r:id="rId13"/>
    <p:sldId id="287" r:id="rId14"/>
    <p:sldId id="29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2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2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8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9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4FC48-B797-467D-8D4F-713F95925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87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3B44-CA75-43D7-8405-646DFF0F7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3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0838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4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  <p:sldLayoutId id="2147483763" r:id="rId13"/>
    <p:sldLayoutId id="2147483700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21" Type="http://schemas.openxmlformats.org/officeDocument/2006/relationships/slide" Target="slide8.xml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6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5" Type="http://schemas.openxmlformats.org/officeDocument/2006/relationships/image" Target="../media/image11.png"/><Relationship Id="rId15" Type="http://schemas.openxmlformats.org/officeDocument/2006/relationships/image" Target="../media/image21.GIF"/><Relationship Id="rId23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650729" y="3463999"/>
            <a:ext cx="11622831" cy="3394000"/>
            <a:chOff x="-53293" y="2344873"/>
            <a:chExt cx="9211855" cy="2796951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5535063" y="4048086"/>
              <a:ext cx="3623499" cy="1093738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7829" y="2344873"/>
              <a:ext cx="3027113" cy="2565918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4230986"/>
              <a:ext cx="3683159" cy="910838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1624615" y="145967"/>
            <a:ext cx="9099610" cy="866088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8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ỦY BAN NHÂN DÂN HUYỆN AN LÃO</a:t>
              </a:r>
            </a:p>
            <a:p>
              <a:pPr lvl="0" algn="ctr">
                <a:defRPr/>
              </a:pPr>
              <a:r>
                <a:rPr lang="en-US" altLang="zh-CN" sz="2000" b="1" u="sng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TRƯỜNG TIỂU HỌC QUANG TRUNG</a:t>
              </a:r>
              <a:endParaRPr lang="zh-CN" alt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303144" y="26333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1" i="0" strike="noStrike" kern="120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nghe: Kể chuyện: Búp bê biết khóc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983" y="1356934"/>
            <a:ext cx="11292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7713" y="477858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9A082-5722-41AF-B7D0-2968A2C66A47}"/>
              </a:ext>
            </a:extLst>
          </p:cNvPr>
          <p:cNvSpPr/>
          <p:nvPr/>
        </p:nvSpPr>
        <p:spPr>
          <a:xfrm>
            <a:off x="205740" y="240030"/>
            <a:ext cx="92697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0AB79-3110-4FCD-B2D6-63025242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03" y="1596944"/>
            <a:ext cx="65151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FAF72-EA79-44B5-BA26-6C9E8C8A0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03" y="4013281"/>
            <a:ext cx="6572250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E9BF0D-0379-47E6-A1D2-D9223D221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1" y="1874520"/>
            <a:ext cx="8876316" cy="2073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93661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6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D357D-B4A3-43A4-89FE-D1E38D3B5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57187"/>
            <a:ext cx="9048750" cy="614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1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8381D7-C869-4C92-BF59-D9496CA742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ớp 2B - Tiếng Việt - Nói và nghe. Kể chuyện. Búp bê biết khó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0DE309-9842-4225-973F-DBDD5020797D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27122-2CD2-4876-9B8B-1AE51084CBFB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AA58A-FA87-4658-B27E-B4C176B4EE9F}:2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8B0A1-5D30-4AC1-A9DF-FDFF7378566B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DA296E-EC29-4C5A-88BF-589963E7E81B}: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150AB-E5B2-481F-9EB9-A12AE3877D1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58885-9A48-4203-9E0B-8EC4D483B591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304A4-01C5-4FB0-9AD7-525D45E98549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AA148-0C0A-441B-B5F0-68E4F76FC63E}:3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EEA3F-BEFF-415A-8F29-1E807D9B2DBF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5F8C2-A0F9-466A-AD50-E5EFF8360D9A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C0DE66-949B-42F3-ABD6-B115D24173B5}:31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219</Words>
  <Application>Microsoft Office PowerPoint</Application>
  <PresentationFormat>Widescreen</PresentationFormat>
  <Paragraphs>39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2_Office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2B - Tiếng Việt - Nói và nghe. Kể chuyện. Búp bê biết khóc</dc:title>
  <dc:creator>tran thao</dc:creator>
  <cp:lastModifiedBy>HP</cp:lastModifiedBy>
  <cp:revision>48</cp:revision>
  <dcterms:created xsi:type="dcterms:W3CDTF">2021-05-27T01:09:20Z</dcterms:created>
  <dcterms:modified xsi:type="dcterms:W3CDTF">2024-11-30T14:57:43Z</dcterms:modified>
</cp:coreProperties>
</file>