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30"/>
  </p:notesMasterIdLst>
  <p:sldIdLst>
    <p:sldId id="259" r:id="rId5"/>
    <p:sldId id="349" r:id="rId6"/>
    <p:sldId id="334" r:id="rId7"/>
    <p:sldId id="335" r:id="rId8"/>
    <p:sldId id="336" r:id="rId9"/>
    <p:sldId id="337" r:id="rId10"/>
    <p:sldId id="338" r:id="rId11"/>
    <p:sldId id="327" r:id="rId12"/>
    <p:sldId id="274" r:id="rId13"/>
    <p:sldId id="266" r:id="rId14"/>
    <p:sldId id="339" r:id="rId15"/>
    <p:sldId id="340" r:id="rId16"/>
    <p:sldId id="342" r:id="rId17"/>
    <p:sldId id="341" r:id="rId18"/>
    <p:sldId id="343" r:id="rId19"/>
    <p:sldId id="344" r:id="rId20"/>
    <p:sldId id="345" r:id="rId21"/>
    <p:sldId id="272" r:id="rId22"/>
    <p:sldId id="290" r:id="rId23"/>
    <p:sldId id="346" r:id="rId24"/>
    <p:sldId id="347" r:id="rId25"/>
    <p:sldId id="283" r:id="rId26"/>
    <p:sldId id="348" r:id="rId27"/>
    <p:sldId id="287"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51" d="100"/>
          <a:sy n="51" d="100"/>
        </p:scale>
        <p:origin x="1272" y="2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9</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19</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25</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0.svg"/><Relationship Id="rId18" Type="http://schemas.openxmlformats.org/officeDocument/2006/relationships/image" Target="../media/image63.png"/><Relationship Id="rId3" Type="http://schemas.openxmlformats.org/officeDocument/2006/relationships/image" Target="../media/image32.svg"/><Relationship Id="rId21" Type="http://schemas.openxmlformats.org/officeDocument/2006/relationships/image" Target="../media/image51.png"/><Relationship Id="rId7" Type="http://schemas.openxmlformats.org/officeDocument/2006/relationships/image" Target="../media/image56.svg"/><Relationship Id="rId12" Type="http://schemas.openxmlformats.org/officeDocument/2006/relationships/image" Target="../media/image59.png"/><Relationship Id="rId17" Type="http://schemas.openxmlformats.org/officeDocument/2006/relationships/image" Target="../media/image62.svg"/><Relationship Id="rId2" Type="http://schemas.openxmlformats.org/officeDocument/2006/relationships/image" Target="../media/image31.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22.svg"/><Relationship Id="rId15" Type="http://schemas.openxmlformats.org/officeDocument/2006/relationships/image" Target="../media/image36.svg"/><Relationship Id="rId23" Type="http://schemas.openxmlformats.org/officeDocument/2006/relationships/image" Target="../media/image66.png"/><Relationship Id="rId10" Type="http://schemas.openxmlformats.org/officeDocument/2006/relationships/image" Target="../media/image57.png"/><Relationship Id="rId19" Type="http://schemas.openxmlformats.org/officeDocument/2006/relationships/image" Target="../media/image64.svg"/><Relationship Id="rId4" Type="http://schemas.openxmlformats.org/officeDocument/2006/relationships/image" Target="../media/image21.png"/><Relationship Id="rId9" Type="http://schemas.openxmlformats.org/officeDocument/2006/relationships/image" Target="../media/image28.svg"/><Relationship Id="rId14" Type="http://schemas.openxmlformats.org/officeDocument/2006/relationships/image" Target="../media/image35.png"/><Relationship Id="rId22"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24.svg"/><Relationship Id="rId3" Type="http://schemas.openxmlformats.org/officeDocument/2006/relationships/image" Target="../media/image74.png"/><Relationship Id="rId21" Type="http://schemas.openxmlformats.org/officeDocument/2006/relationships/image" Target="../media/image90.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5"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87.svg"/><Relationship Id="rId20" Type="http://schemas.openxmlformats.org/officeDocument/2006/relationships/image" Target="../media/image58.svg"/><Relationship Id="rId29"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77.svg"/><Relationship Id="rId11" Type="http://schemas.openxmlformats.org/officeDocument/2006/relationships/image" Target="../media/image82.png"/><Relationship Id="rId24" Type="http://schemas.openxmlformats.org/officeDocument/2006/relationships/image" Target="../media/image28.sv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27.png"/><Relationship Id="rId28" Type="http://schemas.openxmlformats.org/officeDocument/2006/relationships/image" Target="../media/image93.svg"/><Relationship Id="rId10" Type="http://schemas.openxmlformats.org/officeDocument/2006/relationships/image" Target="../media/image81.svg"/><Relationship Id="rId19" Type="http://schemas.openxmlformats.org/officeDocument/2006/relationships/image" Target="../media/image57.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1.svg"/><Relationship Id="rId27"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5.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slideLayout" Target="../slideLayouts/slideLayout23.xml"/><Relationship Id="rId21" Type="http://schemas.openxmlformats.org/officeDocument/2006/relationships/slide" Target="slide8.xml"/><Relationship Id="rId7" Type="http://schemas.openxmlformats.org/officeDocument/2006/relationships/image" Target="../media/image9.png"/><Relationship Id="rId12" Type="http://schemas.openxmlformats.org/officeDocument/2006/relationships/image" Target="../media/image11.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4.png"/><Relationship Id="rId1" Type="http://schemas.microsoft.com/office/2007/relationships/media" Target="../media/media1.mp3"/><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7.png"/><Relationship Id="rId10" Type="http://schemas.openxmlformats.org/officeDocument/2006/relationships/image" Target="../media/image8.png"/><Relationship Id="rId19" Type="http://schemas.microsoft.com/office/2007/relationships/hdphoto" Target="../media/hdphoto6.wdp"/><Relationship Id="rId4" Type="http://schemas.openxmlformats.org/officeDocument/2006/relationships/notesSlide" Target="../notesSlides/notesSlide1.xml"/><Relationship Id="rId9" Type="http://schemas.openxmlformats.org/officeDocument/2006/relationships/slide" Target="slide5.xml"/><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50793B-FCC4-436C-9EB8-8CCE4E657C70}"/>
              </a:ext>
            </a:extLst>
          </p:cNvPr>
          <p:cNvSpPr txBox="1"/>
          <p:nvPr/>
        </p:nvSpPr>
        <p:spPr>
          <a:xfrm>
            <a:off x="231229" y="304800"/>
            <a:ext cx="11824138" cy="363176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TR</a:t>
            </a:r>
            <a:r>
              <a:rPr lang="vi-VN" b="1" dirty="0">
                <a:latin typeface="Times New Roman" panose="02020603050405020304" pitchFamily="18" charset="0"/>
                <a:cs typeface="Times New Roman" panose="02020603050405020304" pitchFamily="18" charset="0"/>
              </a:rPr>
              <a:t>Ư</a:t>
            </a:r>
            <a:r>
              <a:rPr lang="en-US" b="1" dirty="0" err="1">
                <a:latin typeface="Times New Roman" panose="02020603050405020304" pitchFamily="18" charset="0"/>
                <a:cs typeface="Times New Roman" panose="02020603050405020304" pitchFamily="18" charset="0"/>
              </a:rPr>
              <a:t>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QUANG </a:t>
            </a:r>
            <a:r>
              <a:rPr lang="en-US" b="1" dirty="0" err="1">
                <a:latin typeface="Times New Roman" panose="02020603050405020304" pitchFamily="18" charset="0"/>
                <a:cs typeface="Times New Roman" panose="02020603050405020304" pitchFamily="18" charset="0"/>
              </a:rPr>
              <a:t>TRUNG</a:t>
            </a: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sz="3200" dirty="0">
              <a:solidFill>
                <a:srgbClr val="FF0000"/>
              </a:solidFill>
              <a:latin typeface="Algerian" panose="04020705040A02060702" pitchFamily="82" charset="0"/>
              <a:cs typeface="Times New Roman" panose="02020603050405020304" pitchFamily="18" charset="0"/>
            </a:endParaRPr>
          </a:p>
          <a:p>
            <a:pPr algn="ctr"/>
            <a:r>
              <a:rPr lang="en-US" sz="4000" dirty="0" err="1">
                <a:solidFill>
                  <a:srgbClr val="FF0000"/>
                </a:solidFill>
                <a:latin typeface="Algerian" panose="04020705040A02060702" pitchFamily="82" charset="0"/>
                <a:cs typeface="Times New Roman" panose="02020603050405020304" pitchFamily="18" charset="0"/>
              </a:rPr>
              <a:t>TIẾNG</a:t>
            </a:r>
            <a:r>
              <a:rPr lang="en-US" sz="4000" dirty="0">
                <a:solidFill>
                  <a:srgbClr val="FF0000"/>
                </a:solidFill>
                <a:latin typeface="Algerian" panose="04020705040A02060702" pitchFamily="82" charset="0"/>
                <a:cs typeface="Times New Roman" panose="02020603050405020304" pitchFamily="18" charset="0"/>
              </a:rPr>
              <a:t> </a:t>
            </a:r>
            <a:r>
              <a:rPr lang="en-US" sz="4000" dirty="0" err="1">
                <a:solidFill>
                  <a:srgbClr val="FF0000"/>
                </a:solidFill>
                <a:latin typeface="Algerian" panose="04020705040A02060702" pitchFamily="82" charset="0"/>
                <a:cs typeface="Times New Roman" panose="02020603050405020304" pitchFamily="18" charset="0"/>
              </a:rPr>
              <a:t>VIỆT</a:t>
            </a:r>
            <a:endParaRPr lang="en-US" sz="4000" dirty="0">
              <a:solidFill>
                <a:srgbClr val="FF0000"/>
              </a:solidFill>
              <a:latin typeface="Algerian" panose="04020705040A02060702" pitchFamily="82" charset="0"/>
              <a:cs typeface="Times New Roman" panose="02020603050405020304" pitchFamily="18" charset="0"/>
            </a:endParaRPr>
          </a:p>
          <a:p>
            <a:pPr algn="ctr"/>
            <a:r>
              <a:rPr lang="en-US" sz="4000" dirty="0" err="1">
                <a:solidFill>
                  <a:srgbClr val="FF0000"/>
                </a:solidFill>
                <a:latin typeface="Algerian" panose="04020705040A02060702" pitchFamily="82" charset="0"/>
                <a:cs typeface="Times New Roman" panose="02020603050405020304" pitchFamily="18" charset="0"/>
              </a:rPr>
              <a:t>LTVC</a:t>
            </a:r>
            <a:r>
              <a:rPr lang="en-US" sz="4000" dirty="0">
                <a:solidFill>
                  <a:srgbClr val="FF0000"/>
                </a:solidFill>
                <a:latin typeface="Algerian" panose="04020705040A02060702" pitchFamily="82" charset="0"/>
                <a:cs typeface="Times New Roman" panose="02020603050405020304" pitchFamily="18" charset="0"/>
              </a:rPr>
              <a:t>: </a:t>
            </a:r>
            <a:r>
              <a:rPr lang="en-US" sz="4000" dirty="0" err="1">
                <a:solidFill>
                  <a:srgbClr val="FF0000"/>
                </a:solidFill>
                <a:latin typeface="Algerian" panose="04020705040A02060702" pitchFamily="82" charset="0"/>
                <a:cs typeface="Times New Roman" panose="02020603050405020304" pitchFamily="18" charset="0"/>
              </a:rPr>
              <a:t>DẤU</a:t>
            </a:r>
            <a:r>
              <a:rPr lang="en-US" sz="4000" dirty="0">
                <a:solidFill>
                  <a:srgbClr val="FF0000"/>
                </a:solidFill>
                <a:latin typeface="Algerian" panose="04020705040A02060702" pitchFamily="82" charset="0"/>
                <a:cs typeface="Times New Roman" panose="02020603050405020304" pitchFamily="18" charset="0"/>
              </a:rPr>
              <a:t> </a:t>
            </a:r>
            <a:r>
              <a:rPr lang="en-US" sz="4000" dirty="0" err="1">
                <a:solidFill>
                  <a:srgbClr val="FF0000"/>
                </a:solidFill>
                <a:latin typeface="Algerian" panose="04020705040A02060702" pitchFamily="82" charset="0"/>
                <a:cs typeface="Times New Roman" panose="02020603050405020304" pitchFamily="18" charset="0"/>
              </a:rPr>
              <a:t>GẠCH</a:t>
            </a:r>
            <a:r>
              <a:rPr lang="en-US" sz="4000" dirty="0">
                <a:solidFill>
                  <a:srgbClr val="FF0000"/>
                </a:solidFill>
                <a:latin typeface="Algerian" panose="04020705040A02060702" pitchFamily="82" charset="0"/>
                <a:cs typeface="Times New Roman" panose="02020603050405020304" pitchFamily="18" charset="0"/>
              </a:rPr>
              <a:t> </a:t>
            </a:r>
            <a:r>
              <a:rPr lang="en-US" sz="4000" dirty="0" err="1">
                <a:solidFill>
                  <a:srgbClr val="FF0000"/>
                </a:solidFill>
                <a:latin typeface="Algerian" panose="04020705040A02060702" pitchFamily="82" charset="0"/>
                <a:cs typeface="Times New Roman" panose="02020603050405020304" pitchFamily="18" charset="0"/>
              </a:rPr>
              <a:t>NGANG</a:t>
            </a:r>
            <a:endParaRPr lang="en-US" sz="4000" dirty="0">
              <a:solidFill>
                <a:srgbClr val="FF0000"/>
              </a:solidFill>
              <a:latin typeface="Algerian" panose="04020705040A02060702" pitchFamily="82"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Hoàng</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Nga</a:t>
            </a:r>
          </a:p>
          <a:p>
            <a:pPr algn="ct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5D</a:t>
            </a:r>
            <a:endPar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A723690-AC4D-4069-B5C7-A039FFA83284}"/>
              </a:ext>
            </a:extLst>
          </p:cNvPr>
          <p:cNvCxnSpPr/>
          <p:nvPr/>
        </p:nvCxnSpPr>
        <p:spPr>
          <a:xfrm>
            <a:off x="5129048" y="672662"/>
            <a:ext cx="204951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273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09298" y="512902"/>
            <a:ext cx="10604936"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767255" y="1913860"/>
            <a:ext cx="10660557"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2280745" y="726890"/>
            <a:ext cx="7493875"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9081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0"/>
            <a:ext cx="12192000" cy="7103707"/>
          </a:xfrm>
          <a:prstGeom prst="rect">
            <a:avLst/>
          </a:prstGeom>
        </p:spPr>
      </p:pic>
      <p:pic>
        <p:nvPicPr>
          <p:cNvPr id="2" name="Picture 1">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3487400" y="-1905000"/>
            <a:ext cx="876300" cy="8763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1"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32" presetClass="emph" presetSubtype="0" repeatCount="5000" fill="hold" nodeType="withEffect">
                                  <p:stCondLst>
                                    <p:cond delay="0"/>
                                  </p:stCondLst>
                                  <p:childTnLst>
                                    <p:animRot by="120000">
                                      <p:cBhvr>
                                        <p:cTn id="53" dur="100" fill="hold">
                                          <p:stCondLst>
                                            <p:cond delay="0"/>
                                          </p:stCondLst>
                                        </p:cTn>
                                        <p:tgtEl>
                                          <p:spTgt spid="7"/>
                                        </p:tgtEl>
                                        <p:attrNameLst>
                                          <p:attrName>r</p:attrName>
                                        </p:attrNameLst>
                                      </p:cBhvr>
                                    </p:animRot>
                                    <p:animRot by="-240000">
                                      <p:cBhvr>
                                        <p:cTn id="54" dur="200" fill="hold">
                                          <p:stCondLst>
                                            <p:cond delay="200"/>
                                          </p:stCondLst>
                                        </p:cTn>
                                        <p:tgtEl>
                                          <p:spTgt spid="7"/>
                                        </p:tgtEl>
                                        <p:attrNameLst>
                                          <p:attrName>r</p:attrName>
                                        </p:attrNameLst>
                                      </p:cBhvr>
                                    </p:animRot>
                                    <p:animRot by="240000">
                                      <p:cBhvr>
                                        <p:cTn id="55" dur="200" fill="hold">
                                          <p:stCondLst>
                                            <p:cond delay="400"/>
                                          </p:stCondLst>
                                        </p:cTn>
                                        <p:tgtEl>
                                          <p:spTgt spid="7"/>
                                        </p:tgtEl>
                                        <p:attrNameLst>
                                          <p:attrName>r</p:attrName>
                                        </p:attrNameLst>
                                      </p:cBhvr>
                                    </p:animRot>
                                    <p:animRot by="-240000">
                                      <p:cBhvr>
                                        <p:cTn id="56" dur="200" fill="hold">
                                          <p:stCondLst>
                                            <p:cond delay="600"/>
                                          </p:stCondLst>
                                        </p:cTn>
                                        <p:tgtEl>
                                          <p:spTgt spid="7"/>
                                        </p:tgtEl>
                                        <p:attrNameLst>
                                          <p:attrName>r</p:attrName>
                                        </p:attrNameLst>
                                      </p:cBhvr>
                                    </p:animRot>
                                    <p:animRot by="120000">
                                      <p:cBhvr>
                                        <p:cTn id="57" dur="200" fill="hold">
                                          <p:stCondLst>
                                            <p:cond delay="800"/>
                                          </p:stCondLst>
                                        </p:cTn>
                                        <p:tgtEl>
                                          <p:spTgt spid="7"/>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nextCondLst>
                <p:cond evt="onClick" delay="0">
                  <p:tgtEl>
                    <p:spTgt spid="2"/>
                  </p:tgtEl>
                </p:cond>
              </p:nextCondLst>
            </p:seq>
            <p:audio>
              <p:cMediaNode vol="80000">
                <p:cTn id="65"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51215"/>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7491</TotalTime>
  <Words>1033</Words>
  <Application>Microsoft Office PowerPoint</Application>
  <PresentationFormat>Widescreen</PresentationFormat>
  <Paragraphs>81</Paragraphs>
  <Slides>25</Slides>
  <Notes>7</Notes>
  <HiddenSlides>0</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Algerian</vt:lpstr>
      <vt:lpstr>Arial</vt:lpstr>
      <vt:lpstr>Baloo 2</vt:lpstr>
      <vt:lpstr>Calibri</vt:lpstr>
      <vt:lpstr>Cambria</vt:lpstr>
      <vt:lpstr>Englebert</vt:lpstr>
      <vt:lpstr>Fredoka One</vt:lpstr>
      <vt:lpstr>Nunito</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Minh Ngọc Bùi</cp:lastModifiedBy>
  <cp:revision>229</cp:revision>
  <dcterms:created xsi:type="dcterms:W3CDTF">2024-06-19T08:15:46Z</dcterms:created>
  <dcterms:modified xsi:type="dcterms:W3CDTF">2024-12-01T11:55:29Z</dcterms:modified>
</cp:coreProperties>
</file>