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8"/>
  </p:notesMasterIdLst>
  <p:sldIdLst>
    <p:sldId id="256" r:id="rId2"/>
    <p:sldId id="342" r:id="rId3"/>
    <p:sldId id="857" r:id="rId4"/>
    <p:sldId id="811" r:id="rId5"/>
    <p:sldId id="635" r:id="rId6"/>
    <p:sldId id="825" r:id="rId7"/>
    <p:sldId id="846" r:id="rId8"/>
    <p:sldId id="851" r:id="rId9"/>
    <p:sldId id="850" r:id="rId10"/>
    <p:sldId id="842" r:id="rId11"/>
    <p:sldId id="852" r:id="rId12"/>
    <p:sldId id="853" r:id="rId13"/>
    <p:sldId id="855" r:id="rId14"/>
    <p:sldId id="856" r:id="rId15"/>
    <p:sldId id="345" r:id="rId16"/>
    <p:sldId id="818" r:id="rId17"/>
  </p:sldIdLst>
  <p:sldSz cx="12161838" cy="6858000"/>
  <p:notesSz cx="6858000" cy="9144000"/>
  <p:embeddedFontLst>
    <p:embeddedFont>
      <p:font typeface=".TMC-Ong Do"/>
      <p:regular r:id="rId19"/>
    </p:embeddedFont>
    <p:embeddedFont>
      <p:font typeface="Shrikhand" panose="020B0604020202020204" charset="0"/>
      <p:regular r:id="rId20"/>
    </p:embeddedFont>
    <p:embeddedFont>
      <p:font typeface="Varela Round" panose="020B0604020202020204" charset="-79"/>
      <p:regular r:id="rId21"/>
    </p:embeddedFont>
    <p:embeddedFont>
      <p:font typeface="Open Sans" panose="020B0606030504020204" pitchFamily="34" charset="0"/>
      <p:regular r:id="rId22"/>
      <p:bold r:id="rId23"/>
      <p:italic r:id="rId24"/>
      <p:boldItalic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0A3"/>
    <a:srgbClr val="C7ECDE"/>
    <a:srgbClr val="FFFFCC"/>
    <a:srgbClr val="FAC2CF"/>
    <a:srgbClr val="F7A2B7"/>
    <a:srgbClr val="FFFFFF"/>
    <a:srgbClr val="FFD873"/>
    <a:srgbClr val="CCFF99"/>
    <a:srgbClr val="F4E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74F437-96F6-4762-9F88-876618F25061}">
  <a:tblStyle styleId="{F874F437-96F6-4762-9F88-876618F250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6004" autoAdjust="0"/>
  </p:normalViewPr>
  <p:slideViewPr>
    <p:cSldViewPr snapToGrid="0">
      <p:cViewPr varScale="1">
        <p:scale>
          <a:sx n="74" d="100"/>
          <a:sy n="74"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334666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115587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354723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14857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11810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5623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4"/>
        <p:cNvGrpSpPr/>
        <p:nvPr/>
      </p:nvGrpSpPr>
      <p:grpSpPr>
        <a:xfrm>
          <a:off x="0" y="0"/>
          <a:ext cx="0" cy="0"/>
          <a:chOff x="0" y="0"/>
          <a:chExt cx="0" cy="0"/>
        </a:xfrm>
      </p:grpSpPr>
      <p:sp>
        <p:nvSpPr>
          <p:cNvPr id="3685" name="Google Shape;3685;g4dfce81f19_0_4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6" name="Google Shape;368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747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220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9930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258257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4695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197361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98609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TMC-Ong Do" pitchFamily="2" charset="0"/>
            </a:endParaRPr>
          </a:p>
        </p:txBody>
      </p:sp>
    </p:spTree>
    <p:extLst>
      <p:ext uri="{BB962C8B-B14F-4D97-AF65-F5344CB8AC3E}">
        <p14:creationId xmlns:p14="http://schemas.microsoft.com/office/powerpoint/2010/main" val="405753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11282" y="1244267"/>
            <a:ext cx="6496289" cy="2556000"/>
          </a:xfrm>
          <a:prstGeom prst="rect">
            <a:avLst/>
          </a:prstGeom>
          <a:noFill/>
          <a:effectLst>
            <a:outerShdw dist="38100" dir="3300000" algn="bl" rotWithShape="0">
              <a:schemeClr val="dk2"/>
            </a:outerShdw>
          </a:effectLst>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6384" b="0"/>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10" name="Google Shape;10;p2"/>
          <p:cNvSpPr txBox="1">
            <a:spLocks noGrp="1"/>
          </p:cNvSpPr>
          <p:nvPr>
            <p:ph type="subTitle" idx="1"/>
          </p:nvPr>
        </p:nvSpPr>
        <p:spPr>
          <a:xfrm>
            <a:off x="4986068" y="4522700"/>
            <a:ext cx="5946851"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solidFill>
                  <a:schemeClr val="dk1"/>
                </a:solidFill>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10154953" y="-175682"/>
            <a:ext cx="3414307" cy="205323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9716261" y="5384262"/>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 name="Google Shape;13;p2"/>
          <p:cNvGrpSpPr/>
          <p:nvPr/>
        </p:nvGrpSpPr>
        <p:grpSpPr>
          <a:xfrm>
            <a:off x="6782720" y="5608052"/>
            <a:ext cx="2264443" cy="754139"/>
            <a:chOff x="5099656" y="4206039"/>
            <a:chExt cx="1702544" cy="565604"/>
          </a:xfrm>
        </p:grpSpPr>
        <p:grpSp>
          <p:nvGrpSpPr>
            <p:cNvPr id="14" name="Google Shape;14;p2"/>
            <p:cNvGrpSpPr/>
            <p:nvPr/>
          </p:nvGrpSpPr>
          <p:grpSpPr>
            <a:xfrm>
              <a:off x="5720719" y="4206039"/>
              <a:ext cx="460445" cy="459617"/>
              <a:chOff x="4670075" y="543975"/>
              <a:chExt cx="638975" cy="637825"/>
            </a:xfrm>
          </p:grpSpPr>
          <p:sp>
            <p:nvSpPr>
              <p:cNvPr id="15" name="Google Shape;15;p2"/>
              <p:cNvSpPr/>
              <p:nvPr/>
            </p:nvSpPr>
            <p:spPr>
              <a:xfrm>
                <a:off x="4670075" y="543975"/>
                <a:ext cx="638975" cy="637825"/>
              </a:xfrm>
              <a:custGeom>
                <a:avLst/>
                <a:gdLst/>
                <a:ahLst/>
                <a:cxnLst/>
                <a:rect l="l" t="t" r="r" b="b"/>
                <a:pathLst>
                  <a:path w="25559" h="25513" extrusionOk="0">
                    <a:moveTo>
                      <a:pt x="10559" y="1"/>
                    </a:moveTo>
                    <a:cubicBezTo>
                      <a:pt x="10195" y="1"/>
                      <a:pt x="9811" y="57"/>
                      <a:pt x="9413" y="163"/>
                    </a:cubicBezTo>
                    <a:lnTo>
                      <a:pt x="9402" y="163"/>
                    </a:lnTo>
                    <a:cubicBezTo>
                      <a:pt x="8177" y="491"/>
                      <a:pt x="7565" y="1114"/>
                      <a:pt x="7271" y="1573"/>
                    </a:cubicBezTo>
                    <a:cubicBezTo>
                      <a:pt x="7074" y="1869"/>
                      <a:pt x="6943" y="2207"/>
                      <a:pt x="6899" y="2568"/>
                    </a:cubicBezTo>
                    <a:cubicBezTo>
                      <a:pt x="6603" y="2454"/>
                      <a:pt x="6298" y="2389"/>
                      <a:pt x="5986" y="2389"/>
                    </a:cubicBezTo>
                    <a:cubicBezTo>
                      <a:pt x="5941" y="2389"/>
                      <a:pt x="5895" y="2391"/>
                      <a:pt x="5850" y="2393"/>
                    </a:cubicBezTo>
                    <a:cubicBezTo>
                      <a:pt x="5303" y="2426"/>
                      <a:pt x="4461" y="2644"/>
                      <a:pt x="3564" y="3530"/>
                    </a:cubicBezTo>
                    <a:cubicBezTo>
                      <a:pt x="3564" y="3530"/>
                      <a:pt x="3564" y="3541"/>
                      <a:pt x="3554" y="3541"/>
                    </a:cubicBezTo>
                    <a:cubicBezTo>
                      <a:pt x="2668" y="4437"/>
                      <a:pt x="2449" y="5268"/>
                      <a:pt x="2417" y="5826"/>
                    </a:cubicBezTo>
                    <a:cubicBezTo>
                      <a:pt x="2395" y="6176"/>
                      <a:pt x="2461" y="6536"/>
                      <a:pt x="2592" y="6875"/>
                    </a:cubicBezTo>
                    <a:cubicBezTo>
                      <a:pt x="2231" y="6919"/>
                      <a:pt x="1892" y="7050"/>
                      <a:pt x="1597" y="7247"/>
                    </a:cubicBezTo>
                    <a:cubicBezTo>
                      <a:pt x="1138" y="7542"/>
                      <a:pt x="515" y="8154"/>
                      <a:pt x="187" y="9378"/>
                    </a:cubicBezTo>
                    <a:lnTo>
                      <a:pt x="187" y="9389"/>
                    </a:lnTo>
                    <a:cubicBezTo>
                      <a:pt x="56" y="9870"/>
                      <a:pt x="1" y="10351"/>
                      <a:pt x="34" y="10789"/>
                    </a:cubicBezTo>
                    <a:cubicBezTo>
                      <a:pt x="66" y="11215"/>
                      <a:pt x="165" y="11598"/>
                      <a:pt x="340" y="11947"/>
                    </a:cubicBezTo>
                    <a:cubicBezTo>
                      <a:pt x="504" y="12264"/>
                      <a:pt x="734" y="12538"/>
                      <a:pt x="1006" y="12756"/>
                    </a:cubicBezTo>
                    <a:cubicBezTo>
                      <a:pt x="734" y="12975"/>
                      <a:pt x="504" y="13248"/>
                      <a:pt x="340" y="13565"/>
                    </a:cubicBezTo>
                    <a:lnTo>
                      <a:pt x="340" y="13576"/>
                    </a:lnTo>
                    <a:cubicBezTo>
                      <a:pt x="165" y="13915"/>
                      <a:pt x="66" y="14297"/>
                      <a:pt x="34" y="14724"/>
                    </a:cubicBezTo>
                    <a:cubicBezTo>
                      <a:pt x="1" y="15161"/>
                      <a:pt x="56" y="15642"/>
                      <a:pt x="187" y="16123"/>
                    </a:cubicBezTo>
                    <a:lnTo>
                      <a:pt x="187" y="16134"/>
                    </a:lnTo>
                    <a:cubicBezTo>
                      <a:pt x="515" y="17358"/>
                      <a:pt x="1138" y="17970"/>
                      <a:pt x="1597" y="18266"/>
                    </a:cubicBezTo>
                    <a:cubicBezTo>
                      <a:pt x="1892" y="18463"/>
                      <a:pt x="2231" y="18594"/>
                      <a:pt x="2592" y="18648"/>
                    </a:cubicBezTo>
                    <a:cubicBezTo>
                      <a:pt x="2461" y="18976"/>
                      <a:pt x="2395" y="19337"/>
                      <a:pt x="2417" y="19697"/>
                    </a:cubicBezTo>
                    <a:cubicBezTo>
                      <a:pt x="2449" y="20244"/>
                      <a:pt x="2668" y="21075"/>
                      <a:pt x="3554" y="21971"/>
                    </a:cubicBezTo>
                    <a:cubicBezTo>
                      <a:pt x="3554" y="21982"/>
                      <a:pt x="3564" y="21982"/>
                      <a:pt x="3564" y="21982"/>
                    </a:cubicBezTo>
                    <a:cubicBezTo>
                      <a:pt x="4461" y="22867"/>
                      <a:pt x="5292" y="23086"/>
                      <a:pt x="5850" y="23119"/>
                    </a:cubicBezTo>
                    <a:cubicBezTo>
                      <a:pt x="5899" y="23122"/>
                      <a:pt x="5948" y="23124"/>
                      <a:pt x="5998" y="23124"/>
                    </a:cubicBezTo>
                    <a:cubicBezTo>
                      <a:pt x="6300" y="23124"/>
                      <a:pt x="6607" y="23066"/>
                      <a:pt x="6899" y="22944"/>
                    </a:cubicBezTo>
                    <a:cubicBezTo>
                      <a:pt x="6943" y="23316"/>
                      <a:pt x="7074" y="23644"/>
                      <a:pt x="7271" y="23939"/>
                    </a:cubicBezTo>
                    <a:cubicBezTo>
                      <a:pt x="7565" y="24398"/>
                      <a:pt x="8177" y="25021"/>
                      <a:pt x="9402" y="25349"/>
                    </a:cubicBezTo>
                    <a:lnTo>
                      <a:pt x="9413" y="25349"/>
                    </a:lnTo>
                    <a:cubicBezTo>
                      <a:pt x="9803" y="25456"/>
                      <a:pt x="10193" y="25512"/>
                      <a:pt x="10560" y="25512"/>
                    </a:cubicBezTo>
                    <a:cubicBezTo>
                      <a:pt x="10646" y="25512"/>
                      <a:pt x="10730" y="25508"/>
                      <a:pt x="10812" y="25502"/>
                    </a:cubicBezTo>
                    <a:cubicBezTo>
                      <a:pt x="11238" y="25481"/>
                      <a:pt x="11621" y="25371"/>
                      <a:pt x="11971" y="25196"/>
                    </a:cubicBezTo>
                    <a:cubicBezTo>
                      <a:pt x="12288" y="25032"/>
                      <a:pt x="12561" y="24803"/>
                      <a:pt x="12780" y="24529"/>
                    </a:cubicBezTo>
                    <a:cubicBezTo>
                      <a:pt x="12999" y="24803"/>
                      <a:pt x="13271" y="25032"/>
                      <a:pt x="13589" y="25196"/>
                    </a:cubicBezTo>
                    <a:lnTo>
                      <a:pt x="13599" y="25196"/>
                    </a:lnTo>
                    <a:cubicBezTo>
                      <a:pt x="13939" y="25371"/>
                      <a:pt x="14321" y="25481"/>
                      <a:pt x="14748" y="25502"/>
                    </a:cubicBezTo>
                    <a:cubicBezTo>
                      <a:pt x="14835" y="25513"/>
                      <a:pt x="14911" y="25513"/>
                      <a:pt x="14999" y="25513"/>
                    </a:cubicBezTo>
                    <a:cubicBezTo>
                      <a:pt x="15370" y="25513"/>
                      <a:pt x="15753" y="25459"/>
                      <a:pt x="16147" y="25349"/>
                    </a:cubicBezTo>
                    <a:lnTo>
                      <a:pt x="16157" y="25349"/>
                    </a:lnTo>
                    <a:cubicBezTo>
                      <a:pt x="17382" y="25021"/>
                      <a:pt x="17994" y="24398"/>
                      <a:pt x="18289" y="23939"/>
                    </a:cubicBezTo>
                    <a:cubicBezTo>
                      <a:pt x="18486" y="23644"/>
                      <a:pt x="18617" y="23316"/>
                      <a:pt x="18672" y="22944"/>
                    </a:cubicBezTo>
                    <a:cubicBezTo>
                      <a:pt x="18953" y="23066"/>
                      <a:pt x="19260" y="23124"/>
                      <a:pt x="19569" y="23124"/>
                    </a:cubicBezTo>
                    <a:cubicBezTo>
                      <a:pt x="19620" y="23124"/>
                      <a:pt x="19670" y="23122"/>
                      <a:pt x="19721" y="23119"/>
                    </a:cubicBezTo>
                    <a:cubicBezTo>
                      <a:pt x="20268" y="23097"/>
                      <a:pt x="21098" y="22867"/>
                      <a:pt x="21995" y="21982"/>
                    </a:cubicBezTo>
                    <a:lnTo>
                      <a:pt x="22006" y="21982"/>
                    </a:lnTo>
                    <a:cubicBezTo>
                      <a:pt x="22891" y="21075"/>
                      <a:pt x="23121" y="20244"/>
                      <a:pt x="23143" y="19697"/>
                    </a:cubicBezTo>
                    <a:cubicBezTo>
                      <a:pt x="23165" y="19337"/>
                      <a:pt x="23110" y="18976"/>
                      <a:pt x="22968" y="18648"/>
                    </a:cubicBezTo>
                    <a:cubicBezTo>
                      <a:pt x="23340" y="18594"/>
                      <a:pt x="23668" y="18463"/>
                      <a:pt x="23962" y="18266"/>
                    </a:cubicBezTo>
                    <a:cubicBezTo>
                      <a:pt x="24421" y="17970"/>
                      <a:pt x="25045" y="17358"/>
                      <a:pt x="25373" y="16134"/>
                    </a:cubicBezTo>
                    <a:cubicBezTo>
                      <a:pt x="25504" y="15642"/>
                      <a:pt x="25558" y="15161"/>
                      <a:pt x="25526" y="14724"/>
                    </a:cubicBezTo>
                    <a:cubicBezTo>
                      <a:pt x="25504" y="14297"/>
                      <a:pt x="25395" y="13915"/>
                      <a:pt x="25220" y="13576"/>
                    </a:cubicBezTo>
                    <a:lnTo>
                      <a:pt x="25220" y="13565"/>
                    </a:lnTo>
                    <a:cubicBezTo>
                      <a:pt x="25056" y="13248"/>
                      <a:pt x="24826" y="12975"/>
                      <a:pt x="24553" y="12756"/>
                    </a:cubicBezTo>
                    <a:cubicBezTo>
                      <a:pt x="24826" y="12538"/>
                      <a:pt x="25056" y="12264"/>
                      <a:pt x="25220" y="11947"/>
                    </a:cubicBezTo>
                    <a:cubicBezTo>
                      <a:pt x="25395" y="11598"/>
                      <a:pt x="25504" y="11215"/>
                      <a:pt x="25526" y="10789"/>
                    </a:cubicBezTo>
                    <a:cubicBezTo>
                      <a:pt x="25558" y="10351"/>
                      <a:pt x="25504" y="9881"/>
                      <a:pt x="25373" y="9389"/>
                    </a:cubicBezTo>
                    <a:lnTo>
                      <a:pt x="25373" y="9378"/>
                    </a:lnTo>
                    <a:cubicBezTo>
                      <a:pt x="25045" y="8154"/>
                      <a:pt x="24421" y="7542"/>
                      <a:pt x="23962" y="7247"/>
                    </a:cubicBezTo>
                    <a:cubicBezTo>
                      <a:pt x="23668" y="7050"/>
                      <a:pt x="23340" y="6919"/>
                      <a:pt x="22968" y="6875"/>
                    </a:cubicBezTo>
                    <a:cubicBezTo>
                      <a:pt x="23110" y="6536"/>
                      <a:pt x="23165" y="6186"/>
                      <a:pt x="23143" y="5826"/>
                    </a:cubicBezTo>
                    <a:cubicBezTo>
                      <a:pt x="23121" y="5279"/>
                      <a:pt x="22891" y="4437"/>
                      <a:pt x="22006" y="3541"/>
                    </a:cubicBezTo>
                    <a:lnTo>
                      <a:pt x="22006" y="3530"/>
                    </a:lnTo>
                    <a:cubicBezTo>
                      <a:pt x="21098" y="2644"/>
                      <a:pt x="20268" y="2426"/>
                      <a:pt x="19721" y="2393"/>
                    </a:cubicBezTo>
                    <a:cubicBezTo>
                      <a:pt x="19675" y="2391"/>
                      <a:pt x="19629" y="2389"/>
                      <a:pt x="19584" y="2389"/>
                    </a:cubicBezTo>
                    <a:cubicBezTo>
                      <a:pt x="19269" y="2389"/>
                      <a:pt x="18958" y="2454"/>
                      <a:pt x="18672" y="2568"/>
                    </a:cubicBezTo>
                    <a:cubicBezTo>
                      <a:pt x="18617" y="2207"/>
                      <a:pt x="18486" y="1869"/>
                      <a:pt x="18289" y="1573"/>
                    </a:cubicBezTo>
                    <a:cubicBezTo>
                      <a:pt x="17994" y="1114"/>
                      <a:pt x="17382" y="491"/>
                      <a:pt x="16157" y="163"/>
                    </a:cubicBezTo>
                    <a:cubicBezTo>
                      <a:pt x="15760" y="57"/>
                      <a:pt x="15369" y="1"/>
                      <a:pt x="15002" y="1"/>
                    </a:cubicBezTo>
                    <a:cubicBezTo>
                      <a:pt x="14916" y="1"/>
                      <a:pt x="14831" y="4"/>
                      <a:pt x="14748" y="10"/>
                    </a:cubicBezTo>
                    <a:cubicBezTo>
                      <a:pt x="14321" y="43"/>
                      <a:pt x="13939" y="141"/>
                      <a:pt x="13599" y="316"/>
                    </a:cubicBezTo>
                    <a:lnTo>
                      <a:pt x="13589" y="316"/>
                    </a:lnTo>
                    <a:cubicBezTo>
                      <a:pt x="13271" y="480"/>
                      <a:pt x="12999" y="710"/>
                      <a:pt x="12780" y="983"/>
                    </a:cubicBezTo>
                    <a:cubicBezTo>
                      <a:pt x="12561" y="710"/>
                      <a:pt x="12288" y="480"/>
                      <a:pt x="11971" y="316"/>
                    </a:cubicBezTo>
                    <a:cubicBezTo>
                      <a:pt x="11621" y="141"/>
                      <a:pt x="11238" y="43"/>
                      <a:pt x="10812" y="10"/>
                    </a:cubicBezTo>
                    <a:cubicBezTo>
                      <a:pt x="10729" y="4"/>
                      <a:pt x="10644" y="1"/>
                      <a:pt x="10559"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683750" y="559625"/>
                <a:ext cx="611625" cy="606575"/>
                <a:chOff x="4683750" y="559625"/>
                <a:chExt cx="611625" cy="606575"/>
              </a:xfrm>
            </p:grpSpPr>
            <p:sp>
              <p:nvSpPr>
                <p:cNvPr id="17" name="Google Shape;17;p2"/>
                <p:cNvSpPr/>
                <p:nvPr/>
              </p:nvSpPr>
              <p:spPr>
                <a:xfrm>
                  <a:off x="5020975" y="862850"/>
                  <a:ext cx="274400" cy="132150"/>
                </a:xfrm>
                <a:custGeom>
                  <a:avLst/>
                  <a:gdLst/>
                  <a:ahLst/>
                  <a:cxnLst/>
                  <a:rect l="l" t="t" r="r" b="b"/>
                  <a:pathLst>
                    <a:path w="10976" h="5286" extrusionOk="0">
                      <a:moveTo>
                        <a:pt x="8254" y="1"/>
                      </a:moveTo>
                      <a:cubicBezTo>
                        <a:pt x="8056" y="1"/>
                        <a:pt x="7852" y="9"/>
                        <a:pt x="7642" y="23"/>
                      </a:cubicBezTo>
                      <a:cubicBezTo>
                        <a:pt x="6986" y="77"/>
                        <a:pt x="6297" y="187"/>
                        <a:pt x="5598" y="286"/>
                      </a:cubicBezTo>
                      <a:cubicBezTo>
                        <a:pt x="4898" y="384"/>
                        <a:pt x="4188" y="471"/>
                        <a:pt x="3532" y="515"/>
                      </a:cubicBezTo>
                      <a:cubicBezTo>
                        <a:pt x="3130" y="548"/>
                        <a:pt x="2744" y="562"/>
                        <a:pt x="2382" y="562"/>
                      </a:cubicBezTo>
                      <a:cubicBezTo>
                        <a:pt x="2154" y="562"/>
                        <a:pt x="1935" y="556"/>
                        <a:pt x="1728" y="548"/>
                      </a:cubicBezTo>
                      <a:cubicBezTo>
                        <a:pt x="1214" y="526"/>
                        <a:pt x="777" y="471"/>
                        <a:pt x="471" y="427"/>
                      </a:cubicBezTo>
                      <a:cubicBezTo>
                        <a:pt x="176" y="384"/>
                        <a:pt x="1" y="340"/>
                        <a:pt x="1" y="340"/>
                      </a:cubicBezTo>
                      <a:lnTo>
                        <a:pt x="1" y="340"/>
                      </a:lnTo>
                      <a:cubicBezTo>
                        <a:pt x="1" y="340"/>
                        <a:pt x="165" y="395"/>
                        <a:pt x="449" y="504"/>
                      </a:cubicBezTo>
                      <a:cubicBezTo>
                        <a:pt x="744" y="613"/>
                        <a:pt x="1138" y="788"/>
                        <a:pt x="1608" y="1029"/>
                      </a:cubicBezTo>
                      <a:cubicBezTo>
                        <a:pt x="1837" y="1149"/>
                        <a:pt x="2089" y="1291"/>
                        <a:pt x="2351" y="1444"/>
                      </a:cubicBezTo>
                      <a:cubicBezTo>
                        <a:pt x="2614" y="1597"/>
                        <a:pt x="2876" y="1772"/>
                        <a:pt x="3149" y="1958"/>
                      </a:cubicBezTo>
                      <a:cubicBezTo>
                        <a:pt x="3423" y="2133"/>
                        <a:pt x="3707" y="2341"/>
                        <a:pt x="3980" y="2548"/>
                      </a:cubicBezTo>
                      <a:cubicBezTo>
                        <a:pt x="4264" y="2756"/>
                        <a:pt x="4538" y="2963"/>
                        <a:pt x="4822" y="3182"/>
                      </a:cubicBezTo>
                      <a:cubicBezTo>
                        <a:pt x="5379" y="3619"/>
                        <a:pt x="5925" y="4056"/>
                        <a:pt x="6462" y="4428"/>
                      </a:cubicBezTo>
                      <a:cubicBezTo>
                        <a:pt x="6997" y="4800"/>
                        <a:pt x="7533" y="5095"/>
                        <a:pt x="8058" y="5215"/>
                      </a:cubicBezTo>
                      <a:cubicBezTo>
                        <a:pt x="8239" y="5261"/>
                        <a:pt x="8421" y="5285"/>
                        <a:pt x="8603" y="5285"/>
                      </a:cubicBezTo>
                      <a:cubicBezTo>
                        <a:pt x="8683" y="5285"/>
                        <a:pt x="8764" y="5280"/>
                        <a:pt x="8845" y="5270"/>
                      </a:cubicBezTo>
                      <a:cubicBezTo>
                        <a:pt x="9096" y="5237"/>
                        <a:pt x="9347" y="5150"/>
                        <a:pt x="9588" y="4986"/>
                      </a:cubicBezTo>
                      <a:cubicBezTo>
                        <a:pt x="10069" y="4680"/>
                        <a:pt x="10495" y="4100"/>
                        <a:pt x="10735" y="3215"/>
                      </a:cubicBezTo>
                      <a:cubicBezTo>
                        <a:pt x="10976" y="2319"/>
                        <a:pt x="10888" y="1608"/>
                        <a:pt x="10626" y="1105"/>
                      </a:cubicBezTo>
                      <a:cubicBezTo>
                        <a:pt x="10375" y="592"/>
                        <a:pt x="9938" y="296"/>
                        <a:pt x="9424" y="143"/>
                      </a:cubicBezTo>
                      <a:cubicBezTo>
                        <a:pt x="9067" y="39"/>
                        <a:pt x="8675" y="1"/>
                        <a:pt x="8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5012525" y="885825"/>
                  <a:ext cx="220825" cy="220600"/>
                </a:xfrm>
                <a:custGeom>
                  <a:avLst/>
                  <a:gdLst/>
                  <a:ahLst/>
                  <a:cxnLst/>
                  <a:rect l="l" t="t" r="r" b="b"/>
                  <a:pathLst>
                    <a:path w="8833" h="8824" extrusionOk="0">
                      <a:moveTo>
                        <a:pt x="0" y="1"/>
                      </a:moveTo>
                      <a:lnTo>
                        <a:pt x="0" y="1"/>
                      </a:lnTo>
                      <a:cubicBezTo>
                        <a:pt x="0" y="1"/>
                        <a:pt x="120" y="132"/>
                        <a:pt x="306" y="372"/>
                      </a:cubicBezTo>
                      <a:cubicBezTo>
                        <a:pt x="404" y="492"/>
                        <a:pt x="514" y="635"/>
                        <a:pt x="645" y="810"/>
                      </a:cubicBezTo>
                      <a:cubicBezTo>
                        <a:pt x="765" y="984"/>
                        <a:pt x="907" y="1181"/>
                        <a:pt x="1050" y="1400"/>
                      </a:cubicBezTo>
                      <a:cubicBezTo>
                        <a:pt x="1191" y="1629"/>
                        <a:pt x="1334" y="1869"/>
                        <a:pt x="1476" y="2132"/>
                      </a:cubicBezTo>
                      <a:cubicBezTo>
                        <a:pt x="1629" y="2394"/>
                        <a:pt x="1782" y="2678"/>
                        <a:pt x="1924" y="2974"/>
                      </a:cubicBezTo>
                      <a:cubicBezTo>
                        <a:pt x="2066" y="3269"/>
                        <a:pt x="2208" y="3586"/>
                        <a:pt x="2350" y="3903"/>
                      </a:cubicBezTo>
                      <a:cubicBezTo>
                        <a:pt x="2481" y="4220"/>
                        <a:pt x="2624" y="4548"/>
                        <a:pt x="2755" y="4876"/>
                      </a:cubicBezTo>
                      <a:cubicBezTo>
                        <a:pt x="3017" y="5532"/>
                        <a:pt x="3268" y="6188"/>
                        <a:pt x="3552" y="6778"/>
                      </a:cubicBezTo>
                      <a:cubicBezTo>
                        <a:pt x="3837" y="7357"/>
                        <a:pt x="4154" y="7882"/>
                        <a:pt x="4548" y="8253"/>
                      </a:cubicBezTo>
                      <a:cubicBezTo>
                        <a:pt x="4744" y="8440"/>
                        <a:pt x="4963" y="8593"/>
                        <a:pt x="5204" y="8691"/>
                      </a:cubicBezTo>
                      <a:cubicBezTo>
                        <a:pt x="5409" y="8779"/>
                        <a:pt x="5650" y="8824"/>
                        <a:pt x="5895" y="8824"/>
                      </a:cubicBezTo>
                      <a:cubicBezTo>
                        <a:pt x="5923" y="8824"/>
                        <a:pt x="5951" y="8823"/>
                        <a:pt x="5979" y="8822"/>
                      </a:cubicBezTo>
                      <a:cubicBezTo>
                        <a:pt x="6548" y="8789"/>
                        <a:pt x="7215" y="8505"/>
                        <a:pt x="7859" y="7860"/>
                      </a:cubicBezTo>
                      <a:cubicBezTo>
                        <a:pt x="8505" y="7215"/>
                        <a:pt x="8789" y="6548"/>
                        <a:pt x="8821" y="5980"/>
                      </a:cubicBezTo>
                      <a:cubicBezTo>
                        <a:pt x="8833" y="5707"/>
                        <a:pt x="8789" y="5433"/>
                        <a:pt x="8690" y="5204"/>
                      </a:cubicBezTo>
                      <a:cubicBezTo>
                        <a:pt x="8592" y="4963"/>
                        <a:pt x="8439" y="4745"/>
                        <a:pt x="8253" y="4548"/>
                      </a:cubicBezTo>
                      <a:cubicBezTo>
                        <a:pt x="7881" y="4155"/>
                        <a:pt x="7357" y="3837"/>
                        <a:pt x="6778" y="3553"/>
                      </a:cubicBezTo>
                      <a:cubicBezTo>
                        <a:pt x="6187" y="3269"/>
                        <a:pt x="5532" y="3018"/>
                        <a:pt x="4876" y="2755"/>
                      </a:cubicBezTo>
                      <a:cubicBezTo>
                        <a:pt x="4548" y="2624"/>
                        <a:pt x="4220" y="2482"/>
                        <a:pt x="3902" y="2350"/>
                      </a:cubicBezTo>
                      <a:cubicBezTo>
                        <a:pt x="3586" y="2209"/>
                        <a:pt x="3268" y="2066"/>
                        <a:pt x="2974" y="1925"/>
                      </a:cubicBezTo>
                      <a:cubicBezTo>
                        <a:pt x="2678" y="1782"/>
                        <a:pt x="2394" y="1629"/>
                        <a:pt x="2131" y="1476"/>
                      </a:cubicBezTo>
                      <a:cubicBezTo>
                        <a:pt x="1869" y="1334"/>
                        <a:pt x="1629" y="1192"/>
                        <a:pt x="1399" y="1050"/>
                      </a:cubicBezTo>
                      <a:cubicBezTo>
                        <a:pt x="1181" y="907"/>
                        <a:pt x="984" y="766"/>
                        <a:pt x="809" y="645"/>
                      </a:cubicBezTo>
                      <a:cubicBezTo>
                        <a:pt x="634" y="514"/>
                        <a:pt x="492" y="405"/>
                        <a:pt x="372" y="307"/>
                      </a:cubicBezTo>
                      <a:cubicBezTo>
                        <a:pt x="132" y="120"/>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989025" y="894300"/>
                  <a:ext cx="133100" cy="271900"/>
                </a:xfrm>
                <a:custGeom>
                  <a:avLst/>
                  <a:gdLst/>
                  <a:ahLst/>
                  <a:cxnLst/>
                  <a:rect l="l" t="t" r="r" b="b"/>
                  <a:pathLst>
                    <a:path w="5324" h="10876" extrusionOk="0">
                      <a:moveTo>
                        <a:pt x="360" y="0"/>
                      </a:moveTo>
                      <a:lnTo>
                        <a:pt x="360" y="0"/>
                      </a:lnTo>
                      <a:cubicBezTo>
                        <a:pt x="360" y="0"/>
                        <a:pt x="404" y="175"/>
                        <a:pt x="448" y="471"/>
                      </a:cubicBezTo>
                      <a:cubicBezTo>
                        <a:pt x="492" y="777"/>
                        <a:pt x="547" y="1214"/>
                        <a:pt x="569" y="1739"/>
                      </a:cubicBezTo>
                      <a:cubicBezTo>
                        <a:pt x="590" y="2263"/>
                        <a:pt x="579" y="2875"/>
                        <a:pt x="535" y="3531"/>
                      </a:cubicBezTo>
                      <a:cubicBezTo>
                        <a:pt x="492" y="4187"/>
                        <a:pt x="404" y="4897"/>
                        <a:pt x="306" y="5597"/>
                      </a:cubicBezTo>
                      <a:cubicBezTo>
                        <a:pt x="207" y="6297"/>
                        <a:pt x="98" y="6986"/>
                        <a:pt x="44" y="7642"/>
                      </a:cubicBezTo>
                      <a:cubicBezTo>
                        <a:pt x="0" y="8297"/>
                        <a:pt x="11" y="8898"/>
                        <a:pt x="164" y="9423"/>
                      </a:cubicBezTo>
                      <a:cubicBezTo>
                        <a:pt x="317" y="9937"/>
                        <a:pt x="612" y="10374"/>
                        <a:pt x="1126" y="10625"/>
                      </a:cubicBezTo>
                      <a:cubicBezTo>
                        <a:pt x="1425" y="10781"/>
                        <a:pt x="1798" y="10876"/>
                        <a:pt x="2240" y="10876"/>
                      </a:cubicBezTo>
                      <a:cubicBezTo>
                        <a:pt x="2540" y="10876"/>
                        <a:pt x="2873" y="10832"/>
                        <a:pt x="3236" y="10735"/>
                      </a:cubicBezTo>
                      <a:cubicBezTo>
                        <a:pt x="4121" y="10494"/>
                        <a:pt x="4701" y="10068"/>
                        <a:pt x="5007" y="9587"/>
                      </a:cubicBezTo>
                      <a:cubicBezTo>
                        <a:pt x="5170" y="9347"/>
                        <a:pt x="5258" y="9095"/>
                        <a:pt x="5291" y="8844"/>
                      </a:cubicBezTo>
                      <a:cubicBezTo>
                        <a:pt x="5323" y="8582"/>
                        <a:pt x="5301" y="8319"/>
                        <a:pt x="5236" y="8057"/>
                      </a:cubicBezTo>
                      <a:cubicBezTo>
                        <a:pt x="5116" y="7532"/>
                        <a:pt x="4820" y="6996"/>
                        <a:pt x="4449" y="6461"/>
                      </a:cubicBezTo>
                      <a:cubicBezTo>
                        <a:pt x="4077" y="5925"/>
                        <a:pt x="3640" y="5378"/>
                        <a:pt x="3203" y="4821"/>
                      </a:cubicBezTo>
                      <a:cubicBezTo>
                        <a:pt x="2984" y="4537"/>
                        <a:pt x="2777" y="4263"/>
                        <a:pt x="2569" y="3979"/>
                      </a:cubicBezTo>
                      <a:cubicBezTo>
                        <a:pt x="2361" y="3706"/>
                        <a:pt x="2153" y="3422"/>
                        <a:pt x="1978" y="3148"/>
                      </a:cubicBezTo>
                      <a:cubicBezTo>
                        <a:pt x="1793" y="2875"/>
                        <a:pt x="1618" y="2613"/>
                        <a:pt x="1465" y="2351"/>
                      </a:cubicBezTo>
                      <a:cubicBezTo>
                        <a:pt x="1312" y="2088"/>
                        <a:pt x="1169" y="1836"/>
                        <a:pt x="1050" y="1607"/>
                      </a:cubicBezTo>
                      <a:cubicBezTo>
                        <a:pt x="809" y="1137"/>
                        <a:pt x="634" y="743"/>
                        <a:pt x="525" y="449"/>
                      </a:cubicBezTo>
                      <a:cubicBezTo>
                        <a:pt x="416" y="165"/>
                        <a:pt x="361"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857000" y="894300"/>
                  <a:ext cx="133125" cy="271900"/>
                </a:xfrm>
                <a:custGeom>
                  <a:avLst/>
                  <a:gdLst/>
                  <a:ahLst/>
                  <a:cxnLst/>
                  <a:rect l="l" t="t" r="r" b="b"/>
                  <a:pathLst>
                    <a:path w="5325" h="10876" extrusionOk="0">
                      <a:moveTo>
                        <a:pt x="4964" y="0"/>
                      </a:moveTo>
                      <a:lnTo>
                        <a:pt x="4964" y="0"/>
                      </a:lnTo>
                      <a:cubicBezTo>
                        <a:pt x="4964" y="0"/>
                        <a:pt x="4909" y="165"/>
                        <a:pt x="4800" y="449"/>
                      </a:cubicBezTo>
                      <a:cubicBezTo>
                        <a:pt x="4691" y="743"/>
                        <a:pt x="4516" y="1137"/>
                        <a:pt x="4275" y="1607"/>
                      </a:cubicBezTo>
                      <a:cubicBezTo>
                        <a:pt x="4155" y="1836"/>
                        <a:pt x="4024" y="2088"/>
                        <a:pt x="3860" y="2351"/>
                      </a:cubicBezTo>
                      <a:cubicBezTo>
                        <a:pt x="3707" y="2613"/>
                        <a:pt x="3532" y="2875"/>
                        <a:pt x="3357" y="3148"/>
                      </a:cubicBezTo>
                      <a:cubicBezTo>
                        <a:pt x="3171" y="3422"/>
                        <a:pt x="2964" y="3706"/>
                        <a:pt x="2756" y="3979"/>
                      </a:cubicBezTo>
                      <a:cubicBezTo>
                        <a:pt x="2559" y="4263"/>
                        <a:pt x="2340" y="4537"/>
                        <a:pt x="2122" y="4821"/>
                      </a:cubicBezTo>
                      <a:cubicBezTo>
                        <a:pt x="1684" y="5378"/>
                        <a:pt x="1247" y="5925"/>
                        <a:pt x="875" y="6461"/>
                      </a:cubicBezTo>
                      <a:cubicBezTo>
                        <a:pt x="504" y="6996"/>
                        <a:pt x="209" y="7532"/>
                        <a:pt x="88" y="8057"/>
                      </a:cubicBezTo>
                      <a:cubicBezTo>
                        <a:pt x="23" y="8319"/>
                        <a:pt x="1" y="8582"/>
                        <a:pt x="34" y="8844"/>
                      </a:cubicBezTo>
                      <a:cubicBezTo>
                        <a:pt x="66" y="9095"/>
                        <a:pt x="154" y="9347"/>
                        <a:pt x="318" y="9587"/>
                      </a:cubicBezTo>
                      <a:cubicBezTo>
                        <a:pt x="624" y="10068"/>
                        <a:pt x="1203" y="10494"/>
                        <a:pt x="2089" y="10735"/>
                      </a:cubicBezTo>
                      <a:cubicBezTo>
                        <a:pt x="2452" y="10832"/>
                        <a:pt x="2786" y="10876"/>
                        <a:pt x="3089" y="10876"/>
                      </a:cubicBezTo>
                      <a:cubicBezTo>
                        <a:pt x="3534" y="10876"/>
                        <a:pt x="3911" y="10781"/>
                        <a:pt x="4210" y="10625"/>
                      </a:cubicBezTo>
                      <a:cubicBezTo>
                        <a:pt x="4713" y="10374"/>
                        <a:pt x="5007" y="9937"/>
                        <a:pt x="5160" y="9423"/>
                      </a:cubicBezTo>
                      <a:cubicBezTo>
                        <a:pt x="5313" y="8898"/>
                        <a:pt x="5325" y="8297"/>
                        <a:pt x="5281" y="7642"/>
                      </a:cubicBezTo>
                      <a:cubicBezTo>
                        <a:pt x="5226" y="6986"/>
                        <a:pt x="5117" y="6297"/>
                        <a:pt x="5019" y="5597"/>
                      </a:cubicBezTo>
                      <a:cubicBezTo>
                        <a:pt x="4920" y="4897"/>
                        <a:pt x="4833" y="4187"/>
                        <a:pt x="4789" y="3531"/>
                      </a:cubicBezTo>
                      <a:cubicBezTo>
                        <a:pt x="4745" y="2875"/>
                        <a:pt x="4735" y="2263"/>
                        <a:pt x="4756" y="1739"/>
                      </a:cubicBezTo>
                      <a:cubicBezTo>
                        <a:pt x="4778" y="1214"/>
                        <a:pt x="4833" y="777"/>
                        <a:pt x="4876" y="471"/>
                      </a:cubicBezTo>
                      <a:cubicBezTo>
                        <a:pt x="4931" y="175"/>
                        <a:pt x="4964" y="0"/>
                        <a:pt x="4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745800" y="885825"/>
                  <a:ext cx="220825" cy="220600"/>
                </a:xfrm>
                <a:custGeom>
                  <a:avLst/>
                  <a:gdLst/>
                  <a:ahLst/>
                  <a:cxnLst/>
                  <a:rect l="l" t="t" r="r" b="b"/>
                  <a:pathLst>
                    <a:path w="8833" h="8824" extrusionOk="0">
                      <a:moveTo>
                        <a:pt x="8833" y="1"/>
                      </a:moveTo>
                      <a:lnTo>
                        <a:pt x="8833" y="1"/>
                      </a:lnTo>
                      <a:cubicBezTo>
                        <a:pt x="8833" y="1"/>
                        <a:pt x="8701" y="120"/>
                        <a:pt x="8461" y="307"/>
                      </a:cubicBezTo>
                      <a:cubicBezTo>
                        <a:pt x="8340" y="405"/>
                        <a:pt x="8199" y="514"/>
                        <a:pt x="8024" y="645"/>
                      </a:cubicBezTo>
                      <a:cubicBezTo>
                        <a:pt x="7849" y="766"/>
                        <a:pt x="7652" y="907"/>
                        <a:pt x="7434" y="1050"/>
                      </a:cubicBezTo>
                      <a:cubicBezTo>
                        <a:pt x="7204" y="1192"/>
                        <a:pt x="6963" y="1334"/>
                        <a:pt x="6701" y="1476"/>
                      </a:cubicBezTo>
                      <a:cubicBezTo>
                        <a:pt x="6438" y="1629"/>
                        <a:pt x="6154" y="1782"/>
                        <a:pt x="5859" y="1925"/>
                      </a:cubicBezTo>
                      <a:cubicBezTo>
                        <a:pt x="5564" y="2066"/>
                        <a:pt x="5247" y="2209"/>
                        <a:pt x="4930" y="2350"/>
                      </a:cubicBezTo>
                      <a:cubicBezTo>
                        <a:pt x="4613" y="2482"/>
                        <a:pt x="4285" y="2624"/>
                        <a:pt x="3957" y="2755"/>
                      </a:cubicBezTo>
                      <a:cubicBezTo>
                        <a:pt x="3301" y="3018"/>
                        <a:pt x="2646" y="3269"/>
                        <a:pt x="2055" y="3553"/>
                      </a:cubicBezTo>
                      <a:cubicBezTo>
                        <a:pt x="1476" y="3837"/>
                        <a:pt x="951" y="4155"/>
                        <a:pt x="579" y="4548"/>
                      </a:cubicBezTo>
                      <a:cubicBezTo>
                        <a:pt x="394" y="4745"/>
                        <a:pt x="241" y="4963"/>
                        <a:pt x="142" y="5204"/>
                      </a:cubicBezTo>
                      <a:cubicBezTo>
                        <a:pt x="44" y="5433"/>
                        <a:pt x="0" y="5707"/>
                        <a:pt x="11" y="5980"/>
                      </a:cubicBezTo>
                      <a:cubicBezTo>
                        <a:pt x="44" y="6548"/>
                        <a:pt x="328" y="7215"/>
                        <a:pt x="973" y="7860"/>
                      </a:cubicBezTo>
                      <a:cubicBezTo>
                        <a:pt x="1618" y="8505"/>
                        <a:pt x="2284" y="8789"/>
                        <a:pt x="2853" y="8822"/>
                      </a:cubicBezTo>
                      <a:cubicBezTo>
                        <a:pt x="2882" y="8823"/>
                        <a:pt x="2911" y="8824"/>
                        <a:pt x="2940" y="8824"/>
                      </a:cubicBezTo>
                      <a:cubicBezTo>
                        <a:pt x="3191" y="8824"/>
                        <a:pt x="3424" y="8779"/>
                        <a:pt x="3640" y="8691"/>
                      </a:cubicBezTo>
                      <a:cubicBezTo>
                        <a:pt x="3870" y="8593"/>
                        <a:pt x="4089" y="8440"/>
                        <a:pt x="4285" y="8253"/>
                      </a:cubicBezTo>
                      <a:cubicBezTo>
                        <a:pt x="4679" y="7882"/>
                        <a:pt x="4995" y="7357"/>
                        <a:pt x="5280" y="6778"/>
                      </a:cubicBezTo>
                      <a:cubicBezTo>
                        <a:pt x="5564" y="6188"/>
                        <a:pt x="5816" y="5532"/>
                        <a:pt x="6078" y="4876"/>
                      </a:cubicBezTo>
                      <a:cubicBezTo>
                        <a:pt x="6220" y="4548"/>
                        <a:pt x="6351" y="4220"/>
                        <a:pt x="6493" y="3903"/>
                      </a:cubicBezTo>
                      <a:cubicBezTo>
                        <a:pt x="6625" y="3586"/>
                        <a:pt x="6766" y="3269"/>
                        <a:pt x="6919" y="2974"/>
                      </a:cubicBezTo>
                      <a:cubicBezTo>
                        <a:pt x="7062" y="2678"/>
                        <a:pt x="7204" y="2394"/>
                        <a:pt x="7357" y="2132"/>
                      </a:cubicBezTo>
                      <a:cubicBezTo>
                        <a:pt x="7499" y="1869"/>
                        <a:pt x="7652" y="1629"/>
                        <a:pt x="7794" y="1400"/>
                      </a:cubicBezTo>
                      <a:cubicBezTo>
                        <a:pt x="7936" y="1181"/>
                        <a:pt x="8068" y="984"/>
                        <a:pt x="8187" y="810"/>
                      </a:cubicBezTo>
                      <a:cubicBezTo>
                        <a:pt x="8319" y="635"/>
                        <a:pt x="8428" y="492"/>
                        <a:pt x="8527" y="372"/>
                      </a:cubicBezTo>
                      <a:cubicBezTo>
                        <a:pt x="8712" y="132"/>
                        <a:pt x="8833" y="1"/>
                        <a:pt x="8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683750" y="862850"/>
                  <a:ext cx="274400" cy="132150"/>
                </a:xfrm>
                <a:custGeom>
                  <a:avLst/>
                  <a:gdLst/>
                  <a:ahLst/>
                  <a:cxnLst/>
                  <a:rect l="l" t="t" r="r" b="b"/>
                  <a:pathLst>
                    <a:path w="10976" h="5286" extrusionOk="0">
                      <a:moveTo>
                        <a:pt x="2723" y="1"/>
                      </a:moveTo>
                      <a:cubicBezTo>
                        <a:pt x="2303" y="1"/>
                        <a:pt x="1913" y="39"/>
                        <a:pt x="1564" y="143"/>
                      </a:cubicBezTo>
                      <a:cubicBezTo>
                        <a:pt x="1039" y="296"/>
                        <a:pt x="613" y="592"/>
                        <a:pt x="350" y="1105"/>
                      </a:cubicBezTo>
                      <a:cubicBezTo>
                        <a:pt x="99" y="1608"/>
                        <a:pt x="0" y="2319"/>
                        <a:pt x="241" y="3215"/>
                      </a:cubicBezTo>
                      <a:cubicBezTo>
                        <a:pt x="481" y="4100"/>
                        <a:pt x="908" y="4680"/>
                        <a:pt x="1389" y="4986"/>
                      </a:cubicBezTo>
                      <a:cubicBezTo>
                        <a:pt x="1630" y="5150"/>
                        <a:pt x="1881" y="5237"/>
                        <a:pt x="2132" y="5270"/>
                      </a:cubicBezTo>
                      <a:cubicBezTo>
                        <a:pt x="2213" y="5280"/>
                        <a:pt x="2294" y="5285"/>
                        <a:pt x="2374" y="5285"/>
                      </a:cubicBezTo>
                      <a:cubicBezTo>
                        <a:pt x="2556" y="5285"/>
                        <a:pt x="2738" y="5261"/>
                        <a:pt x="2919" y="5215"/>
                      </a:cubicBezTo>
                      <a:cubicBezTo>
                        <a:pt x="3444" y="5095"/>
                        <a:pt x="3979" y="4800"/>
                        <a:pt x="4515" y="4428"/>
                      </a:cubicBezTo>
                      <a:cubicBezTo>
                        <a:pt x="5051" y="4056"/>
                        <a:pt x="5597" y="3619"/>
                        <a:pt x="6155" y="3182"/>
                      </a:cubicBezTo>
                      <a:cubicBezTo>
                        <a:pt x="6439" y="2963"/>
                        <a:pt x="6712" y="2756"/>
                        <a:pt x="6996" y="2548"/>
                      </a:cubicBezTo>
                      <a:cubicBezTo>
                        <a:pt x="7270" y="2341"/>
                        <a:pt x="7554" y="2133"/>
                        <a:pt x="7827" y="1958"/>
                      </a:cubicBezTo>
                      <a:cubicBezTo>
                        <a:pt x="8101" y="1772"/>
                        <a:pt x="8374" y="1597"/>
                        <a:pt x="8626" y="1444"/>
                      </a:cubicBezTo>
                      <a:cubicBezTo>
                        <a:pt x="8888" y="1291"/>
                        <a:pt x="9139" y="1149"/>
                        <a:pt x="9369" y="1029"/>
                      </a:cubicBezTo>
                      <a:cubicBezTo>
                        <a:pt x="9839" y="788"/>
                        <a:pt x="10243" y="613"/>
                        <a:pt x="10528" y="504"/>
                      </a:cubicBezTo>
                      <a:cubicBezTo>
                        <a:pt x="10812" y="395"/>
                        <a:pt x="10975" y="340"/>
                        <a:pt x="10975" y="340"/>
                      </a:cubicBezTo>
                      <a:lnTo>
                        <a:pt x="10975" y="340"/>
                      </a:lnTo>
                      <a:cubicBezTo>
                        <a:pt x="10975" y="340"/>
                        <a:pt x="10800" y="384"/>
                        <a:pt x="10506" y="427"/>
                      </a:cubicBezTo>
                      <a:cubicBezTo>
                        <a:pt x="10200" y="471"/>
                        <a:pt x="9763" y="526"/>
                        <a:pt x="9248" y="548"/>
                      </a:cubicBezTo>
                      <a:cubicBezTo>
                        <a:pt x="9071" y="555"/>
                        <a:pt x="8886" y="559"/>
                        <a:pt x="8694" y="559"/>
                      </a:cubicBezTo>
                      <a:cubicBezTo>
                        <a:pt x="8304" y="559"/>
                        <a:pt x="7884" y="544"/>
                        <a:pt x="7445" y="515"/>
                      </a:cubicBezTo>
                      <a:cubicBezTo>
                        <a:pt x="6789" y="471"/>
                        <a:pt x="6078" y="384"/>
                        <a:pt x="5379" y="286"/>
                      </a:cubicBezTo>
                      <a:cubicBezTo>
                        <a:pt x="4690" y="187"/>
                        <a:pt x="3991" y="77"/>
                        <a:pt x="3335" y="23"/>
                      </a:cubicBezTo>
                      <a:cubicBezTo>
                        <a:pt x="3125" y="9"/>
                        <a:pt x="2921" y="1"/>
                        <a:pt x="2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4683750" y="730775"/>
                  <a:ext cx="274400" cy="132125"/>
                </a:xfrm>
                <a:custGeom>
                  <a:avLst/>
                  <a:gdLst/>
                  <a:ahLst/>
                  <a:cxnLst/>
                  <a:rect l="l" t="t" r="r" b="b"/>
                  <a:pathLst>
                    <a:path w="10976" h="5285" extrusionOk="0">
                      <a:moveTo>
                        <a:pt x="2378" y="0"/>
                      </a:moveTo>
                      <a:cubicBezTo>
                        <a:pt x="2296" y="0"/>
                        <a:pt x="2214" y="5"/>
                        <a:pt x="2132" y="15"/>
                      </a:cubicBezTo>
                      <a:cubicBezTo>
                        <a:pt x="1881" y="48"/>
                        <a:pt x="1630" y="135"/>
                        <a:pt x="1389" y="300"/>
                      </a:cubicBezTo>
                      <a:cubicBezTo>
                        <a:pt x="908" y="606"/>
                        <a:pt x="481" y="1185"/>
                        <a:pt x="241" y="2071"/>
                      </a:cubicBezTo>
                      <a:cubicBezTo>
                        <a:pt x="0" y="2967"/>
                        <a:pt x="99" y="3688"/>
                        <a:pt x="350" y="4191"/>
                      </a:cubicBezTo>
                      <a:cubicBezTo>
                        <a:pt x="613" y="4694"/>
                        <a:pt x="1039" y="4989"/>
                        <a:pt x="1564" y="5142"/>
                      </a:cubicBezTo>
                      <a:cubicBezTo>
                        <a:pt x="1914" y="5246"/>
                        <a:pt x="2306" y="5285"/>
                        <a:pt x="2727" y="5285"/>
                      </a:cubicBezTo>
                      <a:cubicBezTo>
                        <a:pt x="2924" y="5285"/>
                        <a:pt x="3127" y="5276"/>
                        <a:pt x="3335" y="5262"/>
                      </a:cubicBezTo>
                      <a:cubicBezTo>
                        <a:pt x="3991" y="5207"/>
                        <a:pt x="4690" y="5098"/>
                        <a:pt x="5379" y="5000"/>
                      </a:cubicBezTo>
                      <a:cubicBezTo>
                        <a:pt x="6078" y="4901"/>
                        <a:pt x="6789" y="4814"/>
                        <a:pt x="7445" y="4770"/>
                      </a:cubicBezTo>
                      <a:cubicBezTo>
                        <a:pt x="7880" y="4741"/>
                        <a:pt x="8296" y="4727"/>
                        <a:pt x="8683" y="4727"/>
                      </a:cubicBezTo>
                      <a:cubicBezTo>
                        <a:pt x="8880" y="4727"/>
                        <a:pt x="9068" y="4730"/>
                        <a:pt x="9248" y="4738"/>
                      </a:cubicBezTo>
                      <a:cubicBezTo>
                        <a:pt x="9763" y="4760"/>
                        <a:pt x="10200" y="4814"/>
                        <a:pt x="10506" y="4858"/>
                      </a:cubicBezTo>
                      <a:cubicBezTo>
                        <a:pt x="10801" y="4913"/>
                        <a:pt x="10975" y="4945"/>
                        <a:pt x="10975" y="4945"/>
                      </a:cubicBezTo>
                      <a:cubicBezTo>
                        <a:pt x="10975" y="4945"/>
                        <a:pt x="10812" y="4891"/>
                        <a:pt x="10528" y="4781"/>
                      </a:cubicBezTo>
                      <a:cubicBezTo>
                        <a:pt x="10243" y="4672"/>
                        <a:pt x="9839" y="4497"/>
                        <a:pt x="9369" y="4257"/>
                      </a:cubicBezTo>
                      <a:cubicBezTo>
                        <a:pt x="9139" y="4136"/>
                        <a:pt x="8888" y="4005"/>
                        <a:pt x="8626" y="3841"/>
                      </a:cubicBezTo>
                      <a:cubicBezTo>
                        <a:pt x="8374" y="3688"/>
                        <a:pt x="8101" y="3513"/>
                        <a:pt x="7827" y="3339"/>
                      </a:cubicBezTo>
                      <a:cubicBezTo>
                        <a:pt x="7554" y="3152"/>
                        <a:pt x="7270" y="2945"/>
                        <a:pt x="6996" y="2737"/>
                      </a:cubicBezTo>
                      <a:cubicBezTo>
                        <a:pt x="6712" y="2540"/>
                        <a:pt x="6439" y="2321"/>
                        <a:pt x="6155" y="2103"/>
                      </a:cubicBezTo>
                      <a:cubicBezTo>
                        <a:pt x="5597" y="1666"/>
                        <a:pt x="5051" y="1228"/>
                        <a:pt x="4515" y="857"/>
                      </a:cubicBezTo>
                      <a:cubicBezTo>
                        <a:pt x="3979" y="485"/>
                        <a:pt x="3444" y="190"/>
                        <a:pt x="2919" y="70"/>
                      </a:cubicBezTo>
                      <a:cubicBezTo>
                        <a:pt x="2739" y="24"/>
                        <a:pt x="2558" y="0"/>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4745800" y="619325"/>
                  <a:ext cx="220825" cy="220625"/>
                </a:xfrm>
                <a:custGeom>
                  <a:avLst/>
                  <a:gdLst/>
                  <a:ahLst/>
                  <a:cxnLst/>
                  <a:rect l="l" t="t" r="r" b="b"/>
                  <a:pathLst>
                    <a:path w="8833" h="8825" extrusionOk="0">
                      <a:moveTo>
                        <a:pt x="2935" y="0"/>
                      </a:moveTo>
                      <a:cubicBezTo>
                        <a:pt x="2908" y="0"/>
                        <a:pt x="2880" y="1"/>
                        <a:pt x="2853" y="2"/>
                      </a:cubicBezTo>
                      <a:cubicBezTo>
                        <a:pt x="2284" y="35"/>
                        <a:pt x="1618" y="319"/>
                        <a:pt x="973" y="964"/>
                      </a:cubicBezTo>
                      <a:cubicBezTo>
                        <a:pt x="328" y="1609"/>
                        <a:pt x="44" y="2276"/>
                        <a:pt x="11" y="2844"/>
                      </a:cubicBezTo>
                      <a:cubicBezTo>
                        <a:pt x="0" y="3128"/>
                        <a:pt x="44" y="3391"/>
                        <a:pt x="142" y="3631"/>
                      </a:cubicBezTo>
                      <a:cubicBezTo>
                        <a:pt x="241" y="3861"/>
                        <a:pt x="394" y="4080"/>
                        <a:pt x="579" y="4277"/>
                      </a:cubicBezTo>
                      <a:cubicBezTo>
                        <a:pt x="951" y="4670"/>
                        <a:pt x="1476" y="4987"/>
                        <a:pt x="2055" y="5271"/>
                      </a:cubicBezTo>
                      <a:cubicBezTo>
                        <a:pt x="2646" y="5555"/>
                        <a:pt x="3301" y="5807"/>
                        <a:pt x="3957" y="6069"/>
                      </a:cubicBezTo>
                      <a:cubicBezTo>
                        <a:pt x="4285" y="6211"/>
                        <a:pt x="4613" y="6342"/>
                        <a:pt x="4930" y="6485"/>
                      </a:cubicBezTo>
                      <a:cubicBezTo>
                        <a:pt x="5247" y="6616"/>
                        <a:pt x="5564" y="6758"/>
                        <a:pt x="5859" y="6911"/>
                      </a:cubicBezTo>
                      <a:cubicBezTo>
                        <a:pt x="6154" y="7053"/>
                        <a:pt x="6438" y="7195"/>
                        <a:pt x="6701" y="7348"/>
                      </a:cubicBezTo>
                      <a:cubicBezTo>
                        <a:pt x="6963" y="7490"/>
                        <a:pt x="7204" y="7644"/>
                        <a:pt x="7434" y="7785"/>
                      </a:cubicBezTo>
                      <a:cubicBezTo>
                        <a:pt x="7652" y="7928"/>
                        <a:pt x="7849" y="8059"/>
                        <a:pt x="8024" y="8179"/>
                      </a:cubicBezTo>
                      <a:cubicBezTo>
                        <a:pt x="8199" y="8310"/>
                        <a:pt x="8340" y="8419"/>
                        <a:pt x="8461" y="8518"/>
                      </a:cubicBezTo>
                      <a:cubicBezTo>
                        <a:pt x="8702" y="8703"/>
                        <a:pt x="8833" y="8824"/>
                        <a:pt x="8833" y="8824"/>
                      </a:cubicBezTo>
                      <a:cubicBezTo>
                        <a:pt x="8833" y="8824"/>
                        <a:pt x="8712" y="8693"/>
                        <a:pt x="8527" y="8452"/>
                      </a:cubicBezTo>
                      <a:cubicBezTo>
                        <a:pt x="8428" y="8332"/>
                        <a:pt x="8319" y="8190"/>
                        <a:pt x="8187" y="8015"/>
                      </a:cubicBezTo>
                      <a:cubicBezTo>
                        <a:pt x="8068" y="7840"/>
                        <a:pt x="7936" y="7644"/>
                        <a:pt x="7794" y="7425"/>
                      </a:cubicBezTo>
                      <a:cubicBezTo>
                        <a:pt x="7652" y="7195"/>
                        <a:pt x="7499" y="6954"/>
                        <a:pt x="7357" y="6692"/>
                      </a:cubicBezTo>
                      <a:cubicBezTo>
                        <a:pt x="7204" y="6430"/>
                        <a:pt x="7062" y="6145"/>
                        <a:pt x="6919" y="5851"/>
                      </a:cubicBezTo>
                      <a:cubicBezTo>
                        <a:pt x="6766" y="5555"/>
                        <a:pt x="6625" y="5239"/>
                        <a:pt x="6493" y="4921"/>
                      </a:cubicBezTo>
                      <a:cubicBezTo>
                        <a:pt x="6351" y="4605"/>
                        <a:pt x="6220" y="4277"/>
                        <a:pt x="6078" y="3949"/>
                      </a:cubicBezTo>
                      <a:cubicBezTo>
                        <a:pt x="5816" y="3293"/>
                        <a:pt x="5564" y="2637"/>
                        <a:pt x="5280" y="2047"/>
                      </a:cubicBezTo>
                      <a:cubicBezTo>
                        <a:pt x="4995" y="1467"/>
                        <a:pt x="4679" y="942"/>
                        <a:pt x="4285" y="570"/>
                      </a:cubicBezTo>
                      <a:cubicBezTo>
                        <a:pt x="4089" y="385"/>
                        <a:pt x="3870" y="232"/>
                        <a:pt x="3640" y="133"/>
                      </a:cubicBezTo>
                      <a:cubicBezTo>
                        <a:pt x="3423" y="45"/>
                        <a:pt x="3188" y="0"/>
                        <a:pt x="2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4857000" y="559625"/>
                  <a:ext cx="133125" cy="271825"/>
                </a:xfrm>
                <a:custGeom>
                  <a:avLst/>
                  <a:gdLst/>
                  <a:ahLst/>
                  <a:cxnLst/>
                  <a:rect l="l" t="t" r="r" b="b"/>
                  <a:pathLst>
                    <a:path w="5325" h="10873" extrusionOk="0">
                      <a:moveTo>
                        <a:pt x="3074" y="0"/>
                      </a:moveTo>
                      <a:cubicBezTo>
                        <a:pt x="2775" y="0"/>
                        <a:pt x="2446" y="42"/>
                        <a:pt x="2089" y="138"/>
                      </a:cubicBezTo>
                      <a:cubicBezTo>
                        <a:pt x="1203" y="379"/>
                        <a:pt x="624" y="805"/>
                        <a:pt x="318" y="1286"/>
                      </a:cubicBezTo>
                      <a:cubicBezTo>
                        <a:pt x="154" y="1527"/>
                        <a:pt x="66" y="1778"/>
                        <a:pt x="34" y="2030"/>
                      </a:cubicBezTo>
                      <a:cubicBezTo>
                        <a:pt x="1" y="2292"/>
                        <a:pt x="23" y="2554"/>
                        <a:pt x="88" y="2817"/>
                      </a:cubicBezTo>
                      <a:cubicBezTo>
                        <a:pt x="209" y="3341"/>
                        <a:pt x="504" y="3877"/>
                        <a:pt x="875" y="4413"/>
                      </a:cubicBezTo>
                      <a:cubicBezTo>
                        <a:pt x="1247" y="4948"/>
                        <a:pt x="1684" y="5495"/>
                        <a:pt x="2122" y="6052"/>
                      </a:cubicBezTo>
                      <a:cubicBezTo>
                        <a:pt x="2340" y="6337"/>
                        <a:pt x="2559" y="6610"/>
                        <a:pt x="2756" y="6894"/>
                      </a:cubicBezTo>
                      <a:cubicBezTo>
                        <a:pt x="2964" y="7167"/>
                        <a:pt x="3171" y="7452"/>
                        <a:pt x="3357" y="7725"/>
                      </a:cubicBezTo>
                      <a:cubicBezTo>
                        <a:pt x="3532" y="7998"/>
                        <a:pt x="3707" y="8271"/>
                        <a:pt x="3860" y="8523"/>
                      </a:cubicBezTo>
                      <a:cubicBezTo>
                        <a:pt x="4024" y="8785"/>
                        <a:pt x="4155" y="9036"/>
                        <a:pt x="4275" y="9266"/>
                      </a:cubicBezTo>
                      <a:cubicBezTo>
                        <a:pt x="4516" y="9736"/>
                        <a:pt x="4691" y="10141"/>
                        <a:pt x="4800" y="10425"/>
                      </a:cubicBezTo>
                      <a:cubicBezTo>
                        <a:pt x="4909" y="10709"/>
                        <a:pt x="4964" y="10873"/>
                        <a:pt x="4964" y="10873"/>
                      </a:cubicBezTo>
                      <a:cubicBezTo>
                        <a:pt x="4964" y="10873"/>
                        <a:pt x="4931" y="10698"/>
                        <a:pt x="4876" y="10403"/>
                      </a:cubicBezTo>
                      <a:cubicBezTo>
                        <a:pt x="4833" y="10097"/>
                        <a:pt x="4778" y="9660"/>
                        <a:pt x="4756" y="9146"/>
                      </a:cubicBezTo>
                      <a:cubicBezTo>
                        <a:pt x="4735" y="8610"/>
                        <a:pt x="4745" y="7998"/>
                        <a:pt x="4789" y="7342"/>
                      </a:cubicBezTo>
                      <a:cubicBezTo>
                        <a:pt x="4833" y="6686"/>
                        <a:pt x="4920" y="5976"/>
                        <a:pt x="5019" y="5276"/>
                      </a:cubicBezTo>
                      <a:cubicBezTo>
                        <a:pt x="5117" y="4588"/>
                        <a:pt x="5226" y="3888"/>
                        <a:pt x="5281" y="3232"/>
                      </a:cubicBezTo>
                      <a:cubicBezTo>
                        <a:pt x="5325" y="2576"/>
                        <a:pt x="5313" y="1975"/>
                        <a:pt x="5160" y="1461"/>
                      </a:cubicBezTo>
                      <a:cubicBezTo>
                        <a:pt x="5007" y="937"/>
                        <a:pt x="4713" y="510"/>
                        <a:pt x="4210" y="247"/>
                      </a:cubicBezTo>
                      <a:cubicBezTo>
                        <a:pt x="3907" y="96"/>
                        <a:pt x="3525" y="0"/>
                        <a:pt x="3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4989025" y="559625"/>
                  <a:ext cx="133100" cy="271825"/>
                </a:xfrm>
                <a:custGeom>
                  <a:avLst/>
                  <a:gdLst/>
                  <a:ahLst/>
                  <a:cxnLst/>
                  <a:rect l="l" t="t" r="r" b="b"/>
                  <a:pathLst>
                    <a:path w="5324" h="10873" extrusionOk="0">
                      <a:moveTo>
                        <a:pt x="2255" y="0"/>
                      </a:moveTo>
                      <a:cubicBezTo>
                        <a:pt x="1806" y="0"/>
                        <a:pt x="1428" y="96"/>
                        <a:pt x="1126" y="247"/>
                      </a:cubicBezTo>
                      <a:cubicBezTo>
                        <a:pt x="612" y="510"/>
                        <a:pt x="317" y="937"/>
                        <a:pt x="164" y="1461"/>
                      </a:cubicBezTo>
                      <a:cubicBezTo>
                        <a:pt x="11" y="1975"/>
                        <a:pt x="0" y="2576"/>
                        <a:pt x="44" y="3232"/>
                      </a:cubicBezTo>
                      <a:cubicBezTo>
                        <a:pt x="98" y="3888"/>
                        <a:pt x="207" y="4588"/>
                        <a:pt x="306" y="5276"/>
                      </a:cubicBezTo>
                      <a:cubicBezTo>
                        <a:pt x="404" y="5976"/>
                        <a:pt x="492" y="6686"/>
                        <a:pt x="535" y="7342"/>
                      </a:cubicBezTo>
                      <a:cubicBezTo>
                        <a:pt x="590" y="7998"/>
                        <a:pt x="590" y="8610"/>
                        <a:pt x="569" y="9146"/>
                      </a:cubicBezTo>
                      <a:cubicBezTo>
                        <a:pt x="547" y="9660"/>
                        <a:pt x="492" y="10097"/>
                        <a:pt x="448" y="10403"/>
                      </a:cubicBezTo>
                      <a:cubicBezTo>
                        <a:pt x="404" y="10698"/>
                        <a:pt x="360" y="10873"/>
                        <a:pt x="360" y="10873"/>
                      </a:cubicBezTo>
                      <a:cubicBezTo>
                        <a:pt x="360" y="10873"/>
                        <a:pt x="416" y="10709"/>
                        <a:pt x="525" y="10425"/>
                      </a:cubicBezTo>
                      <a:cubicBezTo>
                        <a:pt x="634" y="10141"/>
                        <a:pt x="809" y="9736"/>
                        <a:pt x="1050" y="9266"/>
                      </a:cubicBezTo>
                      <a:cubicBezTo>
                        <a:pt x="1169" y="9036"/>
                        <a:pt x="1312" y="8785"/>
                        <a:pt x="1465" y="8523"/>
                      </a:cubicBezTo>
                      <a:cubicBezTo>
                        <a:pt x="1618" y="8271"/>
                        <a:pt x="1793" y="7998"/>
                        <a:pt x="1978" y="7725"/>
                      </a:cubicBezTo>
                      <a:cubicBezTo>
                        <a:pt x="2153" y="7452"/>
                        <a:pt x="2361" y="7167"/>
                        <a:pt x="2569" y="6894"/>
                      </a:cubicBezTo>
                      <a:cubicBezTo>
                        <a:pt x="2777" y="6610"/>
                        <a:pt x="2984" y="6337"/>
                        <a:pt x="3203" y="6052"/>
                      </a:cubicBezTo>
                      <a:cubicBezTo>
                        <a:pt x="3640" y="5495"/>
                        <a:pt x="4077" y="4948"/>
                        <a:pt x="4449" y="4413"/>
                      </a:cubicBezTo>
                      <a:cubicBezTo>
                        <a:pt x="4820" y="3877"/>
                        <a:pt x="5116" y="3341"/>
                        <a:pt x="5236" y="2817"/>
                      </a:cubicBezTo>
                      <a:cubicBezTo>
                        <a:pt x="5301" y="2554"/>
                        <a:pt x="5323" y="2292"/>
                        <a:pt x="5291" y="2030"/>
                      </a:cubicBezTo>
                      <a:cubicBezTo>
                        <a:pt x="5258" y="1778"/>
                        <a:pt x="5170" y="1527"/>
                        <a:pt x="5007" y="1286"/>
                      </a:cubicBezTo>
                      <a:cubicBezTo>
                        <a:pt x="4701" y="805"/>
                        <a:pt x="4121" y="379"/>
                        <a:pt x="3236" y="138"/>
                      </a:cubicBezTo>
                      <a:cubicBezTo>
                        <a:pt x="2879" y="42"/>
                        <a:pt x="2552" y="0"/>
                        <a:pt x="2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5012525" y="619325"/>
                  <a:ext cx="220825" cy="220625"/>
                </a:xfrm>
                <a:custGeom>
                  <a:avLst/>
                  <a:gdLst/>
                  <a:ahLst/>
                  <a:cxnLst/>
                  <a:rect l="l" t="t" r="r" b="b"/>
                  <a:pathLst>
                    <a:path w="8833" h="8825" extrusionOk="0">
                      <a:moveTo>
                        <a:pt x="5900" y="0"/>
                      </a:moveTo>
                      <a:cubicBezTo>
                        <a:pt x="5654" y="0"/>
                        <a:pt x="5411" y="45"/>
                        <a:pt x="5204" y="133"/>
                      </a:cubicBezTo>
                      <a:cubicBezTo>
                        <a:pt x="4963" y="232"/>
                        <a:pt x="4744" y="385"/>
                        <a:pt x="4548" y="570"/>
                      </a:cubicBezTo>
                      <a:cubicBezTo>
                        <a:pt x="4154" y="942"/>
                        <a:pt x="3837" y="1467"/>
                        <a:pt x="3552" y="2047"/>
                      </a:cubicBezTo>
                      <a:cubicBezTo>
                        <a:pt x="3268" y="2637"/>
                        <a:pt x="3017" y="3293"/>
                        <a:pt x="2755" y="3949"/>
                      </a:cubicBezTo>
                      <a:cubicBezTo>
                        <a:pt x="2624" y="4277"/>
                        <a:pt x="2481" y="4605"/>
                        <a:pt x="2350" y="4921"/>
                      </a:cubicBezTo>
                      <a:cubicBezTo>
                        <a:pt x="2208" y="5239"/>
                        <a:pt x="2066" y="5555"/>
                        <a:pt x="1924" y="5851"/>
                      </a:cubicBezTo>
                      <a:cubicBezTo>
                        <a:pt x="1782" y="6145"/>
                        <a:pt x="1629" y="6430"/>
                        <a:pt x="1476" y="6692"/>
                      </a:cubicBezTo>
                      <a:cubicBezTo>
                        <a:pt x="1334" y="6954"/>
                        <a:pt x="1191" y="7195"/>
                        <a:pt x="1050" y="7425"/>
                      </a:cubicBezTo>
                      <a:cubicBezTo>
                        <a:pt x="907" y="7644"/>
                        <a:pt x="765" y="7840"/>
                        <a:pt x="645" y="8015"/>
                      </a:cubicBezTo>
                      <a:cubicBezTo>
                        <a:pt x="514" y="8190"/>
                        <a:pt x="404" y="8332"/>
                        <a:pt x="306" y="8452"/>
                      </a:cubicBezTo>
                      <a:cubicBezTo>
                        <a:pt x="120" y="8693"/>
                        <a:pt x="0" y="8824"/>
                        <a:pt x="0" y="8824"/>
                      </a:cubicBezTo>
                      <a:cubicBezTo>
                        <a:pt x="0" y="8824"/>
                        <a:pt x="131" y="8703"/>
                        <a:pt x="372" y="8518"/>
                      </a:cubicBezTo>
                      <a:cubicBezTo>
                        <a:pt x="492" y="8419"/>
                        <a:pt x="634" y="8310"/>
                        <a:pt x="809" y="8179"/>
                      </a:cubicBezTo>
                      <a:cubicBezTo>
                        <a:pt x="984" y="8059"/>
                        <a:pt x="1181" y="7928"/>
                        <a:pt x="1399" y="7785"/>
                      </a:cubicBezTo>
                      <a:cubicBezTo>
                        <a:pt x="1629" y="7644"/>
                        <a:pt x="1869" y="7490"/>
                        <a:pt x="2131" y="7348"/>
                      </a:cubicBezTo>
                      <a:cubicBezTo>
                        <a:pt x="2394" y="7195"/>
                        <a:pt x="2678" y="7053"/>
                        <a:pt x="2974" y="6911"/>
                      </a:cubicBezTo>
                      <a:cubicBezTo>
                        <a:pt x="3268" y="6758"/>
                        <a:pt x="3586" y="6616"/>
                        <a:pt x="3902" y="6485"/>
                      </a:cubicBezTo>
                      <a:cubicBezTo>
                        <a:pt x="4220" y="6342"/>
                        <a:pt x="4548" y="6211"/>
                        <a:pt x="4876" y="6069"/>
                      </a:cubicBezTo>
                      <a:cubicBezTo>
                        <a:pt x="5532" y="5807"/>
                        <a:pt x="6187" y="5555"/>
                        <a:pt x="6778" y="5271"/>
                      </a:cubicBezTo>
                      <a:cubicBezTo>
                        <a:pt x="7357" y="4987"/>
                        <a:pt x="7881" y="4670"/>
                        <a:pt x="8253" y="4277"/>
                      </a:cubicBezTo>
                      <a:cubicBezTo>
                        <a:pt x="8439" y="4080"/>
                        <a:pt x="8592" y="3861"/>
                        <a:pt x="8690" y="3631"/>
                      </a:cubicBezTo>
                      <a:cubicBezTo>
                        <a:pt x="8789" y="3391"/>
                        <a:pt x="8833" y="3128"/>
                        <a:pt x="8821" y="2844"/>
                      </a:cubicBezTo>
                      <a:cubicBezTo>
                        <a:pt x="8789" y="2276"/>
                        <a:pt x="8505" y="1609"/>
                        <a:pt x="7859" y="964"/>
                      </a:cubicBezTo>
                      <a:cubicBezTo>
                        <a:pt x="7215" y="319"/>
                        <a:pt x="6548" y="35"/>
                        <a:pt x="5979" y="2"/>
                      </a:cubicBezTo>
                      <a:cubicBezTo>
                        <a:pt x="5953" y="1"/>
                        <a:pt x="5926" y="0"/>
                        <a:pt x="5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5020975" y="730775"/>
                  <a:ext cx="274400" cy="132125"/>
                </a:xfrm>
                <a:custGeom>
                  <a:avLst/>
                  <a:gdLst/>
                  <a:ahLst/>
                  <a:cxnLst/>
                  <a:rect l="l" t="t" r="r" b="b"/>
                  <a:pathLst>
                    <a:path w="10976" h="5285" extrusionOk="0">
                      <a:moveTo>
                        <a:pt x="8599" y="0"/>
                      </a:moveTo>
                      <a:cubicBezTo>
                        <a:pt x="8419" y="0"/>
                        <a:pt x="8238" y="24"/>
                        <a:pt x="8058" y="70"/>
                      </a:cubicBezTo>
                      <a:cubicBezTo>
                        <a:pt x="7533" y="190"/>
                        <a:pt x="6997" y="485"/>
                        <a:pt x="6462" y="857"/>
                      </a:cubicBezTo>
                      <a:cubicBezTo>
                        <a:pt x="5925" y="1228"/>
                        <a:pt x="5379" y="1666"/>
                        <a:pt x="4822" y="2103"/>
                      </a:cubicBezTo>
                      <a:cubicBezTo>
                        <a:pt x="4538" y="2321"/>
                        <a:pt x="4264" y="2540"/>
                        <a:pt x="3980" y="2737"/>
                      </a:cubicBezTo>
                      <a:cubicBezTo>
                        <a:pt x="3707" y="2945"/>
                        <a:pt x="3423" y="3152"/>
                        <a:pt x="3149" y="3339"/>
                      </a:cubicBezTo>
                      <a:cubicBezTo>
                        <a:pt x="2876" y="3513"/>
                        <a:pt x="2614" y="3688"/>
                        <a:pt x="2351" y="3841"/>
                      </a:cubicBezTo>
                      <a:cubicBezTo>
                        <a:pt x="2089" y="4005"/>
                        <a:pt x="1837" y="4136"/>
                        <a:pt x="1608" y="4257"/>
                      </a:cubicBezTo>
                      <a:cubicBezTo>
                        <a:pt x="1138" y="4497"/>
                        <a:pt x="744" y="4672"/>
                        <a:pt x="449" y="4781"/>
                      </a:cubicBezTo>
                      <a:cubicBezTo>
                        <a:pt x="165" y="4891"/>
                        <a:pt x="1" y="4945"/>
                        <a:pt x="1" y="4945"/>
                      </a:cubicBezTo>
                      <a:cubicBezTo>
                        <a:pt x="1" y="4945"/>
                        <a:pt x="176" y="4913"/>
                        <a:pt x="471" y="4858"/>
                      </a:cubicBezTo>
                      <a:cubicBezTo>
                        <a:pt x="777" y="4814"/>
                        <a:pt x="1214" y="4760"/>
                        <a:pt x="1739" y="4738"/>
                      </a:cubicBezTo>
                      <a:cubicBezTo>
                        <a:pt x="1916" y="4730"/>
                        <a:pt x="2102" y="4727"/>
                        <a:pt x="2297" y="4727"/>
                      </a:cubicBezTo>
                      <a:cubicBezTo>
                        <a:pt x="2681" y="4727"/>
                        <a:pt x="3097" y="4741"/>
                        <a:pt x="3532" y="4770"/>
                      </a:cubicBezTo>
                      <a:cubicBezTo>
                        <a:pt x="4188" y="4814"/>
                        <a:pt x="4898" y="4901"/>
                        <a:pt x="5598" y="5000"/>
                      </a:cubicBezTo>
                      <a:cubicBezTo>
                        <a:pt x="6297" y="5098"/>
                        <a:pt x="6986" y="5207"/>
                        <a:pt x="7642" y="5262"/>
                      </a:cubicBezTo>
                      <a:cubicBezTo>
                        <a:pt x="7850" y="5276"/>
                        <a:pt x="8053" y="5285"/>
                        <a:pt x="8250" y="5285"/>
                      </a:cubicBezTo>
                      <a:cubicBezTo>
                        <a:pt x="8672" y="5285"/>
                        <a:pt x="9065" y="5246"/>
                        <a:pt x="9424" y="5142"/>
                      </a:cubicBezTo>
                      <a:cubicBezTo>
                        <a:pt x="9938" y="4989"/>
                        <a:pt x="10375" y="4694"/>
                        <a:pt x="10626" y="4191"/>
                      </a:cubicBezTo>
                      <a:cubicBezTo>
                        <a:pt x="10888" y="3688"/>
                        <a:pt x="10976" y="2967"/>
                        <a:pt x="10735" y="2071"/>
                      </a:cubicBezTo>
                      <a:cubicBezTo>
                        <a:pt x="10495" y="1185"/>
                        <a:pt x="10069" y="606"/>
                        <a:pt x="9588" y="300"/>
                      </a:cubicBezTo>
                      <a:cubicBezTo>
                        <a:pt x="9347" y="135"/>
                        <a:pt x="9096" y="48"/>
                        <a:pt x="8845" y="15"/>
                      </a:cubicBezTo>
                      <a:cubicBezTo>
                        <a:pt x="8763" y="5"/>
                        <a:pt x="8681" y="0"/>
                        <a:pt x="8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a:off x="4787050" y="660625"/>
                <a:ext cx="405025" cy="404500"/>
                <a:chOff x="4787050" y="660625"/>
                <a:chExt cx="405025" cy="404500"/>
              </a:xfrm>
            </p:grpSpPr>
            <p:sp>
              <p:nvSpPr>
                <p:cNvPr id="30" name="Google Shape;30;p2"/>
                <p:cNvSpPr/>
                <p:nvPr/>
              </p:nvSpPr>
              <p:spPr>
                <a:xfrm>
                  <a:off x="5033000" y="874600"/>
                  <a:ext cx="159075" cy="61925"/>
                </a:xfrm>
                <a:custGeom>
                  <a:avLst/>
                  <a:gdLst/>
                  <a:ahLst/>
                  <a:cxnLst/>
                  <a:rect l="l" t="t" r="r" b="b"/>
                  <a:pathLst>
                    <a:path w="6363" h="2477" extrusionOk="0">
                      <a:moveTo>
                        <a:pt x="1" y="1"/>
                      </a:moveTo>
                      <a:lnTo>
                        <a:pt x="263" y="100"/>
                      </a:lnTo>
                      <a:cubicBezTo>
                        <a:pt x="427" y="165"/>
                        <a:pt x="668" y="263"/>
                        <a:pt x="941" y="394"/>
                      </a:cubicBezTo>
                      <a:cubicBezTo>
                        <a:pt x="1225" y="526"/>
                        <a:pt x="1553" y="679"/>
                        <a:pt x="1892" y="865"/>
                      </a:cubicBezTo>
                      <a:cubicBezTo>
                        <a:pt x="2231" y="1050"/>
                        <a:pt x="2580" y="1259"/>
                        <a:pt x="2942" y="1466"/>
                      </a:cubicBezTo>
                      <a:cubicBezTo>
                        <a:pt x="3652" y="1871"/>
                        <a:pt x="4363" y="2297"/>
                        <a:pt x="4975" y="2428"/>
                      </a:cubicBezTo>
                      <a:cubicBezTo>
                        <a:pt x="5102" y="2460"/>
                        <a:pt x="5224" y="2476"/>
                        <a:pt x="5340" y="2476"/>
                      </a:cubicBezTo>
                      <a:cubicBezTo>
                        <a:pt x="5502" y="2476"/>
                        <a:pt x="5654" y="2443"/>
                        <a:pt x="5794" y="2374"/>
                      </a:cubicBezTo>
                      <a:cubicBezTo>
                        <a:pt x="6024" y="2264"/>
                        <a:pt x="6210" y="2034"/>
                        <a:pt x="6308" y="1684"/>
                      </a:cubicBezTo>
                      <a:cubicBezTo>
                        <a:pt x="6352" y="1509"/>
                        <a:pt x="6363" y="1346"/>
                        <a:pt x="6341" y="1203"/>
                      </a:cubicBezTo>
                      <a:cubicBezTo>
                        <a:pt x="6330" y="1062"/>
                        <a:pt x="6275" y="941"/>
                        <a:pt x="6199" y="832"/>
                      </a:cubicBezTo>
                      <a:cubicBezTo>
                        <a:pt x="6057" y="613"/>
                        <a:pt x="5816" y="471"/>
                        <a:pt x="5521" y="373"/>
                      </a:cubicBezTo>
                      <a:cubicBezTo>
                        <a:pt x="4991" y="206"/>
                        <a:pt x="4267" y="198"/>
                        <a:pt x="3530" y="198"/>
                      </a:cubicBezTo>
                      <a:cubicBezTo>
                        <a:pt x="3447" y="198"/>
                        <a:pt x="3363" y="198"/>
                        <a:pt x="3280" y="198"/>
                      </a:cubicBezTo>
                      <a:cubicBezTo>
                        <a:pt x="2865" y="198"/>
                        <a:pt x="2461" y="198"/>
                        <a:pt x="2067" y="187"/>
                      </a:cubicBezTo>
                      <a:cubicBezTo>
                        <a:pt x="1684" y="176"/>
                        <a:pt x="1324" y="165"/>
                        <a:pt x="1018" y="132"/>
                      </a:cubicBezTo>
                      <a:cubicBezTo>
                        <a:pt x="712" y="100"/>
                        <a:pt x="449" y="67"/>
                        <a:pt x="274" y="45"/>
                      </a:cubicBezTo>
                      <a:cubicBezTo>
                        <a:pt x="100" y="2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5021275" y="894575"/>
                  <a:ext cx="124075" cy="124100"/>
                </a:xfrm>
                <a:custGeom>
                  <a:avLst/>
                  <a:gdLst/>
                  <a:ahLst/>
                  <a:cxnLst/>
                  <a:rect l="l" t="t" r="r" b="b"/>
                  <a:pathLst>
                    <a:path w="4963" h="4964" extrusionOk="0">
                      <a:moveTo>
                        <a:pt x="0" y="0"/>
                      </a:moveTo>
                      <a:cubicBezTo>
                        <a:pt x="0" y="0"/>
                        <a:pt x="66" y="88"/>
                        <a:pt x="175" y="219"/>
                      </a:cubicBezTo>
                      <a:cubicBezTo>
                        <a:pt x="284" y="361"/>
                        <a:pt x="448" y="569"/>
                        <a:pt x="623" y="820"/>
                      </a:cubicBezTo>
                      <a:cubicBezTo>
                        <a:pt x="798" y="1072"/>
                        <a:pt x="994" y="1366"/>
                        <a:pt x="1202" y="1706"/>
                      </a:cubicBezTo>
                      <a:cubicBezTo>
                        <a:pt x="1410" y="2034"/>
                        <a:pt x="1607" y="2383"/>
                        <a:pt x="1815" y="2744"/>
                      </a:cubicBezTo>
                      <a:cubicBezTo>
                        <a:pt x="2230" y="3465"/>
                        <a:pt x="2634" y="4176"/>
                        <a:pt x="3093" y="4592"/>
                      </a:cubicBezTo>
                      <a:cubicBezTo>
                        <a:pt x="3323" y="4810"/>
                        <a:pt x="3564" y="4941"/>
                        <a:pt x="3826" y="4963"/>
                      </a:cubicBezTo>
                      <a:cubicBezTo>
                        <a:pt x="3957" y="4963"/>
                        <a:pt x="4088" y="4941"/>
                        <a:pt x="4230" y="4886"/>
                      </a:cubicBezTo>
                      <a:cubicBezTo>
                        <a:pt x="4361" y="4843"/>
                        <a:pt x="4492" y="4745"/>
                        <a:pt x="4624" y="4624"/>
                      </a:cubicBezTo>
                      <a:cubicBezTo>
                        <a:pt x="4744" y="4493"/>
                        <a:pt x="4842" y="4362"/>
                        <a:pt x="4886" y="4230"/>
                      </a:cubicBezTo>
                      <a:cubicBezTo>
                        <a:pt x="4941" y="4089"/>
                        <a:pt x="4963" y="3958"/>
                        <a:pt x="4963" y="3826"/>
                      </a:cubicBezTo>
                      <a:cubicBezTo>
                        <a:pt x="4941" y="3564"/>
                        <a:pt x="4810" y="3324"/>
                        <a:pt x="4591" y="3094"/>
                      </a:cubicBezTo>
                      <a:cubicBezTo>
                        <a:pt x="4176" y="2634"/>
                        <a:pt x="3465" y="2230"/>
                        <a:pt x="2743" y="1815"/>
                      </a:cubicBezTo>
                      <a:cubicBezTo>
                        <a:pt x="2383" y="1607"/>
                        <a:pt x="2033" y="1410"/>
                        <a:pt x="1705" y="1203"/>
                      </a:cubicBezTo>
                      <a:cubicBezTo>
                        <a:pt x="1366" y="995"/>
                        <a:pt x="1071" y="798"/>
                        <a:pt x="819" y="623"/>
                      </a:cubicBezTo>
                      <a:cubicBezTo>
                        <a:pt x="568" y="448"/>
                        <a:pt x="360" y="285"/>
                        <a:pt x="219" y="175"/>
                      </a:cubicBezTo>
                      <a:cubicBezTo>
                        <a:pt x="88" y="6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01300" y="906300"/>
                  <a:ext cx="62625" cy="158825"/>
                </a:xfrm>
                <a:custGeom>
                  <a:avLst/>
                  <a:gdLst/>
                  <a:ahLst/>
                  <a:cxnLst/>
                  <a:rect l="l" t="t" r="r" b="b"/>
                  <a:pathLst>
                    <a:path w="2505" h="6353" extrusionOk="0">
                      <a:moveTo>
                        <a:pt x="1" y="1"/>
                      </a:moveTo>
                      <a:cubicBezTo>
                        <a:pt x="1" y="1"/>
                        <a:pt x="22" y="100"/>
                        <a:pt x="44" y="275"/>
                      </a:cubicBezTo>
                      <a:cubicBezTo>
                        <a:pt x="66" y="450"/>
                        <a:pt x="99" y="712"/>
                        <a:pt x="132" y="1018"/>
                      </a:cubicBezTo>
                      <a:cubicBezTo>
                        <a:pt x="165" y="1324"/>
                        <a:pt x="176" y="1684"/>
                        <a:pt x="187" y="2067"/>
                      </a:cubicBezTo>
                      <a:cubicBezTo>
                        <a:pt x="197" y="2461"/>
                        <a:pt x="197" y="2865"/>
                        <a:pt x="197" y="3280"/>
                      </a:cubicBezTo>
                      <a:cubicBezTo>
                        <a:pt x="197" y="4101"/>
                        <a:pt x="187" y="4932"/>
                        <a:pt x="372" y="5522"/>
                      </a:cubicBezTo>
                      <a:cubicBezTo>
                        <a:pt x="471" y="5817"/>
                        <a:pt x="613" y="6057"/>
                        <a:pt x="831" y="6200"/>
                      </a:cubicBezTo>
                      <a:cubicBezTo>
                        <a:pt x="941" y="6276"/>
                        <a:pt x="1061" y="6331"/>
                        <a:pt x="1203" y="6341"/>
                      </a:cubicBezTo>
                      <a:cubicBezTo>
                        <a:pt x="1251" y="6349"/>
                        <a:pt x="1301" y="6352"/>
                        <a:pt x="1354" y="6352"/>
                      </a:cubicBezTo>
                      <a:cubicBezTo>
                        <a:pt x="1457" y="6352"/>
                        <a:pt x="1568" y="6338"/>
                        <a:pt x="1684" y="6309"/>
                      </a:cubicBezTo>
                      <a:cubicBezTo>
                        <a:pt x="2034" y="6210"/>
                        <a:pt x="2264" y="6025"/>
                        <a:pt x="2373" y="5795"/>
                      </a:cubicBezTo>
                      <a:cubicBezTo>
                        <a:pt x="2493" y="5554"/>
                        <a:pt x="2504" y="5281"/>
                        <a:pt x="2427" y="4975"/>
                      </a:cubicBezTo>
                      <a:cubicBezTo>
                        <a:pt x="2296" y="4363"/>
                        <a:pt x="1870" y="3652"/>
                        <a:pt x="1465" y="2942"/>
                      </a:cubicBezTo>
                      <a:cubicBezTo>
                        <a:pt x="1258" y="2581"/>
                        <a:pt x="1050" y="2231"/>
                        <a:pt x="865" y="1893"/>
                      </a:cubicBezTo>
                      <a:cubicBezTo>
                        <a:pt x="678" y="1553"/>
                        <a:pt x="525" y="1225"/>
                        <a:pt x="394" y="941"/>
                      </a:cubicBezTo>
                      <a:cubicBezTo>
                        <a:pt x="263" y="668"/>
                        <a:pt x="165" y="428"/>
                        <a:pt x="99" y="26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915500" y="906300"/>
                  <a:ext cx="62325" cy="158825"/>
                </a:xfrm>
                <a:custGeom>
                  <a:avLst/>
                  <a:gdLst/>
                  <a:ahLst/>
                  <a:cxnLst/>
                  <a:rect l="l" t="t" r="r" b="b"/>
                  <a:pathLst>
                    <a:path w="2493" h="6353" extrusionOk="0">
                      <a:moveTo>
                        <a:pt x="2493" y="1"/>
                      </a:moveTo>
                      <a:lnTo>
                        <a:pt x="2395" y="263"/>
                      </a:lnTo>
                      <a:cubicBezTo>
                        <a:pt x="2329" y="428"/>
                        <a:pt x="2230" y="668"/>
                        <a:pt x="2099" y="941"/>
                      </a:cubicBezTo>
                      <a:cubicBezTo>
                        <a:pt x="1968" y="1225"/>
                        <a:pt x="1815" y="1553"/>
                        <a:pt x="1629" y="1893"/>
                      </a:cubicBezTo>
                      <a:cubicBezTo>
                        <a:pt x="1443" y="2231"/>
                        <a:pt x="1236" y="2581"/>
                        <a:pt x="1028" y="2942"/>
                      </a:cubicBezTo>
                      <a:cubicBezTo>
                        <a:pt x="624" y="3652"/>
                        <a:pt x="197" y="4363"/>
                        <a:pt x="66" y="4975"/>
                      </a:cubicBezTo>
                      <a:cubicBezTo>
                        <a:pt x="0" y="5281"/>
                        <a:pt x="0" y="5554"/>
                        <a:pt x="121" y="5795"/>
                      </a:cubicBezTo>
                      <a:cubicBezTo>
                        <a:pt x="230" y="6025"/>
                        <a:pt x="459" y="6210"/>
                        <a:pt x="809" y="6309"/>
                      </a:cubicBezTo>
                      <a:cubicBezTo>
                        <a:pt x="925" y="6338"/>
                        <a:pt x="1037" y="6352"/>
                        <a:pt x="1140" y="6352"/>
                      </a:cubicBezTo>
                      <a:cubicBezTo>
                        <a:pt x="1192" y="6352"/>
                        <a:pt x="1242" y="6349"/>
                        <a:pt x="1290" y="6341"/>
                      </a:cubicBezTo>
                      <a:cubicBezTo>
                        <a:pt x="1433" y="6331"/>
                        <a:pt x="1552" y="6276"/>
                        <a:pt x="1662" y="6200"/>
                      </a:cubicBezTo>
                      <a:cubicBezTo>
                        <a:pt x="1880" y="6057"/>
                        <a:pt x="2023" y="5817"/>
                        <a:pt x="2121" y="5522"/>
                      </a:cubicBezTo>
                      <a:cubicBezTo>
                        <a:pt x="2307" y="4932"/>
                        <a:pt x="2296" y="4101"/>
                        <a:pt x="2296" y="3280"/>
                      </a:cubicBezTo>
                      <a:cubicBezTo>
                        <a:pt x="2296" y="2865"/>
                        <a:pt x="2296" y="2461"/>
                        <a:pt x="2307" y="2067"/>
                      </a:cubicBezTo>
                      <a:cubicBezTo>
                        <a:pt x="2318" y="1684"/>
                        <a:pt x="2339" y="1324"/>
                        <a:pt x="2361" y="1018"/>
                      </a:cubicBezTo>
                      <a:cubicBezTo>
                        <a:pt x="2395" y="712"/>
                        <a:pt x="2427" y="450"/>
                        <a:pt x="2449" y="275"/>
                      </a:cubicBezTo>
                      <a:cubicBezTo>
                        <a:pt x="2482" y="100"/>
                        <a:pt x="2493" y="1"/>
                        <a:pt x="2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833800" y="894575"/>
                  <a:ext cx="124075" cy="124100"/>
                </a:xfrm>
                <a:custGeom>
                  <a:avLst/>
                  <a:gdLst/>
                  <a:ahLst/>
                  <a:cxnLst/>
                  <a:rect l="l" t="t" r="r" b="b"/>
                  <a:pathLst>
                    <a:path w="4963" h="4964" extrusionOk="0">
                      <a:moveTo>
                        <a:pt x="4963" y="0"/>
                      </a:moveTo>
                      <a:lnTo>
                        <a:pt x="4963" y="0"/>
                      </a:lnTo>
                      <a:cubicBezTo>
                        <a:pt x="4963" y="0"/>
                        <a:pt x="4886" y="66"/>
                        <a:pt x="4744" y="175"/>
                      </a:cubicBezTo>
                      <a:cubicBezTo>
                        <a:pt x="4602" y="285"/>
                        <a:pt x="4395" y="448"/>
                        <a:pt x="4143" y="623"/>
                      </a:cubicBezTo>
                      <a:cubicBezTo>
                        <a:pt x="3892" y="798"/>
                        <a:pt x="3596" y="995"/>
                        <a:pt x="3258" y="1203"/>
                      </a:cubicBezTo>
                      <a:cubicBezTo>
                        <a:pt x="2930" y="1410"/>
                        <a:pt x="2580" y="1607"/>
                        <a:pt x="2219" y="1815"/>
                      </a:cubicBezTo>
                      <a:cubicBezTo>
                        <a:pt x="1509" y="2230"/>
                        <a:pt x="798" y="2634"/>
                        <a:pt x="372" y="3094"/>
                      </a:cubicBezTo>
                      <a:cubicBezTo>
                        <a:pt x="153" y="3324"/>
                        <a:pt x="22" y="3564"/>
                        <a:pt x="11" y="3826"/>
                      </a:cubicBezTo>
                      <a:cubicBezTo>
                        <a:pt x="0" y="3958"/>
                        <a:pt x="22" y="4089"/>
                        <a:pt x="76" y="4230"/>
                      </a:cubicBezTo>
                      <a:cubicBezTo>
                        <a:pt x="131" y="4362"/>
                        <a:pt x="219" y="4493"/>
                        <a:pt x="339" y="4624"/>
                      </a:cubicBezTo>
                      <a:cubicBezTo>
                        <a:pt x="470" y="4745"/>
                        <a:pt x="601" y="4843"/>
                        <a:pt x="743" y="4886"/>
                      </a:cubicBezTo>
                      <a:cubicBezTo>
                        <a:pt x="875" y="4941"/>
                        <a:pt x="1006" y="4963"/>
                        <a:pt x="1137" y="4963"/>
                      </a:cubicBezTo>
                      <a:cubicBezTo>
                        <a:pt x="1399" y="4941"/>
                        <a:pt x="1640" y="4810"/>
                        <a:pt x="1869" y="4592"/>
                      </a:cubicBezTo>
                      <a:cubicBezTo>
                        <a:pt x="2339" y="4176"/>
                        <a:pt x="2733" y="3465"/>
                        <a:pt x="3148" y="2744"/>
                      </a:cubicBezTo>
                      <a:cubicBezTo>
                        <a:pt x="3356" y="2383"/>
                        <a:pt x="3564" y="2034"/>
                        <a:pt x="3761" y="1706"/>
                      </a:cubicBezTo>
                      <a:cubicBezTo>
                        <a:pt x="3968" y="1366"/>
                        <a:pt x="4165" y="1072"/>
                        <a:pt x="4339" y="820"/>
                      </a:cubicBezTo>
                      <a:cubicBezTo>
                        <a:pt x="4514" y="569"/>
                        <a:pt x="4679" y="361"/>
                        <a:pt x="4788" y="219"/>
                      </a:cubicBezTo>
                      <a:cubicBezTo>
                        <a:pt x="4897" y="88"/>
                        <a:pt x="496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787050" y="874600"/>
                  <a:ext cx="159075" cy="61925"/>
                </a:xfrm>
                <a:custGeom>
                  <a:avLst/>
                  <a:gdLst/>
                  <a:ahLst/>
                  <a:cxnLst/>
                  <a:rect l="l" t="t" r="r" b="b"/>
                  <a:pathLst>
                    <a:path w="6363" h="2477" extrusionOk="0">
                      <a:moveTo>
                        <a:pt x="6362" y="1"/>
                      </a:moveTo>
                      <a:cubicBezTo>
                        <a:pt x="6362" y="1"/>
                        <a:pt x="6264" y="23"/>
                        <a:pt x="6090" y="45"/>
                      </a:cubicBezTo>
                      <a:cubicBezTo>
                        <a:pt x="5915" y="67"/>
                        <a:pt x="5663" y="100"/>
                        <a:pt x="5346" y="132"/>
                      </a:cubicBezTo>
                      <a:cubicBezTo>
                        <a:pt x="5040" y="165"/>
                        <a:pt x="4690" y="176"/>
                        <a:pt x="4297" y="187"/>
                      </a:cubicBezTo>
                      <a:cubicBezTo>
                        <a:pt x="3903" y="198"/>
                        <a:pt x="3498" y="198"/>
                        <a:pt x="3083" y="198"/>
                      </a:cubicBezTo>
                      <a:cubicBezTo>
                        <a:pt x="3000" y="198"/>
                        <a:pt x="2916" y="198"/>
                        <a:pt x="2833" y="198"/>
                      </a:cubicBezTo>
                      <a:cubicBezTo>
                        <a:pt x="2099" y="198"/>
                        <a:pt x="1382" y="206"/>
                        <a:pt x="843" y="373"/>
                      </a:cubicBezTo>
                      <a:cubicBezTo>
                        <a:pt x="547" y="471"/>
                        <a:pt x="306" y="613"/>
                        <a:pt x="165" y="832"/>
                      </a:cubicBezTo>
                      <a:cubicBezTo>
                        <a:pt x="88" y="941"/>
                        <a:pt x="44" y="1062"/>
                        <a:pt x="22" y="1203"/>
                      </a:cubicBezTo>
                      <a:cubicBezTo>
                        <a:pt x="0" y="1346"/>
                        <a:pt x="12" y="1509"/>
                        <a:pt x="56" y="1684"/>
                      </a:cubicBezTo>
                      <a:cubicBezTo>
                        <a:pt x="153" y="2034"/>
                        <a:pt x="340" y="2264"/>
                        <a:pt x="569" y="2374"/>
                      </a:cubicBezTo>
                      <a:cubicBezTo>
                        <a:pt x="709" y="2443"/>
                        <a:pt x="861" y="2476"/>
                        <a:pt x="1024" y="2476"/>
                      </a:cubicBezTo>
                      <a:cubicBezTo>
                        <a:pt x="1140" y="2476"/>
                        <a:pt x="1262" y="2460"/>
                        <a:pt x="1389" y="2428"/>
                      </a:cubicBezTo>
                      <a:cubicBezTo>
                        <a:pt x="2001" y="2297"/>
                        <a:pt x="2711" y="1871"/>
                        <a:pt x="3422" y="1466"/>
                      </a:cubicBezTo>
                      <a:cubicBezTo>
                        <a:pt x="3783" y="1259"/>
                        <a:pt x="4132" y="1050"/>
                        <a:pt x="4472" y="865"/>
                      </a:cubicBezTo>
                      <a:cubicBezTo>
                        <a:pt x="4822" y="679"/>
                        <a:pt x="5138" y="526"/>
                        <a:pt x="5422" y="394"/>
                      </a:cubicBezTo>
                      <a:cubicBezTo>
                        <a:pt x="5696" y="263"/>
                        <a:pt x="5937" y="165"/>
                        <a:pt x="6100" y="100"/>
                      </a:cubicBezTo>
                      <a:lnTo>
                        <a:pt x="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787050" y="789350"/>
                  <a:ext cx="159075" cy="61775"/>
                </a:xfrm>
                <a:custGeom>
                  <a:avLst/>
                  <a:gdLst/>
                  <a:ahLst/>
                  <a:cxnLst/>
                  <a:rect l="l" t="t" r="r" b="b"/>
                  <a:pathLst>
                    <a:path w="6363" h="2471" extrusionOk="0">
                      <a:moveTo>
                        <a:pt x="1017" y="0"/>
                      </a:moveTo>
                      <a:cubicBezTo>
                        <a:pt x="857" y="0"/>
                        <a:pt x="707" y="30"/>
                        <a:pt x="569" y="99"/>
                      </a:cubicBezTo>
                      <a:cubicBezTo>
                        <a:pt x="340" y="208"/>
                        <a:pt x="153" y="438"/>
                        <a:pt x="56" y="787"/>
                      </a:cubicBezTo>
                      <a:cubicBezTo>
                        <a:pt x="12" y="962"/>
                        <a:pt x="0" y="1127"/>
                        <a:pt x="22" y="1268"/>
                      </a:cubicBezTo>
                      <a:cubicBezTo>
                        <a:pt x="44" y="1411"/>
                        <a:pt x="88" y="1531"/>
                        <a:pt x="165" y="1640"/>
                      </a:cubicBezTo>
                      <a:cubicBezTo>
                        <a:pt x="306" y="1859"/>
                        <a:pt x="547" y="2001"/>
                        <a:pt x="843" y="2099"/>
                      </a:cubicBezTo>
                      <a:cubicBezTo>
                        <a:pt x="1378" y="2265"/>
                        <a:pt x="2088" y="2274"/>
                        <a:pt x="2816" y="2274"/>
                      </a:cubicBezTo>
                      <a:cubicBezTo>
                        <a:pt x="2905" y="2274"/>
                        <a:pt x="2994" y="2274"/>
                        <a:pt x="3083" y="2274"/>
                      </a:cubicBezTo>
                      <a:cubicBezTo>
                        <a:pt x="3498" y="2274"/>
                        <a:pt x="3903" y="2274"/>
                        <a:pt x="4297" y="2285"/>
                      </a:cubicBezTo>
                      <a:cubicBezTo>
                        <a:pt x="4690" y="2296"/>
                        <a:pt x="5040" y="2318"/>
                        <a:pt x="5346" y="2340"/>
                      </a:cubicBezTo>
                      <a:cubicBezTo>
                        <a:pt x="5663" y="2373"/>
                        <a:pt x="5915" y="2405"/>
                        <a:pt x="6090" y="2427"/>
                      </a:cubicBezTo>
                      <a:cubicBezTo>
                        <a:pt x="6265" y="2460"/>
                        <a:pt x="6362" y="2471"/>
                        <a:pt x="6362" y="2471"/>
                      </a:cubicBezTo>
                      <a:lnTo>
                        <a:pt x="6100" y="2373"/>
                      </a:lnTo>
                      <a:cubicBezTo>
                        <a:pt x="5937" y="2307"/>
                        <a:pt x="5696" y="2208"/>
                        <a:pt x="5422" y="2077"/>
                      </a:cubicBezTo>
                      <a:cubicBezTo>
                        <a:pt x="5138" y="1946"/>
                        <a:pt x="4822" y="1793"/>
                        <a:pt x="4472" y="1608"/>
                      </a:cubicBezTo>
                      <a:cubicBezTo>
                        <a:pt x="4132" y="1421"/>
                        <a:pt x="3783" y="1214"/>
                        <a:pt x="3422" y="1006"/>
                      </a:cubicBezTo>
                      <a:cubicBezTo>
                        <a:pt x="2711" y="602"/>
                        <a:pt x="2001" y="175"/>
                        <a:pt x="1389" y="44"/>
                      </a:cubicBezTo>
                      <a:cubicBezTo>
                        <a:pt x="1259" y="16"/>
                        <a:pt x="1135" y="0"/>
                        <a:pt x="1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833800" y="707300"/>
                  <a:ext cx="124075" cy="123900"/>
                </a:xfrm>
                <a:custGeom>
                  <a:avLst/>
                  <a:gdLst/>
                  <a:ahLst/>
                  <a:cxnLst/>
                  <a:rect l="l" t="t" r="r" b="b"/>
                  <a:pathLst>
                    <a:path w="4963" h="4956" extrusionOk="0">
                      <a:moveTo>
                        <a:pt x="1073" y="0"/>
                      </a:moveTo>
                      <a:cubicBezTo>
                        <a:pt x="963" y="0"/>
                        <a:pt x="853" y="23"/>
                        <a:pt x="743" y="69"/>
                      </a:cubicBezTo>
                      <a:cubicBezTo>
                        <a:pt x="601" y="124"/>
                        <a:pt x="470" y="211"/>
                        <a:pt x="339" y="331"/>
                      </a:cubicBezTo>
                      <a:cubicBezTo>
                        <a:pt x="219" y="462"/>
                        <a:pt x="131" y="593"/>
                        <a:pt x="76" y="736"/>
                      </a:cubicBezTo>
                      <a:cubicBezTo>
                        <a:pt x="22" y="867"/>
                        <a:pt x="0" y="998"/>
                        <a:pt x="11" y="1129"/>
                      </a:cubicBezTo>
                      <a:cubicBezTo>
                        <a:pt x="22" y="1392"/>
                        <a:pt x="153" y="1632"/>
                        <a:pt x="372" y="1861"/>
                      </a:cubicBezTo>
                      <a:cubicBezTo>
                        <a:pt x="798" y="2332"/>
                        <a:pt x="1509" y="2725"/>
                        <a:pt x="2219" y="3141"/>
                      </a:cubicBezTo>
                      <a:cubicBezTo>
                        <a:pt x="2580" y="3348"/>
                        <a:pt x="2930" y="3556"/>
                        <a:pt x="3258" y="3753"/>
                      </a:cubicBezTo>
                      <a:cubicBezTo>
                        <a:pt x="3596" y="3960"/>
                        <a:pt x="3892" y="4157"/>
                        <a:pt x="4143" y="4332"/>
                      </a:cubicBezTo>
                      <a:cubicBezTo>
                        <a:pt x="4395" y="4507"/>
                        <a:pt x="4602" y="4671"/>
                        <a:pt x="4744" y="4780"/>
                      </a:cubicBezTo>
                      <a:cubicBezTo>
                        <a:pt x="4886" y="4890"/>
                        <a:pt x="4963" y="4955"/>
                        <a:pt x="4963" y="4955"/>
                      </a:cubicBezTo>
                      <a:cubicBezTo>
                        <a:pt x="4963" y="4955"/>
                        <a:pt x="4897" y="4878"/>
                        <a:pt x="4788" y="4737"/>
                      </a:cubicBezTo>
                      <a:cubicBezTo>
                        <a:pt x="4679" y="4594"/>
                        <a:pt x="4514" y="4387"/>
                        <a:pt x="4339" y="4135"/>
                      </a:cubicBezTo>
                      <a:cubicBezTo>
                        <a:pt x="4165" y="3884"/>
                        <a:pt x="3968" y="3588"/>
                        <a:pt x="3761" y="3250"/>
                      </a:cubicBezTo>
                      <a:cubicBezTo>
                        <a:pt x="3564" y="2922"/>
                        <a:pt x="3356" y="2572"/>
                        <a:pt x="3148" y="2211"/>
                      </a:cubicBezTo>
                      <a:cubicBezTo>
                        <a:pt x="2733" y="1501"/>
                        <a:pt x="2339" y="790"/>
                        <a:pt x="1869" y="364"/>
                      </a:cubicBezTo>
                      <a:cubicBezTo>
                        <a:pt x="1640" y="145"/>
                        <a:pt x="1399" y="14"/>
                        <a:pt x="1137" y="3"/>
                      </a:cubicBezTo>
                      <a:cubicBezTo>
                        <a:pt x="1116" y="1"/>
                        <a:pt x="1094" y="0"/>
                        <a:pt x="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4915500" y="660625"/>
                  <a:ext cx="62325" cy="158800"/>
                </a:xfrm>
                <a:custGeom>
                  <a:avLst/>
                  <a:gdLst/>
                  <a:ahLst/>
                  <a:cxnLst/>
                  <a:rect l="l" t="t" r="r" b="b"/>
                  <a:pathLst>
                    <a:path w="2493" h="6352" extrusionOk="0">
                      <a:moveTo>
                        <a:pt x="1143" y="1"/>
                      </a:moveTo>
                      <a:cubicBezTo>
                        <a:pt x="1039" y="1"/>
                        <a:pt x="926" y="16"/>
                        <a:pt x="809" y="45"/>
                      </a:cubicBezTo>
                      <a:cubicBezTo>
                        <a:pt x="459" y="143"/>
                        <a:pt x="230" y="329"/>
                        <a:pt x="121" y="558"/>
                      </a:cubicBezTo>
                      <a:cubicBezTo>
                        <a:pt x="0" y="799"/>
                        <a:pt x="0" y="1072"/>
                        <a:pt x="66" y="1378"/>
                      </a:cubicBezTo>
                      <a:cubicBezTo>
                        <a:pt x="197" y="1991"/>
                        <a:pt x="624" y="2701"/>
                        <a:pt x="1028" y="3412"/>
                      </a:cubicBezTo>
                      <a:cubicBezTo>
                        <a:pt x="1236" y="3772"/>
                        <a:pt x="1443" y="4122"/>
                        <a:pt x="1629" y="4461"/>
                      </a:cubicBezTo>
                      <a:cubicBezTo>
                        <a:pt x="1815" y="4811"/>
                        <a:pt x="1968" y="5127"/>
                        <a:pt x="2099" y="5412"/>
                      </a:cubicBezTo>
                      <a:cubicBezTo>
                        <a:pt x="2230" y="5685"/>
                        <a:pt x="2329" y="5926"/>
                        <a:pt x="2395" y="6089"/>
                      </a:cubicBezTo>
                      <a:lnTo>
                        <a:pt x="2493" y="6352"/>
                      </a:lnTo>
                      <a:cubicBezTo>
                        <a:pt x="2493" y="6352"/>
                        <a:pt x="2482" y="6254"/>
                        <a:pt x="2449" y="6079"/>
                      </a:cubicBezTo>
                      <a:cubicBezTo>
                        <a:pt x="2427" y="5904"/>
                        <a:pt x="2395" y="5652"/>
                        <a:pt x="2361" y="5336"/>
                      </a:cubicBezTo>
                      <a:cubicBezTo>
                        <a:pt x="2339" y="5030"/>
                        <a:pt x="2318" y="4680"/>
                        <a:pt x="2307" y="4286"/>
                      </a:cubicBezTo>
                      <a:cubicBezTo>
                        <a:pt x="2296" y="3893"/>
                        <a:pt x="2296" y="3488"/>
                        <a:pt x="2296" y="3072"/>
                      </a:cubicBezTo>
                      <a:cubicBezTo>
                        <a:pt x="2296" y="2253"/>
                        <a:pt x="2307" y="1433"/>
                        <a:pt x="2121" y="832"/>
                      </a:cubicBezTo>
                      <a:cubicBezTo>
                        <a:pt x="2023" y="536"/>
                        <a:pt x="1880" y="296"/>
                        <a:pt x="1662" y="154"/>
                      </a:cubicBezTo>
                      <a:cubicBezTo>
                        <a:pt x="1552" y="77"/>
                        <a:pt x="1433" y="33"/>
                        <a:pt x="1290" y="12"/>
                      </a:cubicBezTo>
                      <a:cubicBezTo>
                        <a:pt x="1243" y="4"/>
                        <a:pt x="1194"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5001300" y="660625"/>
                  <a:ext cx="62625" cy="158800"/>
                </a:xfrm>
                <a:custGeom>
                  <a:avLst/>
                  <a:gdLst/>
                  <a:ahLst/>
                  <a:cxnLst/>
                  <a:rect l="l" t="t" r="r" b="b"/>
                  <a:pathLst>
                    <a:path w="2505" h="6352" extrusionOk="0">
                      <a:moveTo>
                        <a:pt x="1351" y="1"/>
                      </a:moveTo>
                      <a:cubicBezTo>
                        <a:pt x="1300" y="1"/>
                        <a:pt x="1250" y="4"/>
                        <a:pt x="1203" y="12"/>
                      </a:cubicBezTo>
                      <a:cubicBezTo>
                        <a:pt x="1061" y="33"/>
                        <a:pt x="941" y="77"/>
                        <a:pt x="831" y="154"/>
                      </a:cubicBezTo>
                      <a:cubicBezTo>
                        <a:pt x="613" y="296"/>
                        <a:pt x="471" y="536"/>
                        <a:pt x="372" y="832"/>
                      </a:cubicBezTo>
                      <a:cubicBezTo>
                        <a:pt x="187" y="1433"/>
                        <a:pt x="197" y="2253"/>
                        <a:pt x="197" y="3072"/>
                      </a:cubicBezTo>
                      <a:cubicBezTo>
                        <a:pt x="197" y="3488"/>
                        <a:pt x="197" y="3893"/>
                        <a:pt x="187" y="4286"/>
                      </a:cubicBezTo>
                      <a:cubicBezTo>
                        <a:pt x="176" y="4680"/>
                        <a:pt x="165" y="5030"/>
                        <a:pt x="132" y="5336"/>
                      </a:cubicBezTo>
                      <a:cubicBezTo>
                        <a:pt x="99" y="5652"/>
                        <a:pt x="66" y="5904"/>
                        <a:pt x="44" y="6079"/>
                      </a:cubicBezTo>
                      <a:cubicBezTo>
                        <a:pt x="22" y="6254"/>
                        <a:pt x="1" y="6352"/>
                        <a:pt x="1" y="6352"/>
                      </a:cubicBezTo>
                      <a:lnTo>
                        <a:pt x="99" y="6089"/>
                      </a:lnTo>
                      <a:cubicBezTo>
                        <a:pt x="165" y="5926"/>
                        <a:pt x="263" y="5685"/>
                        <a:pt x="394" y="5412"/>
                      </a:cubicBezTo>
                      <a:cubicBezTo>
                        <a:pt x="525" y="5127"/>
                        <a:pt x="678" y="4811"/>
                        <a:pt x="865" y="4461"/>
                      </a:cubicBezTo>
                      <a:cubicBezTo>
                        <a:pt x="1050" y="4122"/>
                        <a:pt x="1258" y="3772"/>
                        <a:pt x="1465" y="3412"/>
                      </a:cubicBezTo>
                      <a:cubicBezTo>
                        <a:pt x="1870" y="2701"/>
                        <a:pt x="2296" y="1991"/>
                        <a:pt x="2427" y="1378"/>
                      </a:cubicBezTo>
                      <a:cubicBezTo>
                        <a:pt x="2504" y="1072"/>
                        <a:pt x="2493" y="799"/>
                        <a:pt x="2373" y="558"/>
                      </a:cubicBezTo>
                      <a:cubicBezTo>
                        <a:pt x="2264" y="329"/>
                        <a:pt x="2034" y="143"/>
                        <a:pt x="1684" y="45"/>
                      </a:cubicBezTo>
                      <a:cubicBezTo>
                        <a:pt x="1567" y="16"/>
                        <a:pt x="1455" y="1"/>
                        <a:pt x="1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5021275" y="707300"/>
                  <a:ext cx="124075" cy="123900"/>
                </a:xfrm>
                <a:custGeom>
                  <a:avLst/>
                  <a:gdLst/>
                  <a:ahLst/>
                  <a:cxnLst/>
                  <a:rect l="l" t="t" r="r" b="b"/>
                  <a:pathLst>
                    <a:path w="4963" h="4956" extrusionOk="0">
                      <a:moveTo>
                        <a:pt x="3890" y="0"/>
                      </a:moveTo>
                      <a:cubicBezTo>
                        <a:pt x="3869" y="0"/>
                        <a:pt x="3847" y="1"/>
                        <a:pt x="3826" y="3"/>
                      </a:cubicBezTo>
                      <a:cubicBezTo>
                        <a:pt x="3564" y="14"/>
                        <a:pt x="3323" y="145"/>
                        <a:pt x="3093" y="364"/>
                      </a:cubicBezTo>
                      <a:cubicBezTo>
                        <a:pt x="2634" y="790"/>
                        <a:pt x="2230" y="1501"/>
                        <a:pt x="1815" y="2211"/>
                      </a:cubicBezTo>
                      <a:cubicBezTo>
                        <a:pt x="1607" y="2572"/>
                        <a:pt x="1410" y="2922"/>
                        <a:pt x="1202" y="3250"/>
                      </a:cubicBezTo>
                      <a:cubicBezTo>
                        <a:pt x="994" y="3588"/>
                        <a:pt x="798" y="3884"/>
                        <a:pt x="623" y="4135"/>
                      </a:cubicBezTo>
                      <a:cubicBezTo>
                        <a:pt x="448" y="4387"/>
                        <a:pt x="284" y="4594"/>
                        <a:pt x="175" y="4737"/>
                      </a:cubicBezTo>
                      <a:cubicBezTo>
                        <a:pt x="66" y="4878"/>
                        <a:pt x="0" y="4955"/>
                        <a:pt x="0" y="4955"/>
                      </a:cubicBezTo>
                      <a:cubicBezTo>
                        <a:pt x="0" y="4955"/>
                        <a:pt x="87" y="4890"/>
                        <a:pt x="219" y="4780"/>
                      </a:cubicBezTo>
                      <a:cubicBezTo>
                        <a:pt x="360" y="4671"/>
                        <a:pt x="568" y="4507"/>
                        <a:pt x="819" y="4332"/>
                      </a:cubicBezTo>
                      <a:cubicBezTo>
                        <a:pt x="1071" y="4157"/>
                        <a:pt x="1366" y="3960"/>
                        <a:pt x="1705" y="3753"/>
                      </a:cubicBezTo>
                      <a:cubicBezTo>
                        <a:pt x="2033" y="3556"/>
                        <a:pt x="2383" y="3348"/>
                        <a:pt x="2743" y="3141"/>
                      </a:cubicBezTo>
                      <a:cubicBezTo>
                        <a:pt x="3465" y="2725"/>
                        <a:pt x="4176" y="2332"/>
                        <a:pt x="4591" y="1861"/>
                      </a:cubicBezTo>
                      <a:cubicBezTo>
                        <a:pt x="4810" y="1632"/>
                        <a:pt x="4941" y="1392"/>
                        <a:pt x="4963" y="1129"/>
                      </a:cubicBezTo>
                      <a:cubicBezTo>
                        <a:pt x="4963" y="998"/>
                        <a:pt x="4941" y="867"/>
                        <a:pt x="4886" y="736"/>
                      </a:cubicBezTo>
                      <a:cubicBezTo>
                        <a:pt x="4842" y="593"/>
                        <a:pt x="4744" y="462"/>
                        <a:pt x="4624" y="331"/>
                      </a:cubicBezTo>
                      <a:cubicBezTo>
                        <a:pt x="4492" y="211"/>
                        <a:pt x="4361" y="124"/>
                        <a:pt x="4230" y="69"/>
                      </a:cubicBezTo>
                      <a:cubicBezTo>
                        <a:pt x="4111" y="23"/>
                        <a:pt x="4000" y="0"/>
                        <a:pt x="3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5033000" y="789350"/>
                  <a:ext cx="159075" cy="61775"/>
                </a:xfrm>
                <a:custGeom>
                  <a:avLst/>
                  <a:gdLst/>
                  <a:ahLst/>
                  <a:cxnLst/>
                  <a:rect l="l" t="t" r="r" b="b"/>
                  <a:pathLst>
                    <a:path w="6363" h="2471" extrusionOk="0">
                      <a:moveTo>
                        <a:pt x="5347" y="0"/>
                      </a:moveTo>
                      <a:cubicBezTo>
                        <a:pt x="5229" y="0"/>
                        <a:pt x="5105" y="16"/>
                        <a:pt x="4975" y="44"/>
                      </a:cubicBezTo>
                      <a:cubicBezTo>
                        <a:pt x="4363" y="175"/>
                        <a:pt x="3652" y="602"/>
                        <a:pt x="2942" y="1006"/>
                      </a:cubicBezTo>
                      <a:cubicBezTo>
                        <a:pt x="2580" y="1214"/>
                        <a:pt x="2231" y="1421"/>
                        <a:pt x="1892" y="1608"/>
                      </a:cubicBezTo>
                      <a:cubicBezTo>
                        <a:pt x="1553" y="1793"/>
                        <a:pt x="1225" y="1946"/>
                        <a:pt x="941" y="2077"/>
                      </a:cubicBezTo>
                      <a:cubicBezTo>
                        <a:pt x="668" y="2208"/>
                        <a:pt x="427" y="2307"/>
                        <a:pt x="263" y="2373"/>
                      </a:cubicBezTo>
                      <a:lnTo>
                        <a:pt x="1" y="2471"/>
                      </a:lnTo>
                      <a:cubicBezTo>
                        <a:pt x="1" y="2471"/>
                        <a:pt x="99" y="2460"/>
                        <a:pt x="274" y="2427"/>
                      </a:cubicBezTo>
                      <a:cubicBezTo>
                        <a:pt x="449" y="2405"/>
                        <a:pt x="712" y="2373"/>
                        <a:pt x="1018" y="2340"/>
                      </a:cubicBezTo>
                      <a:cubicBezTo>
                        <a:pt x="1324" y="2318"/>
                        <a:pt x="1684" y="2296"/>
                        <a:pt x="2067" y="2285"/>
                      </a:cubicBezTo>
                      <a:cubicBezTo>
                        <a:pt x="2461" y="2274"/>
                        <a:pt x="2865" y="2274"/>
                        <a:pt x="3280" y="2274"/>
                      </a:cubicBezTo>
                      <a:cubicBezTo>
                        <a:pt x="3369" y="2274"/>
                        <a:pt x="3459" y="2274"/>
                        <a:pt x="3548" y="2274"/>
                      </a:cubicBezTo>
                      <a:cubicBezTo>
                        <a:pt x="4278" y="2274"/>
                        <a:pt x="4995" y="2265"/>
                        <a:pt x="5521" y="2099"/>
                      </a:cubicBezTo>
                      <a:cubicBezTo>
                        <a:pt x="5816" y="2001"/>
                        <a:pt x="6057" y="1859"/>
                        <a:pt x="6199" y="1640"/>
                      </a:cubicBezTo>
                      <a:cubicBezTo>
                        <a:pt x="6275" y="1531"/>
                        <a:pt x="6330" y="1411"/>
                        <a:pt x="6341" y="1268"/>
                      </a:cubicBezTo>
                      <a:cubicBezTo>
                        <a:pt x="6363" y="1127"/>
                        <a:pt x="6352" y="962"/>
                        <a:pt x="6308" y="787"/>
                      </a:cubicBezTo>
                      <a:cubicBezTo>
                        <a:pt x="6210" y="438"/>
                        <a:pt x="6024" y="208"/>
                        <a:pt x="5794" y="99"/>
                      </a:cubicBezTo>
                      <a:cubicBezTo>
                        <a:pt x="5656" y="30"/>
                        <a:pt x="5507" y="0"/>
                        <a:pt x="5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4851825" y="725125"/>
                <a:ext cx="275750" cy="275775"/>
              </a:xfrm>
              <a:custGeom>
                <a:avLst/>
                <a:gdLst/>
                <a:ahLst/>
                <a:cxnLst/>
                <a:rect l="l" t="t" r="r" b="b"/>
                <a:pathLst>
                  <a:path w="11030" h="11031" extrusionOk="0">
                    <a:moveTo>
                      <a:pt x="4417" y="1"/>
                    </a:moveTo>
                    <a:cubicBezTo>
                      <a:pt x="4417" y="1"/>
                      <a:pt x="4395" y="23"/>
                      <a:pt x="4362" y="88"/>
                    </a:cubicBezTo>
                    <a:cubicBezTo>
                      <a:pt x="4329" y="143"/>
                      <a:pt x="4296" y="220"/>
                      <a:pt x="4252" y="317"/>
                    </a:cubicBezTo>
                    <a:cubicBezTo>
                      <a:pt x="4198" y="416"/>
                      <a:pt x="4155" y="536"/>
                      <a:pt x="4121" y="667"/>
                    </a:cubicBezTo>
                    <a:cubicBezTo>
                      <a:pt x="4099" y="722"/>
                      <a:pt x="4078" y="788"/>
                      <a:pt x="4056" y="854"/>
                    </a:cubicBezTo>
                    <a:cubicBezTo>
                      <a:pt x="4045" y="930"/>
                      <a:pt x="4034" y="995"/>
                      <a:pt x="4023" y="1072"/>
                    </a:cubicBezTo>
                    <a:cubicBezTo>
                      <a:pt x="3968" y="1356"/>
                      <a:pt x="3980" y="1641"/>
                      <a:pt x="4034" y="1881"/>
                    </a:cubicBezTo>
                    <a:cubicBezTo>
                      <a:pt x="4045" y="1957"/>
                      <a:pt x="4067" y="2034"/>
                      <a:pt x="4099" y="2100"/>
                    </a:cubicBezTo>
                    <a:cubicBezTo>
                      <a:pt x="4067" y="2034"/>
                      <a:pt x="4034" y="1957"/>
                      <a:pt x="3990" y="1892"/>
                    </a:cubicBezTo>
                    <a:cubicBezTo>
                      <a:pt x="3859" y="1684"/>
                      <a:pt x="3652" y="1488"/>
                      <a:pt x="3422" y="1313"/>
                    </a:cubicBezTo>
                    <a:cubicBezTo>
                      <a:pt x="3193" y="1138"/>
                      <a:pt x="2930" y="1028"/>
                      <a:pt x="2733" y="952"/>
                    </a:cubicBezTo>
                    <a:cubicBezTo>
                      <a:pt x="2537" y="875"/>
                      <a:pt x="2384" y="842"/>
                      <a:pt x="2384" y="842"/>
                    </a:cubicBezTo>
                    <a:cubicBezTo>
                      <a:pt x="2384" y="842"/>
                      <a:pt x="2384" y="875"/>
                      <a:pt x="2372" y="941"/>
                    </a:cubicBezTo>
                    <a:cubicBezTo>
                      <a:pt x="2362" y="1007"/>
                      <a:pt x="2362" y="1094"/>
                      <a:pt x="2350" y="1203"/>
                    </a:cubicBezTo>
                    <a:cubicBezTo>
                      <a:pt x="2350" y="1422"/>
                      <a:pt x="2362" y="1695"/>
                      <a:pt x="2427" y="1979"/>
                    </a:cubicBezTo>
                    <a:cubicBezTo>
                      <a:pt x="2503" y="2253"/>
                      <a:pt x="2613" y="2526"/>
                      <a:pt x="2755" y="2722"/>
                    </a:cubicBezTo>
                    <a:cubicBezTo>
                      <a:pt x="2788" y="2777"/>
                      <a:pt x="2821" y="2821"/>
                      <a:pt x="2865" y="2865"/>
                    </a:cubicBezTo>
                    <a:cubicBezTo>
                      <a:pt x="2821" y="2821"/>
                      <a:pt x="2777" y="2788"/>
                      <a:pt x="2722" y="2756"/>
                    </a:cubicBezTo>
                    <a:cubicBezTo>
                      <a:pt x="2525" y="2613"/>
                      <a:pt x="2252" y="2504"/>
                      <a:pt x="1979" y="2428"/>
                    </a:cubicBezTo>
                    <a:cubicBezTo>
                      <a:pt x="1695" y="2362"/>
                      <a:pt x="1422" y="2351"/>
                      <a:pt x="1203" y="2351"/>
                    </a:cubicBezTo>
                    <a:cubicBezTo>
                      <a:pt x="1094" y="2362"/>
                      <a:pt x="995" y="2362"/>
                      <a:pt x="941" y="2373"/>
                    </a:cubicBezTo>
                    <a:cubicBezTo>
                      <a:pt x="875" y="2384"/>
                      <a:pt x="831" y="2384"/>
                      <a:pt x="831" y="2384"/>
                    </a:cubicBezTo>
                    <a:cubicBezTo>
                      <a:pt x="831" y="2384"/>
                      <a:pt x="875" y="2537"/>
                      <a:pt x="951" y="2734"/>
                    </a:cubicBezTo>
                    <a:cubicBezTo>
                      <a:pt x="1028" y="2941"/>
                      <a:pt x="1137" y="3193"/>
                      <a:pt x="1312" y="3422"/>
                    </a:cubicBezTo>
                    <a:cubicBezTo>
                      <a:pt x="1487" y="3652"/>
                      <a:pt x="1684" y="3859"/>
                      <a:pt x="1891" y="3990"/>
                    </a:cubicBezTo>
                    <a:cubicBezTo>
                      <a:pt x="1957" y="4034"/>
                      <a:pt x="2034" y="4067"/>
                      <a:pt x="2099" y="4100"/>
                    </a:cubicBezTo>
                    <a:cubicBezTo>
                      <a:pt x="2034" y="4067"/>
                      <a:pt x="1957" y="4046"/>
                      <a:pt x="1881" y="4034"/>
                    </a:cubicBezTo>
                    <a:cubicBezTo>
                      <a:pt x="1749" y="4004"/>
                      <a:pt x="1600" y="3988"/>
                      <a:pt x="1447" y="3988"/>
                    </a:cubicBezTo>
                    <a:cubicBezTo>
                      <a:pt x="1322" y="3988"/>
                      <a:pt x="1195" y="3999"/>
                      <a:pt x="1072" y="4024"/>
                    </a:cubicBezTo>
                    <a:cubicBezTo>
                      <a:pt x="995" y="4034"/>
                      <a:pt x="929" y="4046"/>
                      <a:pt x="853" y="4056"/>
                    </a:cubicBezTo>
                    <a:cubicBezTo>
                      <a:pt x="788" y="4078"/>
                      <a:pt x="722" y="4100"/>
                      <a:pt x="667" y="4122"/>
                    </a:cubicBezTo>
                    <a:cubicBezTo>
                      <a:pt x="536" y="4155"/>
                      <a:pt x="416" y="4209"/>
                      <a:pt x="317" y="4253"/>
                    </a:cubicBezTo>
                    <a:cubicBezTo>
                      <a:pt x="219" y="4297"/>
                      <a:pt x="142" y="4330"/>
                      <a:pt x="88" y="4362"/>
                    </a:cubicBezTo>
                    <a:cubicBezTo>
                      <a:pt x="22" y="4395"/>
                      <a:pt x="1" y="4417"/>
                      <a:pt x="1" y="4417"/>
                    </a:cubicBezTo>
                    <a:cubicBezTo>
                      <a:pt x="1" y="4417"/>
                      <a:pt x="88" y="4537"/>
                      <a:pt x="230" y="4690"/>
                    </a:cubicBezTo>
                    <a:cubicBezTo>
                      <a:pt x="383" y="4854"/>
                      <a:pt x="591" y="5040"/>
                      <a:pt x="831" y="5193"/>
                    </a:cubicBezTo>
                    <a:cubicBezTo>
                      <a:pt x="1082" y="5335"/>
                      <a:pt x="1345" y="5445"/>
                      <a:pt x="1585" y="5488"/>
                    </a:cubicBezTo>
                    <a:cubicBezTo>
                      <a:pt x="1673" y="5499"/>
                      <a:pt x="1750" y="5510"/>
                      <a:pt x="1815" y="5510"/>
                    </a:cubicBezTo>
                    <a:cubicBezTo>
                      <a:pt x="1750" y="5510"/>
                      <a:pt x="1673" y="5521"/>
                      <a:pt x="1585" y="5532"/>
                    </a:cubicBezTo>
                    <a:cubicBezTo>
                      <a:pt x="1345" y="5576"/>
                      <a:pt x="1082" y="5685"/>
                      <a:pt x="831" y="5838"/>
                    </a:cubicBezTo>
                    <a:cubicBezTo>
                      <a:pt x="591" y="5980"/>
                      <a:pt x="383" y="6166"/>
                      <a:pt x="230" y="6330"/>
                    </a:cubicBezTo>
                    <a:cubicBezTo>
                      <a:pt x="88" y="6483"/>
                      <a:pt x="1" y="6603"/>
                      <a:pt x="1" y="6603"/>
                    </a:cubicBezTo>
                    <a:cubicBezTo>
                      <a:pt x="1" y="6603"/>
                      <a:pt x="22" y="6625"/>
                      <a:pt x="88" y="6658"/>
                    </a:cubicBezTo>
                    <a:cubicBezTo>
                      <a:pt x="142" y="6691"/>
                      <a:pt x="219" y="6735"/>
                      <a:pt x="317" y="6778"/>
                    </a:cubicBezTo>
                    <a:cubicBezTo>
                      <a:pt x="416" y="6822"/>
                      <a:pt x="536" y="6866"/>
                      <a:pt x="667" y="6910"/>
                    </a:cubicBezTo>
                    <a:cubicBezTo>
                      <a:pt x="722" y="6931"/>
                      <a:pt x="788" y="6942"/>
                      <a:pt x="853" y="6964"/>
                    </a:cubicBezTo>
                    <a:cubicBezTo>
                      <a:pt x="929" y="6975"/>
                      <a:pt x="995" y="6997"/>
                      <a:pt x="1072" y="7008"/>
                    </a:cubicBezTo>
                    <a:cubicBezTo>
                      <a:pt x="1201" y="7028"/>
                      <a:pt x="1335" y="7039"/>
                      <a:pt x="1466" y="7039"/>
                    </a:cubicBezTo>
                    <a:cubicBezTo>
                      <a:pt x="1612" y="7039"/>
                      <a:pt x="1754" y="7026"/>
                      <a:pt x="1881" y="6997"/>
                    </a:cubicBezTo>
                    <a:cubicBezTo>
                      <a:pt x="1957" y="6975"/>
                      <a:pt x="2034" y="6953"/>
                      <a:pt x="2099" y="6920"/>
                    </a:cubicBezTo>
                    <a:lnTo>
                      <a:pt x="2099" y="6920"/>
                    </a:lnTo>
                    <a:cubicBezTo>
                      <a:pt x="2034" y="6953"/>
                      <a:pt x="1957" y="6986"/>
                      <a:pt x="1891" y="7029"/>
                    </a:cubicBezTo>
                    <a:cubicBezTo>
                      <a:pt x="1684" y="7161"/>
                      <a:pt x="1487" y="7369"/>
                      <a:pt x="1312" y="7598"/>
                    </a:cubicBezTo>
                    <a:cubicBezTo>
                      <a:pt x="1137" y="7828"/>
                      <a:pt x="1028" y="8090"/>
                      <a:pt x="951" y="8287"/>
                    </a:cubicBezTo>
                    <a:cubicBezTo>
                      <a:pt x="875" y="8494"/>
                      <a:pt x="831" y="8637"/>
                      <a:pt x="831" y="8637"/>
                    </a:cubicBezTo>
                    <a:cubicBezTo>
                      <a:pt x="831" y="8637"/>
                      <a:pt x="875" y="8647"/>
                      <a:pt x="941" y="8647"/>
                    </a:cubicBezTo>
                    <a:cubicBezTo>
                      <a:pt x="995" y="8659"/>
                      <a:pt x="1094" y="8659"/>
                      <a:pt x="1203" y="8669"/>
                    </a:cubicBezTo>
                    <a:cubicBezTo>
                      <a:pt x="1422" y="8669"/>
                      <a:pt x="1695" y="8659"/>
                      <a:pt x="1979" y="8593"/>
                    </a:cubicBezTo>
                    <a:cubicBezTo>
                      <a:pt x="2252" y="8527"/>
                      <a:pt x="2525" y="8407"/>
                      <a:pt x="2722" y="8265"/>
                    </a:cubicBezTo>
                    <a:cubicBezTo>
                      <a:pt x="2777" y="8232"/>
                      <a:pt x="2821" y="8199"/>
                      <a:pt x="2865" y="8156"/>
                    </a:cubicBezTo>
                    <a:lnTo>
                      <a:pt x="2865" y="8156"/>
                    </a:lnTo>
                    <a:cubicBezTo>
                      <a:pt x="2821" y="8200"/>
                      <a:pt x="2788" y="8254"/>
                      <a:pt x="2755" y="8297"/>
                    </a:cubicBezTo>
                    <a:cubicBezTo>
                      <a:pt x="2613" y="8506"/>
                      <a:pt x="2503" y="8768"/>
                      <a:pt x="2427" y="9041"/>
                    </a:cubicBezTo>
                    <a:cubicBezTo>
                      <a:pt x="2362" y="9325"/>
                      <a:pt x="2350" y="9599"/>
                      <a:pt x="2350" y="9817"/>
                    </a:cubicBezTo>
                    <a:cubicBezTo>
                      <a:pt x="2362" y="9927"/>
                      <a:pt x="2362" y="10025"/>
                      <a:pt x="2372" y="10090"/>
                    </a:cubicBezTo>
                    <a:cubicBezTo>
                      <a:pt x="2384" y="10145"/>
                      <a:pt x="2384" y="10189"/>
                      <a:pt x="2384" y="10189"/>
                    </a:cubicBezTo>
                    <a:cubicBezTo>
                      <a:pt x="2384" y="10189"/>
                      <a:pt x="2537" y="10145"/>
                      <a:pt x="2733" y="10068"/>
                    </a:cubicBezTo>
                    <a:cubicBezTo>
                      <a:pt x="2930" y="10003"/>
                      <a:pt x="3193" y="9883"/>
                      <a:pt x="3422" y="9708"/>
                    </a:cubicBezTo>
                    <a:cubicBezTo>
                      <a:pt x="3652" y="9544"/>
                      <a:pt x="3859" y="9336"/>
                      <a:pt x="3990" y="9128"/>
                    </a:cubicBezTo>
                    <a:cubicBezTo>
                      <a:pt x="4024" y="9077"/>
                      <a:pt x="4052" y="9026"/>
                      <a:pt x="4078" y="8975"/>
                    </a:cubicBezTo>
                    <a:lnTo>
                      <a:pt x="4078" y="8975"/>
                    </a:lnTo>
                    <a:cubicBezTo>
                      <a:pt x="4057" y="9023"/>
                      <a:pt x="4042" y="9081"/>
                      <a:pt x="4034" y="9140"/>
                    </a:cubicBezTo>
                    <a:cubicBezTo>
                      <a:pt x="3980" y="9380"/>
                      <a:pt x="3968" y="9675"/>
                      <a:pt x="4023" y="9959"/>
                    </a:cubicBezTo>
                    <a:cubicBezTo>
                      <a:pt x="4034" y="10025"/>
                      <a:pt x="4045" y="10102"/>
                      <a:pt x="4056" y="10167"/>
                    </a:cubicBezTo>
                    <a:lnTo>
                      <a:pt x="4121" y="10364"/>
                    </a:lnTo>
                    <a:cubicBezTo>
                      <a:pt x="4155" y="10484"/>
                      <a:pt x="4198" y="10604"/>
                      <a:pt x="4252" y="10702"/>
                    </a:cubicBezTo>
                    <a:cubicBezTo>
                      <a:pt x="4296" y="10801"/>
                      <a:pt x="4329" y="10877"/>
                      <a:pt x="4362" y="10943"/>
                    </a:cubicBezTo>
                    <a:cubicBezTo>
                      <a:pt x="4395" y="10998"/>
                      <a:pt x="4417" y="11030"/>
                      <a:pt x="4417" y="11030"/>
                    </a:cubicBezTo>
                    <a:cubicBezTo>
                      <a:pt x="4417" y="11030"/>
                      <a:pt x="4537" y="10932"/>
                      <a:pt x="4690" y="10790"/>
                    </a:cubicBezTo>
                    <a:cubicBezTo>
                      <a:pt x="4854" y="10637"/>
                      <a:pt x="5040" y="10429"/>
                      <a:pt x="5193" y="10189"/>
                    </a:cubicBezTo>
                    <a:cubicBezTo>
                      <a:pt x="5335" y="9937"/>
                      <a:pt x="5444" y="9675"/>
                      <a:pt x="5488" y="9434"/>
                    </a:cubicBezTo>
                    <a:cubicBezTo>
                      <a:pt x="5499" y="9369"/>
                      <a:pt x="5510" y="9303"/>
                      <a:pt x="5510" y="9238"/>
                    </a:cubicBezTo>
                    <a:cubicBezTo>
                      <a:pt x="5510" y="9303"/>
                      <a:pt x="5520" y="9369"/>
                      <a:pt x="5532" y="9434"/>
                    </a:cubicBezTo>
                    <a:cubicBezTo>
                      <a:pt x="5576" y="9675"/>
                      <a:pt x="5685" y="9937"/>
                      <a:pt x="5838" y="10189"/>
                    </a:cubicBezTo>
                    <a:cubicBezTo>
                      <a:pt x="5980" y="10429"/>
                      <a:pt x="6166" y="10637"/>
                      <a:pt x="6329" y="10790"/>
                    </a:cubicBezTo>
                    <a:cubicBezTo>
                      <a:pt x="6482" y="10932"/>
                      <a:pt x="6603" y="11030"/>
                      <a:pt x="6603" y="11030"/>
                    </a:cubicBezTo>
                    <a:cubicBezTo>
                      <a:pt x="6603" y="11030"/>
                      <a:pt x="6625" y="10998"/>
                      <a:pt x="6657" y="10943"/>
                    </a:cubicBezTo>
                    <a:cubicBezTo>
                      <a:pt x="6691" y="10877"/>
                      <a:pt x="6734" y="10801"/>
                      <a:pt x="6778" y="10702"/>
                    </a:cubicBezTo>
                    <a:cubicBezTo>
                      <a:pt x="6822" y="10604"/>
                      <a:pt x="6865" y="10484"/>
                      <a:pt x="6909" y="10364"/>
                    </a:cubicBezTo>
                    <a:cubicBezTo>
                      <a:pt x="6931" y="10298"/>
                      <a:pt x="6942" y="10233"/>
                      <a:pt x="6963" y="10167"/>
                    </a:cubicBezTo>
                    <a:cubicBezTo>
                      <a:pt x="6975" y="10102"/>
                      <a:pt x="6997" y="10025"/>
                      <a:pt x="7007" y="9959"/>
                    </a:cubicBezTo>
                    <a:cubicBezTo>
                      <a:pt x="7051" y="9675"/>
                      <a:pt x="7051" y="9380"/>
                      <a:pt x="6997" y="9140"/>
                    </a:cubicBezTo>
                    <a:cubicBezTo>
                      <a:pt x="6981" y="9083"/>
                      <a:pt x="6964" y="9027"/>
                      <a:pt x="6944" y="8979"/>
                    </a:cubicBezTo>
                    <a:lnTo>
                      <a:pt x="6944" y="8979"/>
                    </a:lnTo>
                    <a:cubicBezTo>
                      <a:pt x="6969" y="9029"/>
                      <a:pt x="6996" y="9078"/>
                      <a:pt x="7029" y="9128"/>
                    </a:cubicBezTo>
                    <a:cubicBezTo>
                      <a:pt x="7160" y="9336"/>
                      <a:pt x="7368" y="9544"/>
                      <a:pt x="7597" y="9708"/>
                    </a:cubicBezTo>
                    <a:cubicBezTo>
                      <a:pt x="7827" y="9883"/>
                      <a:pt x="8090" y="10003"/>
                      <a:pt x="8287" y="10068"/>
                    </a:cubicBezTo>
                    <a:cubicBezTo>
                      <a:pt x="8494" y="10145"/>
                      <a:pt x="8636" y="10189"/>
                      <a:pt x="8636" y="10189"/>
                    </a:cubicBezTo>
                    <a:cubicBezTo>
                      <a:pt x="8636" y="10189"/>
                      <a:pt x="8647" y="10145"/>
                      <a:pt x="8647" y="10090"/>
                    </a:cubicBezTo>
                    <a:cubicBezTo>
                      <a:pt x="8658" y="10025"/>
                      <a:pt x="8658" y="9927"/>
                      <a:pt x="8669" y="9817"/>
                    </a:cubicBezTo>
                    <a:cubicBezTo>
                      <a:pt x="8669" y="9599"/>
                      <a:pt x="8658" y="9325"/>
                      <a:pt x="8593" y="9041"/>
                    </a:cubicBezTo>
                    <a:cubicBezTo>
                      <a:pt x="8527" y="8768"/>
                      <a:pt x="8406" y="8506"/>
                      <a:pt x="8265" y="8297"/>
                    </a:cubicBezTo>
                    <a:cubicBezTo>
                      <a:pt x="8221" y="8222"/>
                      <a:pt x="8156" y="8157"/>
                      <a:pt x="8101" y="8102"/>
                    </a:cubicBezTo>
                    <a:lnTo>
                      <a:pt x="8101" y="8102"/>
                    </a:lnTo>
                    <a:cubicBezTo>
                      <a:pt x="8156" y="8157"/>
                      <a:pt x="8221" y="8222"/>
                      <a:pt x="8297" y="8265"/>
                    </a:cubicBezTo>
                    <a:cubicBezTo>
                      <a:pt x="8505" y="8407"/>
                      <a:pt x="8768" y="8527"/>
                      <a:pt x="9040" y="8593"/>
                    </a:cubicBezTo>
                    <a:cubicBezTo>
                      <a:pt x="9325" y="8659"/>
                      <a:pt x="9598" y="8669"/>
                      <a:pt x="9817" y="8669"/>
                    </a:cubicBezTo>
                    <a:cubicBezTo>
                      <a:pt x="9926" y="8659"/>
                      <a:pt x="10024" y="8659"/>
                      <a:pt x="10090" y="8647"/>
                    </a:cubicBezTo>
                    <a:cubicBezTo>
                      <a:pt x="10145" y="8647"/>
                      <a:pt x="10189" y="8637"/>
                      <a:pt x="10189" y="8637"/>
                    </a:cubicBezTo>
                    <a:cubicBezTo>
                      <a:pt x="10189" y="8637"/>
                      <a:pt x="10145" y="8494"/>
                      <a:pt x="10068" y="8287"/>
                    </a:cubicBezTo>
                    <a:cubicBezTo>
                      <a:pt x="10002" y="8090"/>
                      <a:pt x="9883" y="7828"/>
                      <a:pt x="9708" y="7598"/>
                    </a:cubicBezTo>
                    <a:cubicBezTo>
                      <a:pt x="9543" y="7369"/>
                      <a:pt x="9336" y="7161"/>
                      <a:pt x="9128" y="7029"/>
                    </a:cubicBezTo>
                    <a:cubicBezTo>
                      <a:pt x="9078" y="6996"/>
                      <a:pt x="9028" y="6970"/>
                      <a:pt x="8979" y="6944"/>
                    </a:cubicBezTo>
                    <a:lnTo>
                      <a:pt x="8979" y="6944"/>
                    </a:lnTo>
                    <a:cubicBezTo>
                      <a:pt x="9026" y="6965"/>
                      <a:pt x="9083" y="6981"/>
                      <a:pt x="9139" y="6997"/>
                    </a:cubicBezTo>
                    <a:cubicBezTo>
                      <a:pt x="9266" y="7026"/>
                      <a:pt x="9408" y="7039"/>
                      <a:pt x="9555" y="7039"/>
                    </a:cubicBezTo>
                    <a:cubicBezTo>
                      <a:pt x="9687" y="7039"/>
                      <a:pt x="9824" y="7028"/>
                      <a:pt x="9959" y="7008"/>
                    </a:cubicBezTo>
                    <a:cubicBezTo>
                      <a:pt x="10024" y="6997"/>
                      <a:pt x="10101" y="6975"/>
                      <a:pt x="10167" y="6964"/>
                    </a:cubicBezTo>
                    <a:cubicBezTo>
                      <a:pt x="10232" y="6942"/>
                      <a:pt x="10298" y="6931"/>
                      <a:pt x="10364" y="6910"/>
                    </a:cubicBezTo>
                    <a:cubicBezTo>
                      <a:pt x="10483" y="6866"/>
                      <a:pt x="10604" y="6822"/>
                      <a:pt x="10702" y="6778"/>
                    </a:cubicBezTo>
                    <a:cubicBezTo>
                      <a:pt x="10801" y="6735"/>
                      <a:pt x="10877" y="6691"/>
                      <a:pt x="10942" y="6658"/>
                    </a:cubicBezTo>
                    <a:cubicBezTo>
                      <a:pt x="10998" y="6625"/>
                      <a:pt x="11030" y="6603"/>
                      <a:pt x="11030" y="6603"/>
                    </a:cubicBezTo>
                    <a:cubicBezTo>
                      <a:pt x="11030" y="6603"/>
                      <a:pt x="10932" y="6483"/>
                      <a:pt x="10789" y="6330"/>
                    </a:cubicBezTo>
                    <a:cubicBezTo>
                      <a:pt x="10636" y="6166"/>
                      <a:pt x="10429" y="5980"/>
                      <a:pt x="10189" y="5838"/>
                    </a:cubicBezTo>
                    <a:cubicBezTo>
                      <a:pt x="9937" y="5685"/>
                      <a:pt x="9674" y="5576"/>
                      <a:pt x="9434" y="5532"/>
                    </a:cubicBezTo>
                    <a:cubicBezTo>
                      <a:pt x="9358" y="5521"/>
                      <a:pt x="9281" y="5510"/>
                      <a:pt x="9205" y="5510"/>
                    </a:cubicBezTo>
                    <a:cubicBezTo>
                      <a:pt x="9281" y="5510"/>
                      <a:pt x="9358" y="5499"/>
                      <a:pt x="9434" y="5488"/>
                    </a:cubicBezTo>
                    <a:cubicBezTo>
                      <a:pt x="9674" y="5445"/>
                      <a:pt x="9937" y="5335"/>
                      <a:pt x="10189" y="5193"/>
                    </a:cubicBezTo>
                    <a:cubicBezTo>
                      <a:pt x="10429" y="5040"/>
                      <a:pt x="10636" y="4854"/>
                      <a:pt x="10789" y="4690"/>
                    </a:cubicBezTo>
                    <a:cubicBezTo>
                      <a:pt x="10932" y="4537"/>
                      <a:pt x="11030" y="4417"/>
                      <a:pt x="11030" y="4417"/>
                    </a:cubicBezTo>
                    <a:cubicBezTo>
                      <a:pt x="11030" y="4417"/>
                      <a:pt x="10998" y="4395"/>
                      <a:pt x="10942" y="4362"/>
                    </a:cubicBezTo>
                    <a:cubicBezTo>
                      <a:pt x="10877" y="4330"/>
                      <a:pt x="10801" y="4297"/>
                      <a:pt x="10702" y="4253"/>
                    </a:cubicBezTo>
                    <a:cubicBezTo>
                      <a:pt x="10604" y="4209"/>
                      <a:pt x="10483" y="4155"/>
                      <a:pt x="10364" y="4122"/>
                    </a:cubicBezTo>
                    <a:lnTo>
                      <a:pt x="10167" y="4056"/>
                    </a:lnTo>
                    <a:cubicBezTo>
                      <a:pt x="10101" y="4046"/>
                      <a:pt x="10024" y="4034"/>
                      <a:pt x="9959" y="4024"/>
                    </a:cubicBezTo>
                    <a:cubicBezTo>
                      <a:pt x="9831" y="3999"/>
                      <a:pt x="9700" y="3988"/>
                      <a:pt x="9574" y="3988"/>
                    </a:cubicBezTo>
                    <a:cubicBezTo>
                      <a:pt x="9420" y="3988"/>
                      <a:pt x="9271" y="4004"/>
                      <a:pt x="9139" y="4034"/>
                    </a:cubicBezTo>
                    <a:cubicBezTo>
                      <a:pt x="9081" y="4043"/>
                      <a:pt x="9023" y="4057"/>
                      <a:pt x="8975" y="4078"/>
                    </a:cubicBezTo>
                    <a:lnTo>
                      <a:pt x="8975" y="4078"/>
                    </a:lnTo>
                    <a:cubicBezTo>
                      <a:pt x="9026" y="4052"/>
                      <a:pt x="9077" y="4025"/>
                      <a:pt x="9128" y="3990"/>
                    </a:cubicBezTo>
                    <a:cubicBezTo>
                      <a:pt x="9336" y="3859"/>
                      <a:pt x="9543" y="3652"/>
                      <a:pt x="9708" y="3422"/>
                    </a:cubicBezTo>
                    <a:cubicBezTo>
                      <a:pt x="9883" y="3193"/>
                      <a:pt x="10002" y="2941"/>
                      <a:pt x="10068" y="2734"/>
                    </a:cubicBezTo>
                    <a:cubicBezTo>
                      <a:pt x="10145" y="2537"/>
                      <a:pt x="10189" y="2384"/>
                      <a:pt x="10189" y="2384"/>
                    </a:cubicBezTo>
                    <a:cubicBezTo>
                      <a:pt x="10189" y="2384"/>
                      <a:pt x="10145" y="2384"/>
                      <a:pt x="10090" y="2373"/>
                    </a:cubicBezTo>
                    <a:cubicBezTo>
                      <a:pt x="10024" y="2362"/>
                      <a:pt x="9926" y="2362"/>
                      <a:pt x="9817" y="2351"/>
                    </a:cubicBezTo>
                    <a:cubicBezTo>
                      <a:pt x="9598" y="2351"/>
                      <a:pt x="9325" y="2362"/>
                      <a:pt x="9040" y="2428"/>
                    </a:cubicBezTo>
                    <a:cubicBezTo>
                      <a:pt x="8768" y="2504"/>
                      <a:pt x="8505" y="2613"/>
                      <a:pt x="8297" y="2756"/>
                    </a:cubicBezTo>
                    <a:cubicBezTo>
                      <a:pt x="8221" y="2810"/>
                      <a:pt x="8155" y="2865"/>
                      <a:pt x="8100" y="2919"/>
                    </a:cubicBezTo>
                    <a:cubicBezTo>
                      <a:pt x="8155" y="2865"/>
                      <a:pt x="8221" y="2799"/>
                      <a:pt x="8265" y="2722"/>
                    </a:cubicBezTo>
                    <a:cubicBezTo>
                      <a:pt x="8406" y="2526"/>
                      <a:pt x="8527" y="2253"/>
                      <a:pt x="8593" y="1979"/>
                    </a:cubicBezTo>
                    <a:cubicBezTo>
                      <a:pt x="8658" y="1695"/>
                      <a:pt x="8669" y="1422"/>
                      <a:pt x="8669" y="1203"/>
                    </a:cubicBezTo>
                    <a:cubicBezTo>
                      <a:pt x="8658" y="1094"/>
                      <a:pt x="8658" y="1007"/>
                      <a:pt x="8647" y="941"/>
                    </a:cubicBezTo>
                    <a:cubicBezTo>
                      <a:pt x="8647" y="875"/>
                      <a:pt x="8636" y="842"/>
                      <a:pt x="8636" y="842"/>
                    </a:cubicBezTo>
                    <a:cubicBezTo>
                      <a:pt x="8636" y="842"/>
                      <a:pt x="8494" y="875"/>
                      <a:pt x="8287" y="952"/>
                    </a:cubicBezTo>
                    <a:cubicBezTo>
                      <a:pt x="8090" y="1028"/>
                      <a:pt x="7827" y="1138"/>
                      <a:pt x="7597" y="1313"/>
                    </a:cubicBezTo>
                    <a:cubicBezTo>
                      <a:pt x="7368" y="1488"/>
                      <a:pt x="7160" y="1684"/>
                      <a:pt x="7029" y="1892"/>
                    </a:cubicBezTo>
                    <a:cubicBezTo>
                      <a:pt x="6985" y="1957"/>
                      <a:pt x="6953" y="2034"/>
                      <a:pt x="6920" y="2100"/>
                    </a:cubicBezTo>
                    <a:cubicBezTo>
                      <a:pt x="6953" y="2034"/>
                      <a:pt x="6975" y="1957"/>
                      <a:pt x="6997" y="1881"/>
                    </a:cubicBezTo>
                    <a:cubicBezTo>
                      <a:pt x="7051" y="1641"/>
                      <a:pt x="7051" y="1356"/>
                      <a:pt x="7007" y="1072"/>
                    </a:cubicBezTo>
                    <a:cubicBezTo>
                      <a:pt x="6997" y="995"/>
                      <a:pt x="6975" y="930"/>
                      <a:pt x="6963" y="854"/>
                    </a:cubicBezTo>
                    <a:cubicBezTo>
                      <a:pt x="6942" y="788"/>
                      <a:pt x="6931" y="722"/>
                      <a:pt x="6909" y="667"/>
                    </a:cubicBezTo>
                    <a:cubicBezTo>
                      <a:pt x="6865" y="536"/>
                      <a:pt x="6822" y="416"/>
                      <a:pt x="6778" y="317"/>
                    </a:cubicBezTo>
                    <a:cubicBezTo>
                      <a:pt x="6734" y="220"/>
                      <a:pt x="6691" y="143"/>
                      <a:pt x="6657" y="88"/>
                    </a:cubicBezTo>
                    <a:cubicBezTo>
                      <a:pt x="6625" y="23"/>
                      <a:pt x="6603" y="1"/>
                      <a:pt x="6603" y="1"/>
                    </a:cubicBezTo>
                    <a:cubicBezTo>
                      <a:pt x="6603" y="1"/>
                      <a:pt x="6482" y="88"/>
                      <a:pt x="6329" y="230"/>
                    </a:cubicBezTo>
                    <a:cubicBezTo>
                      <a:pt x="6166" y="383"/>
                      <a:pt x="5980" y="591"/>
                      <a:pt x="5838" y="832"/>
                    </a:cubicBezTo>
                    <a:cubicBezTo>
                      <a:pt x="5685" y="1083"/>
                      <a:pt x="5576" y="1345"/>
                      <a:pt x="5532" y="1586"/>
                    </a:cubicBezTo>
                    <a:cubicBezTo>
                      <a:pt x="5520" y="1662"/>
                      <a:pt x="5510" y="1728"/>
                      <a:pt x="5510" y="1794"/>
                    </a:cubicBezTo>
                    <a:cubicBezTo>
                      <a:pt x="5510" y="1728"/>
                      <a:pt x="5499" y="1662"/>
                      <a:pt x="5488" y="1586"/>
                    </a:cubicBezTo>
                    <a:cubicBezTo>
                      <a:pt x="5444" y="1345"/>
                      <a:pt x="5335" y="1083"/>
                      <a:pt x="5193" y="832"/>
                    </a:cubicBezTo>
                    <a:cubicBezTo>
                      <a:pt x="5040" y="591"/>
                      <a:pt x="4854" y="383"/>
                      <a:pt x="4690" y="230"/>
                    </a:cubicBezTo>
                    <a:cubicBezTo>
                      <a:pt x="4537" y="88"/>
                      <a:pt x="4417" y="1"/>
                      <a:pt x="4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4900725" y="774050"/>
                <a:ext cx="177675" cy="177650"/>
              </a:xfrm>
              <a:custGeom>
                <a:avLst/>
                <a:gdLst/>
                <a:ahLst/>
                <a:cxnLst/>
                <a:rect l="l" t="t" r="r" b="b"/>
                <a:pathLst>
                  <a:path w="7107" h="7106" extrusionOk="0">
                    <a:moveTo>
                      <a:pt x="3554" y="0"/>
                    </a:moveTo>
                    <a:cubicBezTo>
                      <a:pt x="1597" y="0"/>
                      <a:pt x="1" y="1596"/>
                      <a:pt x="1" y="3553"/>
                    </a:cubicBezTo>
                    <a:cubicBezTo>
                      <a:pt x="1" y="5521"/>
                      <a:pt x="1597" y="7106"/>
                      <a:pt x="3554" y="7106"/>
                    </a:cubicBezTo>
                    <a:cubicBezTo>
                      <a:pt x="5522" y="7106"/>
                      <a:pt x="7106" y="5521"/>
                      <a:pt x="7106" y="3553"/>
                    </a:cubicBezTo>
                    <a:cubicBezTo>
                      <a:pt x="7106" y="1596"/>
                      <a:pt x="5522"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4" name="Google Shape;44;p2"/>
              <p:cNvGrpSpPr/>
              <p:nvPr/>
            </p:nvGrpSpPr>
            <p:grpSpPr>
              <a:xfrm>
                <a:off x="4907300" y="779800"/>
                <a:ext cx="163450" cy="161800"/>
                <a:chOff x="4907300" y="779800"/>
                <a:chExt cx="163450" cy="161800"/>
              </a:xfrm>
            </p:grpSpPr>
            <p:sp>
              <p:nvSpPr>
                <p:cNvPr id="45" name="Google Shape;45;p2"/>
                <p:cNvSpPr/>
                <p:nvPr/>
              </p:nvSpPr>
              <p:spPr>
                <a:xfrm>
                  <a:off x="4977000" y="850500"/>
                  <a:ext cx="24600" cy="25025"/>
                </a:xfrm>
                <a:custGeom>
                  <a:avLst/>
                  <a:gdLst/>
                  <a:ahLst/>
                  <a:cxnLst/>
                  <a:rect l="l" t="t" r="r" b="b"/>
                  <a:pathLst>
                    <a:path w="984" h="1001" extrusionOk="0">
                      <a:moveTo>
                        <a:pt x="527" y="0"/>
                      </a:moveTo>
                      <a:cubicBezTo>
                        <a:pt x="515" y="0"/>
                        <a:pt x="503" y="1"/>
                        <a:pt x="492" y="3"/>
                      </a:cubicBezTo>
                      <a:cubicBezTo>
                        <a:pt x="448" y="3"/>
                        <a:pt x="404" y="14"/>
                        <a:pt x="360" y="14"/>
                      </a:cubicBezTo>
                      <a:cubicBezTo>
                        <a:pt x="273" y="36"/>
                        <a:pt x="207" y="80"/>
                        <a:pt x="142" y="146"/>
                      </a:cubicBezTo>
                      <a:cubicBezTo>
                        <a:pt x="120" y="178"/>
                        <a:pt x="88" y="211"/>
                        <a:pt x="66" y="243"/>
                      </a:cubicBezTo>
                      <a:cubicBezTo>
                        <a:pt x="22" y="320"/>
                        <a:pt x="0" y="408"/>
                        <a:pt x="0" y="495"/>
                      </a:cubicBezTo>
                      <a:lnTo>
                        <a:pt x="0" y="506"/>
                      </a:lnTo>
                      <a:cubicBezTo>
                        <a:pt x="0" y="583"/>
                        <a:pt x="11" y="637"/>
                        <a:pt x="44" y="703"/>
                      </a:cubicBezTo>
                      <a:cubicBezTo>
                        <a:pt x="54" y="758"/>
                        <a:pt x="98" y="812"/>
                        <a:pt x="142" y="856"/>
                      </a:cubicBezTo>
                      <a:cubicBezTo>
                        <a:pt x="186" y="911"/>
                        <a:pt x="241" y="943"/>
                        <a:pt x="295" y="954"/>
                      </a:cubicBezTo>
                      <a:cubicBezTo>
                        <a:pt x="349" y="981"/>
                        <a:pt x="403" y="1001"/>
                        <a:pt x="458" y="1001"/>
                      </a:cubicBezTo>
                      <a:cubicBezTo>
                        <a:pt x="469" y="1001"/>
                        <a:pt x="480" y="1000"/>
                        <a:pt x="492" y="998"/>
                      </a:cubicBezTo>
                      <a:cubicBezTo>
                        <a:pt x="535" y="998"/>
                        <a:pt x="579" y="987"/>
                        <a:pt x="623" y="987"/>
                      </a:cubicBezTo>
                      <a:cubicBezTo>
                        <a:pt x="700" y="965"/>
                        <a:pt x="776" y="921"/>
                        <a:pt x="841" y="856"/>
                      </a:cubicBezTo>
                      <a:cubicBezTo>
                        <a:pt x="863" y="823"/>
                        <a:pt x="885" y="790"/>
                        <a:pt x="918" y="758"/>
                      </a:cubicBezTo>
                      <a:cubicBezTo>
                        <a:pt x="962" y="681"/>
                        <a:pt x="984" y="593"/>
                        <a:pt x="984" y="506"/>
                      </a:cubicBezTo>
                      <a:lnTo>
                        <a:pt x="984" y="495"/>
                      </a:lnTo>
                      <a:cubicBezTo>
                        <a:pt x="984" y="418"/>
                        <a:pt x="973" y="364"/>
                        <a:pt x="940" y="299"/>
                      </a:cubicBezTo>
                      <a:cubicBezTo>
                        <a:pt x="918" y="243"/>
                        <a:pt x="885" y="189"/>
                        <a:pt x="841" y="146"/>
                      </a:cubicBezTo>
                      <a:cubicBezTo>
                        <a:pt x="798" y="90"/>
                        <a:pt x="743" y="58"/>
                        <a:pt x="678" y="36"/>
                      </a:cubicBezTo>
                      <a:cubicBezTo>
                        <a:pt x="633" y="18"/>
                        <a:pt x="580"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4965525" y="889375"/>
                  <a:ext cx="31975" cy="24625"/>
                </a:xfrm>
                <a:custGeom>
                  <a:avLst/>
                  <a:gdLst/>
                  <a:ahLst/>
                  <a:cxnLst/>
                  <a:rect l="l" t="t" r="r" b="b"/>
                  <a:pathLst>
                    <a:path w="1279" h="985" extrusionOk="0">
                      <a:moveTo>
                        <a:pt x="634" y="0"/>
                      </a:moveTo>
                      <a:cubicBezTo>
                        <a:pt x="0" y="0"/>
                        <a:pt x="0" y="984"/>
                        <a:pt x="634" y="984"/>
                      </a:cubicBezTo>
                      <a:cubicBezTo>
                        <a:pt x="1268" y="984"/>
                        <a:pt x="1279"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5008700" y="875450"/>
                  <a:ext cx="25425" cy="25150"/>
                </a:xfrm>
                <a:custGeom>
                  <a:avLst/>
                  <a:gdLst/>
                  <a:ahLst/>
                  <a:cxnLst/>
                  <a:rect l="l" t="t" r="r" b="b"/>
                  <a:pathLst>
                    <a:path w="1017" h="1006" extrusionOk="0">
                      <a:moveTo>
                        <a:pt x="514" y="0"/>
                      </a:moveTo>
                      <a:cubicBezTo>
                        <a:pt x="470" y="11"/>
                        <a:pt x="426" y="22"/>
                        <a:pt x="382" y="22"/>
                      </a:cubicBezTo>
                      <a:cubicBezTo>
                        <a:pt x="306" y="44"/>
                        <a:pt x="229" y="88"/>
                        <a:pt x="175" y="153"/>
                      </a:cubicBezTo>
                      <a:lnTo>
                        <a:pt x="153" y="164"/>
                      </a:lnTo>
                      <a:cubicBezTo>
                        <a:pt x="98" y="207"/>
                        <a:pt x="66" y="263"/>
                        <a:pt x="54" y="328"/>
                      </a:cubicBezTo>
                      <a:cubicBezTo>
                        <a:pt x="22" y="382"/>
                        <a:pt x="0" y="448"/>
                        <a:pt x="11" y="514"/>
                      </a:cubicBezTo>
                      <a:cubicBezTo>
                        <a:pt x="0" y="579"/>
                        <a:pt x="22" y="645"/>
                        <a:pt x="54" y="710"/>
                      </a:cubicBezTo>
                      <a:cubicBezTo>
                        <a:pt x="66" y="765"/>
                        <a:pt x="98" y="820"/>
                        <a:pt x="153" y="863"/>
                      </a:cubicBezTo>
                      <a:cubicBezTo>
                        <a:pt x="186" y="885"/>
                        <a:pt x="219" y="918"/>
                        <a:pt x="251" y="940"/>
                      </a:cubicBezTo>
                      <a:cubicBezTo>
                        <a:pt x="328" y="984"/>
                        <a:pt x="416" y="1006"/>
                        <a:pt x="503" y="1006"/>
                      </a:cubicBezTo>
                      <a:cubicBezTo>
                        <a:pt x="547" y="1006"/>
                        <a:pt x="590" y="995"/>
                        <a:pt x="634" y="995"/>
                      </a:cubicBezTo>
                      <a:cubicBezTo>
                        <a:pt x="710" y="962"/>
                        <a:pt x="787" y="929"/>
                        <a:pt x="853" y="863"/>
                      </a:cubicBezTo>
                      <a:lnTo>
                        <a:pt x="863" y="841"/>
                      </a:lnTo>
                      <a:cubicBezTo>
                        <a:pt x="918" y="798"/>
                        <a:pt x="951" y="744"/>
                        <a:pt x="973" y="688"/>
                      </a:cubicBezTo>
                      <a:cubicBezTo>
                        <a:pt x="995" y="623"/>
                        <a:pt x="1016" y="569"/>
                        <a:pt x="1006" y="492"/>
                      </a:cubicBezTo>
                      <a:cubicBezTo>
                        <a:pt x="1016" y="426"/>
                        <a:pt x="995" y="372"/>
                        <a:pt x="973" y="306"/>
                      </a:cubicBezTo>
                      <a:cubicBezTo>
                        <a:pt x="951" y="251"/>
                        <a:pt x="918" y="197"/>
                        <a:pt x="863" y="153"/>
                      </a:cubicBezTo>
                      <a:cubicBezTo>
                        <a:pt x="831" y="120"/>
                        <a:pt x="798" y="98"/>
                        <a:pt x="765" y="76"/>
                      </a:cubicBezTo>
                      <a:cubicBezTo>
                        <a:pt x="688" y="33"/>
                        <a:pt x="612"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013600" y="833625"/>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82450" y="803550"/>
                  <a:ext cx="31725" cy="24625"/>
                </a:xfrm>
                <a:custGeom>
                  <a:avLst/>
                  <a:gdLst/>
                  <a:ahLst/>
                  <a:cxnLst/>
                  <a:rect l="l" t="t" r="r" b="b"/>
                  <a:pathLst>
                    <a:path w="1269" h="985" extrusionOk="0">
                      <a:moveTo>
                        <a:pt x="635" y="1"/>
                      </a:moveTo>
                      <a:cubicBezTo>
                        <a:pt x="1" y="1"/>
                        <a:pt x="1" y="985"/>
                        <a:pt x="635" y="985"/>
                      </a:cubicBezTo>
                      <a:cubicBezTo>
                        <a:pt x="1269" y="985"/>
                        <a:pt x="126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940625" y="8120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936800" y="855475"/>
                  <a:ext cx="25175" cy="25175"/>
                </a:xfrm>
                <a:custGeom>
                  <a:avLst/>
                  <a:gdLst/>
                  <a:ahLst/>
                  <a:cxnLst/>
                  <a:rect l="l" t="t" r="r" b="b"/>
                  <a:pathLst>
                    <a:path w="1007" h="1007" extrusionOk="0">
                      <a:moveTo>
                        <a:pt x="493" y="1"/>
                      </a:moveTo>
                      <a:cubicBezTo>
                        <a:pt x="428" y="1"/>
                        <a:pt x="362" y="12"/>
                        <a:pt x="307" y="44"/>
                      </a:cubicBezTo>
                      <a:cubicBezTo>
                        <a:pt x="241" y="66"/>
                        <a:pt x="187" y="100"/>
                        <a:pt x="143" y="143"/>
                      </a:cubicBezTo>
                      <a:cubicBezTo>
                        <a:pt x="121" y="176"/>
                        <a:pt x="88" y="209"/>
                        <a:pt x="66" y="241"/>
                      </a:cubicBezTo>
                      <a:cubicBezTo>
                        <a:pt x="23" y="318"/>
                        <a:pt x="1" y="406"/>
                        <a:pt x="1" y="493"/>
                      </a:cubicBezTo>
                      <a:cubicBezTo>
                        <a:pt x="1" y="537"/>
                        <a:pt x="12" y="581"/>
                        <a:pt x="12" y="624"/>
                      </a:cubicBezTo>
                      <a:cubicBezTo>
                        <a:pt x="45" y="712"/>
                        <a:pt x="78" y="777"/>
                        <a:pt x="143" y="843"/>
                      </a:cubicBezTo>
                      <a:lnTo>
                        <a:pt x="165" y="865"/>
                      </a:lnTo>
                      <a:cubicBezTo>
                        <a:pt x="209" y="908"/>
                        <a:pt x="263" y="941"/>
                        <a:pt x="318" y="963"/>
                      </a:cubicBezTo>
                      <a:cubicBezTo>
                        <a:pt x="384" y="996"/>
                        <a:pt x="438" y="1006"/>
                        <a:pt x="515" y="1006"/>
                      </a:cubicBezTo>
                      <a:cubicBezTo>
                        <a:pt x="581" y="1006"/>
                        <a:pt x="646" y="996"/>
                        <a:pt x="700" y="963"/>
                      </a:cubicBezTo>
                      <a:cubicBezTo>
                        <a:pt x="766" y="941"/>
                        <a:pt x="810" y="908"/>
                        <a:pt x="853" y="865"/>
                      </a:cubicBezTo>
                      <a:cubicBezTo>
                        <a:pt x="887" y="832"/>
                        <a:pt x="909" y="788"/>
                        <a:pt x="930" y="755"/>
                      </a:cubicBezTo>
                      <a:cubicBezTo>
                        <a:pt x="985" y="679"/>
                        <a:pt x="1006" y="602"/>
                        <a:pt x="1006" y="515"/>
                      </a:cubicBezTo>
                      <a:cubicBezTo>
                        <a:pt x="996" y="471"/>
                        <a:pt x="996" y="428"/>
                        <a:pt x="985" y="384"/>
                      </a:cubicBezTo>
                      <a:cubicBezTo>
                        <a:pt x="963" y="296"/>
                        <a:pt x="919" y="219"/>
                        <a:pt x="853" y="165"/>
                      </a:cubicBezTo>
                      <a:cubicBezTo>
                        <a:pt x="853" y="154"/>
                        <a:pt x="843" y="154"/>
                        <a:pt x="843" y="143"/>
                      </a:cubicBezTo>
                      <a:cubicBezTo>
                        <a:pt x="799" y="100"/>
                        <a:pt x="744" y="66"/>
                        <a:pt x="679" y="44"/>
                      </a:cubicBezTo>
                      <a:cubicBezTo>
                        <a:pt x="624" y="12"/>
                        <a:pt x="559"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920950" y="8937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4987100" y="916975"/>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039025" y="857400"/>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5018525" y="795650"/>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4954300" y="779800"/>
                  <a:ext cx="31725" cy="24625"/>
                </a:xfrm>
                <a:custGeom>
                  <a:avLst/>
                  <a:gdLst/>
                  <a:ahLst/>
                  <a:cxnLst/>
                  <a:rect l="l" t="t" r="r" b="b"/>
                  <a:pathLst>
                    <a:path w="1269" h="985" extrusionOk="0">
                      <a:moveTo>
                        <a:pt x="634" y="0"/>
                      </a:moveTo>
                      <a:cubicBezTo>
                        <a:pt x="0" y="0"/>
                        <a:pt x="0" y="984"/>
                        <a:pt x="634" y="984"/>
                      </a:cubicBezTo>
                      <a:cubicBezTo>
                        <a:pt x="1268" y="984"/>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4907300" y="831175"/>
                  <a:ext cx="31725" cy="24875"/>
                </a:xfrm>
                <a:custGeom>
                  <a:avLst/>
                  <a:gdLst/>
                  <a:ahLst/>
                  <a:cxnLst/>
                  <a:rect l="l" t="t" r="r" b="b"/>
                  <a:pathLst>
                    <a:path w="1269" h="995" extrusionOk="0">
                      <a:moveTo>
                        <a:pt x="634" y="0"/>
                      </a:moveTo>
                      <a:cubicBezTo>
                        <a:pt x="0" y="0"/>
                        <a:pt x="0" y="995"/>
                        <a:pt x="634" y="995"/>
                      </a:cubicBezTo>
                      <a:cubicBezTo>
                        <a:pt x="1268" y="995"/>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8" name="Google Shape;58;p2"/>
            <p:cNvGrpSpPr/>
            <p:nvPr/>
          </p:nvGrpSpPr>
          <p:grpSpPr>
            <a:xfrm>
              <a:off x="5099656" y="4513609"/>
              <a:ext cx="254671" cy="258034"/>
              <a:chOff x="4376025" y="-118550"/>
              <a:chExt cx="413225" cy="418750"/>
            </a:xfrm>
          </p:grpSpPr>
          <p:sp>
            <p:nvSpPr>
              <p:cNvPr id="59" name="Google Shape;59;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 name="Google Shape;68;p2"/>
            <p:cNvGrpSpPr/>
            <p:nvPr/>
          </p:nvGrpSpPr>
          <p:grpSpPr>
            <a:xfrm>
              <a:off x="6547571" y="4513626"/>
              <a:ext cx="254629" cy="257992"/>
              <a:chOff x="4376025" y="-118550"/>
              <a:chExt cx="413225" cy="418750"/>
            </a:xfrm>
          </p:grpSpPr>
          <p:sp>
            <p:nvSpPr>
              <p:cNvPr id="69" name="Google Shape;69;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8" name="Google Shape;78;p2"/>
          <p:cNvGrpSpPr/>
          <p:nvPr/>
        </p:nvGrpSpPr>
        <p:grpSpPr>
          <a:xfrm rot="10800000">
            <a:off x="7608720" y="598702"/>
            <a:ext cx="612408" cy="612823"/>
            <a:chOff x="4670075" y="543975"/>
            <a:chExt cx="638975" cy="637825"/>
          </a:xfrm>
        </p:grpSpPr>
        <p:sp>
          <p:nvSpPr>
            <p:cNvPr id="79" name="Google Shape;79;p2"/>
            <p:cNvSpPr/>
            <p:nvPr/>
          </p:nvSpPr>
          <p:spPr>
            <a:xfrm>
              <a:off x="4670075" y="543975"/>
              <a:ext cx="638975" cy="637825"/>
            </a:xfrm>
            <a:custGeom>
              <a:avLst/>
              <a:gdLst/>
              <a:ahLst/>
              <a:cxnLst/>
              <a:rect l="l" t="t" r="r" b="b"/>
              <a:pathLst>
                <a:path w="25559" h="25513" extrusionOk="0">
                  <a:moveTo>
                    <a:pt x="10559" y="1"/>
                  </a:moveTo>
                  <a:cubicBezTo>
                    <a:pt x="10195" y="1"/>
                    <a:pt x="9811" y="57"/>
                    <a:pt x="9413" y="163"/>
                  </a:cubicBezTo>
                  <a:lnTo>
                    <a:pt x="9402" y="163"/>
                  </a:lnTo>
                  <a:cubicBezTo>
                    <a:pt x="8177" y="491"/>
                    <a:pt x="7565" y="1114"/>
                    <a:pt x="7271" y="1573"/>
                  </a:cubicBezTo>
                  <a:cubicBezTo>
                    <a:pt x="7074" y="1869"/>
                    <a:pt x="6943" y="2207"/>
                    <a:pt x="6899" y="2568"/>
                  </a:cubicBezTo>
                  <a:cubicBezTo>
                    <a:pt x="6603" y="2454"/>
                    <a:pt x="6298" y="2389"/>
                    <a:pt x="5986" y="2389"/>
                  </a:cubicBezTo>
                  <a:cubicBezTo>
                    <a:pt x="5941" y="2389"/>
                    <a:pt x="5895" y="2391"/>
                    <a:pt x="5850" y="2393"/>
                  </a:cubicBezTo>
                  <a:cubicBezTo>
                    <a:pt x="5303" y="2426"/>
                    <a:pt x="4461" y="2644"/>
                    <a:pt x="3564" y="3530"/>
                  </a:cubicBezTo>
                  <a:cubicBezTo>
                    <a:pt x="3564" y="3530"/>
                    <a:pt x="3564" y="3541"/>
                    <a:pt x="3554" y="3541"/>
                  </a:cubicBezTo>
                  <a:cubicBezTo>
                    <a:pt x="2668" y="4437"/>
                    <a:pt x="2449" y="5268"/>
                    <a:pt x="2417" y="5826"/>
                  </a:cubicBezTo>
                  <a:cubicBezTo>
                    <a:pt x="2395" y="6176"/>
                    <a:pt x="2461" y="6536"/>
                    <a:pt x="2592" y="6875"/>
                  </a:cubicBezTo>
                  <a:cubicBezTo>
                    <a:pt x="2231" y="6919"/>
                    <a:pt x="1892" y="7050"/>
                    <a:pt x="1597" y="7247"/>
                  </a:cubicBezTo>
                  <a:cubicBezTo>
                    <a:pt x="1138" y="7542"/>
                    <a:pt x="515" y="8154"/>
                    <a:pt x="187" y="9378"/>
                  </a:cubicBezTo>
                  <a:lnTo>
                    <a:pt x="187" y="9389"/>
                  </a:lnTo>
                  <a:cubicBezTo>
                    <a:pt x="56" y="9870"/>
                    <a:pt x="1" y="10351"/>
                    <a:pt x="34" y="10789"/>
                  </a:cubicBezTo>
                  <a:cubicBezTo>
                    <a:pt x="66" y="11215"/>
                    <a:pt x="165" y="11598"/>
                    <a:pt x="340" y="11947"/>
                  </a:cubicBezTo>
                  <a:cubicBezTo>
                    <a:pt x="504" y="12264"/>
                    <a:pt x="734" y="12538"/>
                    <a:pt x="1006" y="12756"/>
                  </a:cubicBezTo>
                  <a:cubicBezTo>
                    <a:pt x="734" y="12975"/>
                    <a:pt x="504" y="13248"/>
                    <a:pt x="340" y="13565"/>
                  </a:cubicBezTo>
                  <a:lnTo>
                    <a:pt x="340" y="13576"/>
                  </a:lnTo>
                  <a:cubicBezTo>
                    <a:pt x="165" y="13915"/>
                    <a:pt x="66" y="14297"/>
                    <a:pt x="34" y="14724"/>
                  </a:cubicBezTo>
                  <a:cubicBezTo>
                    <a:pt x="1" y="15161"/>
                    <a:pt x="56" y="15642"/>
                    <a:pt x="187" y="16123"/>
                  </a:cubicBezTo>
                  <a:lnTo>
                    <a:pt x="187" y="16134"/>
                  </a:lnTo>
                  <a:cubicBezTo>
                    <a:pt x="515" y="17358"/>
                    <a:pt x="1138" y="17970"/>
                    <a:pt x="1597" y="18266"/>
                  </a:cubicBezTo>
                  <a:cubicBezTo>
                    <a:pt x="1892" y="18463"/>
                    <a:pt x="2231" y="18594"/>
                    <a:pt x="2592" y="18648"/>
                  </a:cubicBezTo>
                  <a:cubicBezTo>
                    <a:pt x="2461" y="18976"/>
                    <a:pt x="2395" y="19337"/>
                    <a:pt x="2417" y="19697"/>
                  </a:cubicBezTo>
                  <a:cubicBezTo>
                    <a:pt x="2449" y="20244"/>
                    <a:pt x="2668" y="21075"/>
                    <a:pt x="3554" y="21971"/>
                  </a:cubicBezTo>
                  <a:cubicBezTo>
                    <a:pt x="3554" y="21982"/>
                    <a:pt x="3564" y="21982"/>
                    <a:pt x="3564" y="21982"/>
                  </a:cubicBezTo>
                  <a:cubicBezTo>
                    <a:pt x="4461" y="22867"/>
                    <a:pt x="5292" y="23086"/>
                    <a:pt x="5850" y="23119"/>
                  </a:cubicBezTo>
                  <a:cubicBezTo>
                    <a:pt x="5899" y="23122"/>
                    <a:pt x="5948" y="23124"/>
                    <a:pt x="5998" y="23124"/>
                  </a:cubicBezTo>
                  <a:cubicBezTo>
                    <a:pt x="6300" y="23124"/>
                    <a:pt x="6607" y="23066"/>
                    <a:pt x="6899" y="22944"/>
                  </a:cubicBezTo>
                  <a:cubicBezTo>
                    <a:pt x="6943" y="23316"/>
                    <a:pt x="7074" y="23644"/>
                    <a:pt x="7271" y="23939"/>
                  </a:cubicBezTo>
                  <a:cubicBezTo>
                    <a:pt x="7565" y="24398"/>
                    <a:pt x="8177" y="25021"/>
                    <a:pt x="9402" y="25349"/>
                  </a:cubicBezTo>
                  <a:lnTo>
                    <a:pt x="9413" y="25349"/>
                  </a:lnTo>
                  <a:cubicBezTo>
                    <a:pt x="9803" y="25456"/>
                    <a:pt x="10193" y="25512"/>
                    <a:pt x="10560" y="25512"/>
                  </a:cubicBezTo>
                  <a:cubicBezTo>
                    <a:pt x="10646" y="25512"/>
                    <a:pt x="10730" y="25508"/>
                    <a:pt x="10812" y="25502"/>
                  </a:cubicBezTo>
                  <a:cubicBezTo>
                    <a:pt x="11238" y="25481"/>
                    <a:pt x="11621" y="25371"/>
                    <a:pt x="11971" y="25196"/>
                  </a:cubicBezTo>
                  <a:cubicBezTo>
                    <a:pt x="12288" y="25032"/>
                    <a:pt x="12561" y="24803"/>
                    <a:pt x="12780" y="24529"/>
                  </a:cubicBezTo>
                  <a:cubicBezTo>
                    <a:pt x="12999" y="24803"/>
                    <a:pt x="13271" y="25032"/>
                    <a:pt x="13589" y="25196"/>
                  </a:cubicBezTo>
                  <a:lnTo>
                    <a:pt x="13599" y="25196"/>
                  </a:lnTo>
                  <a:cubicBezTo>
                    <a:pt x="13939" y="25371"/>
                    <a:pt x="14321" y="25481"/>
                    <a:pt x="14748" y="25502"/>
                  </a:cubicBezTo>
                  <a:cubicBezTo>
                    <a:pt x="14835" y="25513"/>
                    <a:pt x="14911" y="25513"/>
                    <a:pt x="14999" y="25513"/>
                  </a:cubicBezTo>
                  <a:cubicBezTo>
                    <a:pt x="15370" y="25513"/>
                    <a:pt x="15753" y="25459"/>
                    <a:pt x="16147" y="25349"/>
                  </a:cubicBezTo>
                  <a:lnTo>
                    <a:pt x="16157" y="25349"/>
                  </a:lnTo>
                  <a:cubicBezTo>
                    <a:pt x="17382" y="25021"/>
                    <a:pt x="17994" y="24398"/>
                    <a:pt x="18289" y="23939"/>
                  </a:cubicBezTo>
                  <a:cubicBezTo>
                    <a:pt x="18486" y="23644"/>
                    <a:pt x="18617" y="23316"/>
                    <a:pt x="18672" y="22944"/>
                  </a:cubicBezTo>
                  <a:cubicBezTo>
                    <a:pt x="18953" y="23066"/>
                    <a:pt x="19260" y="23124"/>
                    <a:pt x="19569" y="23124"/>
                  </a:cubicBezTo>
                  <a:cubicBezTo>
                    <a:pt x="19620" y="23124"/>
                    <a:pt x="19670" y="23122"/>
                    <a:pt x="19721" y="23119"/>
                  </a:cubicBezTo>
                  <a:cubicBezTo>
                    <a:pt x="20268" y="23097"/>
                    <a:pt x="21098" y="22867"/>
                    <a:pt x="21995" y="21982"/>
                  </a:cubicBezTo>
                  <a:lnTo>
                    <a:pt x="22006" y="21982"/>
                  </a:lnTo>
                  <a:cubicBezTo>
                    <a:pt x="22891" y="21075"/>
                    <a:pt x="23121" y="20244"/>
                    <a:pt x="23143" y="19697"/>
                  </a:cubicBezTo>
                  <a:cubicBezTo>
                    <a:pt x="23165" y="19337"/>
                    <a:pt x="23110" y="18976"/>
                    <a:pt x="22968" y="18648"/>
                  </a:cubicBezTo>
                  <a:cubicBezTo>
                    <a:pt x="23340" y="18594"/>
                    <a:pt x="23668" y="18463"/>
                    <a:pt x="23962" y="18266"/>
                  </a:cubicBezTo>
                  <a:cubicBezTo>
                    <a:pt x="24421" y="17970"/>
                    <a:pt x="25045" y="17358"/>
                    <a:pt x="25373" y="16134"/>
                  </a:cubicBezTo>
                  <a:cubicBezTo>
                    <a:pt x="25504" y="15642"/>
                    <a:pt x="25558" y="15161"/>
                    <a:pt x="25526" y="14724"/>
                  </a:cubicBezTo>
                  <a:cubicBezTo>
                    <a:pt x="25504" y="14297"/>
                    <a:pt x="25395" y="13915"/>
                    <a:pt x="25220" y="13576"/>
                  </a:cubicBezTo>
                  <a:lnTo>
                    <a:pt x="25220" y="13565"/>
                  </a:lnTo>
                  <a:cubicBezTo>
                    <a:pt x="25056" y="13248"/>
                    <a:pt x="24826" y="12975"/>
                    <a:pt x="24553" y="12756"/>
                  </a:cubicBezTo>
                  <a:cubicBezTo>
                    <a:pt x="24826" y="12538"/>
                    <a:pt x="25056" y="12264"/>
                    <a:pt x="25220" y="11947"/>
                  </a:cubicBezTo>
                  <a:cubicBezTo>
                    <a:pt x="25395" y="11598"/>
                    <a:pt x="25504" y="11215"/>
                    <a:pt x="25526" y="10789"/>
                  </a:cubicBezTo>
                  <a:cubicBezTo>
                    <a:pt x="25558" y="10351"/>
                    <a:pt x="25504" y="9881"/>
                    <a:pt x="25373" y="9389"/>
                  </a:cubicBezTo>
                  <a:lnTo>
                    <a:pt x="25373" y="9378"/>
                  </a:lnTo>
                  <a:cubicBezTo>
                    <a:pt x="25045" y="8154"/>
                    <a:pt x="24421" y="7542"/>
                    <a:pt x="23962" y="7247"/>
                  </a:cubicBezTo>
                  <a:cubicBezTo>
                    <a:pt x="23668" y="7050"/>
                    <a:pt x="23340" y="6919"/>
                    <a:pt x="22968" y="6875"/>
                  </a:cubicBezTo>
                  <a:cubicBezTo>
                    <a:pt x="23110" y="6536"/>
                    <a:pt x="23165" y="6186"/>
                    <a:pt x="23143" y="5826"/>
                  </a:cubicBezTo>
                  <a:cubicBezTo>
                    <a:pt x="23121" y="5279"/>
                    <a:pt x="22891" y="4437"/>
                    <a:pt x="22006" y="3541"/>
                  </a:cubicBezTo>
                  <a:lnTo>
                    <a:pt x="22006" y="3530"/>
                  </a:lnTo>
                  <a:cubicBezTo>
                    <a:pt x="21098" y="2644"/>
                    <a:pt x="20268" y="2426"/>
                    <a:pt x="19721" y="2393"/>
                  </a:cubicBezTo>
                  <a:cubicBezTo>
                    <a:pt x="19675" y="2391"/>
                    <a:pt x="19629" y="2389"/>
                    <a:pt x="19584" y="2389"/>
                  </a:cubicBezTo>
                  <a:cubicBezTo>
                    <a:pt x="19269" y="2389"/>
                    <a:pt x="18958" y="2454"/>
                    <a:pt x="18672" y="2568"/>
                  </a:cubicBezTo>
                  <a:cubicBezTo>
                    <a:pt x="18617" y="2207"/>
                    <a:pt x="18486" y="1869"/>
                    <a:pt x="18289" y="1573"/>
                  </a:cubicBezTo>
                  <a:cubicBezTo>
                    <a:pt x="17994" y="1114"/>
                    <a:pt x="17382" y="491"/>
                    <a:pt x="16157" y="163"/>
                  </a:cubicBezTo>
                  <a:cubicBezTo>
                    <a:pt x="15760" y="57"/>
                    <a:pt x="15369" y="1"/>
                    <a:pt x="15002" y="1"/>
                  </a:cubicBezTo>
                  <a:cubicBezTo>
                    <a:pt x="14916" y="1"/>
                    <a:pt x="14831" y="4"/>
                    <a:pt x="14748" y="10"/>
                  </a:cubicBezTo>
                  <a:cubicBezTo>
                    <a:pt x="14321" y="43"/>
                    <a:pt x="13939" y="141"/>
                    <a:pt x="13599" y="316"/>
                  </a:cubicBezTo>
                  <a:lnTo>
                    <a:pt x="13589" y="316"/>
                  </a:lnTo>
                  <a:cubicBezTo>
                    <a:pt x="13271" y="480"/>
                    <a:pt x="12999" y="710"/>
                    <a:pt x="12780" y="983"/>
                  </a:cubicBezTo>
                  <a:cubicBezTo>
                    <a:pt x="12561" y="710"/>
                    <a:pt x="12288" y="480"/>
                    <a:pt x="11971" y="316"/>
                  </a:cubicBezTo>
                  <a:cubicBezTo>
                    <a:pt x="11621" y="141"/>
                    <a:pt x="11238" y="43"/>
                    <a:pt x="10812" y="10"/>
                  </a:cubicBezTo>
                  <a:cubicBezTo>
                    <a:pt x="10729" y="4"/>
                    <a:pt x="10644" y="1"/>
                    <a:pt x="10559"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80" name="Google Shape;80;p2"/>
            <p:cNvGrpSpPr/>
            <p:nvPr/>
          </p:nvGrpSpPr>
          <p:grpSpPr>
            <a:xfrm>
              <a:off x="4683750" y="559625"/>
              <a:ext cx="611625" cy="606575"/>
              <a:chOff x="4683750" y="559625"/>
              <a:chExt cx="611625" cy="606575"/>
            </a:xfrm>
          </p:grpSpPr>
          <p:sp>
            <p:nvSpPr>
              <p:cNvPr id="81" name="Google Shape;81;p2"/>
              <p:cNvSpPr/>
              <p:nvPr/>
            </p:nvSpPr>
            <p:spPr>
              <a:xfrm>
                <a:off x="5020975" y="862850"/>
                <a:ext cx="274400" cy="132150"/>
              </a:xfrm>
              <a:custGeom>
                <a:avLst/>
                <a:gdLst/>
                <a:ahLst/>
                <a:cxnLst/>
                <a:rect l="l" t="t" r="r" b="b"/>
                <a:pathLst>
                  <a:path w="10976" h="5286" extrusionOk="0">
                    <a:moveTo>
                      <a:pt x="8254" y="1"/>
                    </a:moveTo>
                    <a:cubicBezTo>
                      <a:pt x="8056" y="1"/>
                      <a:pt x="7852" y="9"/>
                      <a:pt x="7642" y="23"/>
                    </a:cubicBezTo>
                    <a:cubicBezTo>
                      <a:pt x="6986" y="77"/>
                      <a:pt x="6297" y="187"/>
                      <a:pt x="5598" y="286"/>
                    </a:cubicBezTo>
                    <a:cubicBezTo>
                      <a:pt x="4898" y="384"/>
                      <a:pt x="4188" y="471"/>
                      <a:pt x="3532" y="515"/>
                    </a:cubicBezTo>
                    <a:cubicBezTo>
                      <a:pt x="3130" y="548"/>
                      <a:pt x="2744" y="562"/>
                      <a:pt x="2382" y="562"/>
                    </a:cubicBezTo>
                    <a:cubicBezTo>
                      <a:pt x="2154" y="562"/>
                      <a:pt x="1935" y="556"/>
                      <a:pt x="1728" y="548"/>
                    </a:cubicBezTo>
                    <a:cubicBezTo>
                      <a:pt x="1214" y="526"/>
                      <a:pt x="777" y="471"/>
                      <a:pt x="471" y="427"/>
                    </a:cubicBezTo>
                    <a:cubicBezTo>
                      <a:pt x="176" y="384"/>
                      <a:pt x="1" y="340"/>
                      <a:pt x="1" y="340"/>
                    </a:cubicBezTo>
                    <a:lnTo>
                      <a:pt x="1" y="340"/>
                    </a:lnTo>
                    <a:cubicBezTo>
                      <a:pt x="1" y="340"/>
                      <a:pt x="165" y="395"/>
                      <a:pt x="449" y="504"/>
                    </a:cubicBezTo>
                    <a:cubicBezTo>
                      <a:pt x="744" y="613"/>
                      <a:pt x="1138" y="788"/>
                      <a:pt x="1608" y="1029"/>
                    </a:cubicBezTo>
                    <a:cubicBezTo>
                      <a:pt x="1837" y="1149"/>
                      <a:pt x="2089" y="1291"/>
                      <a:pt x="2351" y="1444"/>
                    </a:cubicBezTo>
                    <a:cubicBezTo>
                      <a:pt x="2614" y="1597"/>
                      <a:pt x="2876" y="1772"/>
                      <a:pt x="3149" y="1958"/>
                    </a:cubicBezTo>
                    <a:cubicBezTo>
                      <a:pt x="3423" y="2133"/>
                      <a:pt x="3707" y="2341"/>
                      <a:pt x="3980" y="2548"/>
                    </a:cubicBezTo>
                    <a:cubicBezTo>
                      <a:pt x="4264" y="2756"/>
                      <a:pt x="4538" y="2963"/>
                      <a:pt x="4822" y="3182"/>
                    </a:cubicBezTo>
                    <a:cubicBezTo>
                      <a:pt x="5379" y="3619"/>
                      <a:pt x="5925" y="4056"/>
                      <a:pt x="6462" y="4428"/>
                    </a:cubicBezTo>
                    <a:cubicBezTo>
                      <a:pt x="6997" y="4800"/>
                      <a:pt x="7533" y="5095"/>
                      <a:pt x="8058" y="5215"/>
                    </a:cubicBezTo>
                    <a:cubicBezTo>
                      <a:pt x="8239" y="5261"/>
                      <a:pt x="8421" y="5285"/>
                      <a:pt x="8603" y="5285"/>
                    </a:cubicBezTo>
                    <a:cubicBezTo>
                      <a:pt x="8683" y="5285"/>
                      <a:pt x="8764" y="5280"/>
                      <a:pt x="8845" y="5270"/>
                    </a:cubicBezTo>
                    <a:cubicBezTo>
                      <a:pt x="9096" y="5237"/>
                      <a:pt x="9347" y="5150"/>
                      <a:pt x="9588" y="4986"/>
                    </a:cubicBezTo>
                    <a:cubicBezTo>
                      <a:pt x="10069" y="4680"/>
                      <a:pt x="10495" y="4100"/>
                      <a:pt x="10735" y="3215"/>
                    </a:cubicBezTo>
                    <a:cubicBezTo>
                      <a:pt x="10976" y="2319"/>
                      <a:pt x="10888" y="1608"/>
                      <a:pt x="10626" y="1105"/>
                    </a:cubicBezTo>
                    <a:cubicBezTo>
                      <a:pt x="10375" y="592"/>
                      <a:pt x="9938" y="296"/>
                      <a:pt x="9424" y="143"/>
                    </a:cubicBezTo>
                    <a:cubicBezTo>
                      <a:pt x="9067" y="39"/>
                      <a:pt x="8675" y="1"/>
                      <a:pt x="8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5012525" y="885825"/>
                <a:ext cx="220825" cy="220600"/>
              </a:xfrm>
              <a:custGeom>
                <a:avLst/>
                <a:gdLst/>
                <a:ahLst/>
                <a:cxnLst/>
                <a:rect l="l" t="t" r="r" b="b"/>
                <a:pathLst>
                  <a:path w="8833" h="8824" extrusionOk="0">
                    <a:moveTo>
                      <a:pt x="0" y="1"/>
                    </a:moveTo>
                    <a:lnTo>
                      <a:pt x="0" y="1"/>
                    </a:lnTo>
                    <a:cubicBezTo>
                      <a:pt x="0" y="1"/>
                      <a:pt x="120" y="132"/>
                      <a:pt x="306" y="372"/>
                    </a:cubicBezTo>
                    <a:cubicBezTo>
                      <a:pt x="404" y="492"/>
                      <a:pt x="514" y="635"/>
                      <a:pt x="645" y="810"/>
                    </a:cubicBezTo>
                    <a:cubicBezTo>
                      <a:pt x="765" y="984"/>
                      <a:pt x="907" y="1181"/>
                      <a:pt x="1050" y="1400"/>
                    </a:cubicBezTo>
                    <a:cubicBezTo>
                      <a:pt x="1191" y="1629"/>
                      <a:pt x="1334" y="1869"/>
                      <a:pt x="1476" y="2132"/>
                    </a:cubicBezTo>
                    <a:cubicBezTo>
                      <a:pt x="1629" y="2394"/>
                      <a:pt x="1782" y="2678"/>
                      <a:pt x="1924" y="2974"/>
                    </a:cubicBezTo>
                    <a:cubicBezTo>
                      <a:pt x="2066" y="3269"/>
                      <a:pt x="2208" y="3586"/>
                      <a:pt x="2350" y="3903"/>
                    </a:cubicBezTo>
                    <a:cubicBezTo>
                      <a:pt x="2481" y="4220"/>
                      <a:pt x="2624" y="4548"/>
                      <a:pt x="2755" y="4876"/>
                    </a:cubicBezTo>
                    <a:cubicBezTo>
                      <a:pt x="3017" y="5532"/>
                      <a:pt x="3268" y="6188"/>
                      <a:pt x="3552" y="6778"/>
                    </a:cubicBezTo>
                    <a:cubicBezTo>
                      <a:pt x="3837" y="7357"/>
                      <a:pt x="4154" y="7882"/>
                      <a:pt x="4548" y="8253"/>
                    </a:cubicBezTo>
                    <a:cubicBezTo>
                      <a:pt x="4744" y="8440"/>
                      <a:pt x="4963" y="8593"/>
                      <a:pt x="5204" y="8691"/>
                    </a:cubicBezTo>
                    <a:cubicBezTo>
                      <a:pt x="5409" y="8779"/>
                      <a:pt x="5650" y="8824"/>
                      <a:pt x="5895" y="8824"/>
                    </a:cubicBezTo>
                    <a:cubicBezTo>
                      <a:pt x="5923" y="8824"/>
                      <a:pt x="5951" y="8823"/>
                      <a:pt x="5979" y="8822"/>
                    </a:cubicBezTo>
                    <a:cubicBezTo>
                      <a:pt x="6548" y="8789"/>
                      <a:pt x="7215" y="8505"/>
                      <a:pt x="7859" y="7860"/>
                    </a:cubicBezTo>
                    <a:cubicBezTo>
                      <a:pt x="8505" y="7215"/>
                      <a:pt x="8789" y="6548"/>
                      <a:pt x="8821" y="5980"/>
                    </a:cubicBezTo>
                    <a:cubicBezTo>
                      <a:pt x="8833" y="5707"/>
                      <a:pt x="8789" y="5433"/>
                      <a:pt x="8690" y="5204"/>
                    </a:cubicBezTo>
                    <a:cubicBezTo>
                      <a:pt x="8592" y="4963"/>
                      <a:pt x="8439" y="4745"/>
                      <a:pt x="8253" y="4548"/>
                    </a:cubicBezTo>
                    <a:cubicBezTo>
                      <a:pt x="7881" y="4155"/>
                      <a:pt x="7357" y="3837"/>
                      <a:pt x="6778" y="3553"/>
                    </a:cubicBezTo>
                    <a:cubicBezTo>
                      <a:pt x="6187" y="3269"/>
                      <a:pt x="5532" y="3018"/>
                      <a:pt x="4876" y="2755"/>
                    </a:cubicBezTo>
                    <a:cubicBezTo>
                      <a:pt x="4548" y="2624"/>
                      <a:pt x="4220" y="2482"/>
                      <a:pt x="3902" y="2350"/>
                    </a:cubicBezTo>
                    <a:cubicBezTo>
                      <a:pt x="3586" y="2209"/>
                      <a:pt x="3268" y="2066"/>
                      <a:pt x="2974" y="1925"/>
                    </a:cubicBezTo>
                    <a:cubicBezTo>
                      <a:pt x="2678" y="1782"/>
                      <a:pt x="2394" y="1629"/>
                      <a:pt x="2131" y="1476"/>
                    </a:cubicBezTo>
                    <a:cubicBezTo>
                      <a:pt x="1869" y="1334"/>
                      <a:pt x="1629" y="1192"/>
                      <a:pt x="1399" y="1050"/>
                    </a:cubicBezTo>
                    <a:cubicBezTo>
                      <a:pt x="1181" y="907"/>
                      <a:pt x="984" y="766"/>
                      <a:pt x="809" y="645"/>
                    </a:cubicBezTo>
                    <a:cubicBezTo>
                      <a:pt x="634" y="514"/>
                      <a:pt x="492" y="405"/>
                      <a:pt x="372" y="307"/>
                    </a:cubicBezTo>
                    <a:cubicBezTo>
                      <a:pt x="132" y="120"/>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4989025" y="894300"/>
                <a:ext cx="133100" cy="271900"/>
              </a:xfrm>
              <a:custGeom>
                <a:avLst/>
                <a:gdLst/>
                <a:ahLst/>
                <a:cxnLst/>
                <a:rect l="l" t="t" r="r" b="b"/>
                <a:pathLst>
                  <a:path w="5324" h="10876" extrusionOk="0">
                    <a:moveTo>
                      <a:pt x="360" y="0"/>
                    </a:moveTo>
                    <a:lnTo>
                      <a:pt x="360" y="0"/>
                    </a:lnTo>
                    <a:cubicBezTo>
                      <a:pt x="360" y="0"/>
                      <a:pt x="404" y="175"/>
                      <a:pt x="448" y="471"/>
                    </a:cubicBezTo>
                    <a:cubicBezTo>
                      <a:pt x="492" y="777"/>
                      <a:pt x="547" y="1214"/>
                      <a:pt x="569" y="1739"/>
                    </a:cubicBezTo>
                    <a:cubicBezTo>
                      <a:pt x="590" y="2263"/>
                      <a:pt x="579" y="2875"/>
                      <a:pt x="535" y="3531"/>
                    </a:cubicBezTo>
                    <a:cubicBezTo>
                      <a:pt x="492" y="4187"/>
                      <a:pt x="404" y="4897"/>
                      <a:pt x="306" y="5597"/>
                    </a:cubicBezTo>
                    <a:cubicBezTo>
                      <a:pt x="207" y="6297"/>
                      <a:pt x="98" y="6986"/>
                      <a:pt x="44" y="7642"/>
                    </a:cubicBezTo>
                    <a:cubicBezTo>
                      <a:pt x="0" y="8297"/>
                      <a:pt x="11" y="8898"/>
                      <a:pt x="164" y="9423"/>
                    </a:cubicBezTo>
                    <a:cubicBezTo>
                      <a:pt x="317" y="9937"/>
                      <a:pt x="612" y="10374"/>
                      <a:pt x="1126" y="10625"/>
                    </a:cubicBezTo>
                    <a:cubicBezTo>
                      <a:pt x="1425" y="10781"/>
                      <a:pt x="1798" y="10876"/>
                      <a:pt x="2240" y="10876"/>
                    </a:cubicBezTo>
                    <a:cubicBezTo>
                      <a:pt x="2540" y="10876"/>
                      <a:pt x="2873" y="10832"/>
                      <a:pt x="3236" y="10735"/>
                    </a:cubicBezTo>
                    <a:cubicBezTo>
                      <a:pt x="4121" y="10494"/>
                      <a:pt x="4701" y="10068"/>
                      <a:pt x="5007" y="9587"/>
                    </a:cubicBezTo>
                    <a:cubicBezTo>
                      <a:pt x="5170" y="9347"/>
                      <a:pt x="5258" y="9095"/>
                      <a:pt x="5291" y="8844"/>
                    </a:cubicBezTo>
                    <a:cubicBezTo>
                      <a:pt x="5323" y="8582"/>
                      <a:pt x="5301" y="8319"/>
                      <a:pt x="5236" y="8057"/>
                    </a:cubicBezTo>
                    <a:cubicBezTo>
                      <a:pt x="5116" y="7532"/>
                      <a:pt x="4820" y="6996"/>
                      <a:pt x="4449" y="6461"/>
                    </a:cubicBezTo>
                    <a:cubicBezTo>
                      <a:pt x="4077" y="5925"/>
                      <a:pt x="3640" y="5378"/>
                      <a:pt x="3203" y="4821"/>
                    </a:cubicBezTo>
                    <a:cubicBezTo>
                      <a:pt x="2984" y="4537"/>
                      <a:pt x="2777" y="4263"/>
                      <a:pt x="2569" y="3979"/>
                    </a:cubicBezTo>
                    <a:cubicBezTo>
                      <a:pt x="2361" y="3706"/>
                      <a:pt x="2153" y="3422"/>
                      <a:pt x="1978" y="3148"/>
                    </a:cubicBezTo>
                    <a:cubicBezTo>
                      <a:pt x="1793" y="2875"/>
                      <a:pt x="1618" y="2613"/>
                      <a:pt x="1465" y="2351"/>
                    </a:cubicBezTo>
                    <a:cubicBezTo>
                      <a:pt x="1312" y="2088"/>
                      <a:pt x="1169" y="1836"/>
                      <a:pt x="1050" y="1607"/>
                    </a:cubicBezTo>
                    <a:cubicBezTo>
                      <a:pt x="809" y="1137"/>
                      <a:pt x="634" y="743"/>
                      <a:pt x="525" y="449"/>
                    </a:cubicBezTo>
                    <a:cubicBezTo>
                      <a:pt x="416" y="165"/>
                      <a:pt x="361"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4857000" y="894300"/>
                <a:ext cx="133125" cy="271900"/>
              </a:xfrm>
              <a:custGeom>
                <a:avLst/>
                <a:gdLst/>
                <a:ahLst/>
                <a:cxnLst/>
                <a:rect l="l" t="t" r="r" b="b"/>
                <a:pathLst>
                  <a:path w="5325" h="10876" extrusionOk="0">
                    <a:moveTo>
                      <a:pt x="4964" y="0"/>
                    </a:moveTo>
                    <a:lnTo>
                      <a:pt x="4964" y="0"/>
                    </a:lnTo>
                    <a:cubicBezTo>
                      <a:pt x="4964" y="0"/>
                      <a:pt x="4909" y="165"/>
                      <a:pt x="4800" y="449"/>
                    </a:cubicBezTo>
                    <a:cubicBezTo>
                      <a:pt x="4691" y="743"/>
                      <a:pt x="4516" y="1137"/>
                      <a:pt x="4275" y="1607"/>
                    </a:cubicBezTo>
                    <a:cubicBezTo>
                      <a:pt x="4155" y="1836"/>
                      <a:pt x="4024" y="2088"/>
                      <a:pt x="3860" y="2351"/>
                    </a:cubicBezTo>
                    <a:cubicBezTo>
                      <a:pt x="3707" y="2613"/>
                      <a:pt x="3532" y="2875"/>
                      <a:pt x="3357" y="3148"/>
                    </a:cubicBezTo>
                    <a:cubicBezTo>
                      <a:pt x="3171" y="3422"/>
                      <a:pt x="2964" y="3706"/>
                      <a:pt x="2756" y="3979"/>
                    </a:cubicBezTo>
                    <a:cubicBezTo>
                      <a:pt x="2559" y="4263"/>
                      <a:pt x="2340" y="4537"/>
                      <a:pt x="2122" y="4821"/>
                    </a:cubicBezTo>
                    <a:cubicBezTo>
                      <a:pt x="1684" y="5378"/>
                      <a:pt x="1247" y="5925"/>
                      <a:pt x="875" y="6461"/>
                    </a:cubicBezTo>
                    <a:cubicBezTo>
                      <a:pt x="504" y="6996"/>
                      <a:pt x="209" y="7532"/>
                      <a:pt x="88" y="8057"/>
                    </a:cubicBezTo>
                    <a:cubicBezTo>
                      <a:pt x="23" y="8319"/>
                      <a:pt x="1" y="8582"/>
                      <a:pt x="34" y="8844"/>
                    </a:cubicBezTo>
                    <a:cubicBezTo>
                      <a:pt x="66" y="9095"/>
                      <a:pt x="154" y="9347"/>
                      <a:pt x="318" y="9587"/>
                    </a:cubicBezTo>
                    <a:cubicBezTo>
                      <a:pt x="624" y="10068"/>
                      <a:pt x="1203" y="10494"/>
                      <a:pt x="2089" y="10735"/>
                    </a:cubicBezTo>
                    <a:cubicBezTo>
                      <a:pt x="2452" y="10832"/>
                      <a:pt x="2786" y="10876"/>
                      <a:pt x="3089" y="10876"/>
                    </a:cubicBezTo>
                    <a:cubicBezTo>
                      <a:pt x="3534" y="10876"/>
                      <a:pt x="3911" y="10781"/>
                      <a:pt x="4210" y="10625"/>
                    </a:cubicBezTo>
                    <a:cubicBezTo>
                      <a:pt x="4713" y="10374"/>
                      <a:pt x="5007" y="9937"/>
                      <a:pt x="5160" y="9423"/>
                    </a:cubicBezTo>
                    <a:cubicBezTo>
                      <a:pt x="5313" y="8898"/>
                      <a:pt x="5325" y="8297"/>
                      <a:pt x="5281" y="7642"/>
                    </a:cubicBezTo>
                    <a:cubicBezTo>
                      <a:pt x="5226" y="6986"/>
                      <a:pt x="5117" y="6297"/>
                      <a:pt x="5019" y="5597"/>
                    </a:cubicBezTo>
                    <a:cubicBezTo>
                      <a:pt x="4920" y="4897"/>
                      <a:pt x="4833" y="4187"/>
                      <a:pt x="4789" y="3531"/>
                    </a:cubicBezTo>
                    <a:cubicBezTo>
                      <a:pt x="4745" y="2875"/>
                      <a:pt x="4735" y="2263"/>
                      <a:pt x="4756" y="1739"/>
                    </a:cubicBezTo>
                    <a:cubicBezTo>
                      <a:pt x="4778" y="1214"/>
                      <a:pt x="4833" y="777"/>
                      <a:pt x="4876" y="471"/>
                    </a:cubicBezTo>
                    <a:cubicBezTo>
                      <a:pt x="4931" y="175"/>
                      <a:pt x="4964" y="0"/>
                      <a:pt x="4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4745800" y="885825"/>
                <a:ext cx="220825" cy="220600"/>
              </a:xfrm>
              <a:custGeom>
                <a:avLst/>
                <a:gdLst/>
                <a:ahLst/>
                <a:cxnLst/>
                <a:rect l="l" t="t" r="r" b="b"/>
                <a:pathLst>
                  <a:path w="8833" h="8824" extrusionOk="0">
                    <a:moveTo>
                      <a:pt x="8833" y="1"/>
                    </a:moveTo>
                    <a:lnTo>
                      <a:pt x="8833" y="1"/>
                    </a:lnTo>
                    <a:cubicBezTo>
                      <a:pt x="8833" y="1"/>
                      <a:pt x="8701" y="120"/>
                      <a:pt x="8461" y="307"/>
                    </a:cubicBezTo>
                    <a:cubicBezTo>
                      <a:pt x="8340" y="405"/>
                      <a:pt x="8199" y="514"/>
                      <a:pt x="8024" y="645"/>
                    </a:cubicBezTo>
                    <a:cubicBezTo>
                      <a:pt x="7849" y="766"/>
                      <a:pt x="7652" y="907"/>
                      <a:pt x="7434" y="1050"/>
                    </a:cubicBezTo>
                    <a:cubicBezTo>
                      <a:pt x="7204" y="1192"/>
                      <a:pt x="6963" y="1334"/>
                      <a:pt x="6701" y="1476"/>
                    </a:cubicBezTo>
                    <a:cubicBezTo>
                      <a:pt x="6438" y="1629"/>
                      <a:pt x="6154" y="1782"/>
                      <a:pt x="5859" y="1925"/>
                    </a:cubicBezTo>
                    <a:cubicBezTo>
                      <a:pt x="5564" y="2066"/>
                      <a:pt x="5247" y="2209"/>
                      <a:pt x="4930" y="2350"/>
                    </a:cubicBezTo>
                    <a:cubicBezTo>
                      <a:pt x="4613" y="2482"/>
                      <a:pt x="4285" y="2624"/>
                      <a:pt x="3957" y="2755"/>
                    </a:cubicBezTo>
                    <a:cubicBezTo>
                      <a:pt x="3301" y="3018"/>
                      <a:pt x="2646" y="3269"/>
                      <a:pt x="2055" y="3553"/>
                    </a:cubicBezTo>
                    <a:cubicBezTo>
                      <a:pt x="1476" y="3837"/>
                      <a:pt x="951" y="4155"/>
                      <a:pt x="579" y="4548"/>
                    </a:cubicBezTo>
                    <a:cubicBezTo>
                      <a:pt x="394" y="4745"/>
                      <a:pt x="241" y="4963"/>
                      <a:pt x="142" y="5204"/>
                    </a:cubicBezTo>
                    <a:cubicBezTo>
                      <a:pt x="44" y="5433"/>
                      <a:pt x="0" y="5707"/>
                      <a:pt x="11" y="5980"/>
                    </a:cubicBezTo>
                    <a:cubicBezTo>
                      <a:pt x="44" y="6548"/>
                      <a:pt x="328" y="7215"/>
                      <a:pt x="973" y="7860"/>
                    </a:cubicBezTo>
                    <a:cubicBezTo>
                      <a:pt x="1618" y="8505"/>
                      <a:pt x="2284" y="8789"/>
                      <a:pt x="2853" y="8822"/>
                    </a:cubicBezTo>
                    <a:cubicBezTo>
                      <a:pt x="2882" y="8823"/>
                      <a:pt x="2911" y="8824"/>
                      <a:pt x="2940" y="8824"/>
                    </a:cubicBezTo>
                    <a:cubicBezTo>
                      <a:pt x="3191" y="8824"/>
                      <a:pt x="3424" y="8779"/>
                      <a:pt x="3640" y="8691"/>
                    </a:cubicBezTo>
                    <a:cubicBezTo>
                      <a:pt x="3870" y="8593"/>
                      <a:pt x="4089" y="8440"/>
                      <a:pt x="4285" y="8253"/>
                    </a:cubicBezTo>
                    <a:cubicBezTo>
                      <a:pt x="4679" y="7882"/>
                      <a:pt x="4995" y="7357"/>
                      <a:pt x="5280" y="6778"/>
                    </a:cubicBezTo>
                    <a:cubicBezTo>
                      <a:pt x="5564" y="6188"/>
                      <a:pt x="5816" y="5532"/>
                      <a:pt x="6078" y="4876"/>
                    </a:cubicBezTo>
                    <a:cubicBezTo>
                      <a:pt x="6220" y="4548"/>
                      <a:pt x="6351" y="4220"/>
                      <a:pt x="6493" y="3903"/>
                    </a:cubicBezTo>
                    <a:cubicBezTo>
                      <a:pt x="6625" y="3586"/>
                      <a:pt x="6766" y="3269"/>
                      <a:pt x="6919" y="2974"/>
                    </a:cubicBezTo>
                    <a:cubicBezTo>
                      <a:pt x="7062" y="2678"/>
                      <a:pt x="7204" y="2394"/>
                      <a:pt x="7357" y="2132"/>
                    </a:cubicBezTo>
                    <a:cubicBezTo>
                      <a:pt x="7499" y="1869"/>
                      <a:pt x="7652" y="1629"/>
                      <a:pt x="7794" y="1400"/>
                    </a:cubicBezTo>
                    <a:cubicBezTo>
                      <a:pt x="7936" y="1181"/>
                      <a:pt x="8068" y="984"/>
                      <a:pt x="8187" y="810"/>
                    </a:cubicBezTo>
                    <a:cubicBezTo>
                      <a:pt x="8319" y="635"/>
                      <a:pt x="8428" y="492"/>
                      <a:pt x="8527" y="372"/>
                    </a:cubicBezTo>
                    <a:cubicBezTo>
                      <a:pt x="8712" y="132"/>
                      <a:pt x="8833" y="1"/>
                      <a:pt x="8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4683750" y="862850"/>
                <a:ext cx="274400" cy="132150"/>
              </a:xfrm>
              <a:custGeom>
                <a:avLst/>
                <a:gdLst/>
                <a:ahLst/>
                <a:cxnLst/>
                <a:rect l="l" t="t" r="r" b="b"/>
                <a:pathLst>
                  <a:path w="10976" h="5286" extrusionOk="0">
                    <a:moveTo>
                      <a:pt x="2723" y="1"/>
                    </a:moveTo>
                    <a:cubicBezTo>
                      <a:pt x="2303" y="1"/>
                      <a:pt x="1913" y="39"/>
                      <a:pt x="1564" y="143"/>
                    </a:cubicBezTo>
                    <a:cubicBezTo>
                      <a:pt x="1039" y="296"/>
                      <a:pt x="613" y="592"/>
                      <a:pt x="350" y="1105"/>
                    </a:cubicBezTo>
                    <a:cubicBezTo>
                      <a:pt x="99" y="1608"/>
                      <a:pt x="0" y="2319"/>
                      <a:pt x="241" y="3215"/>
                    </a:cubicBezTo>
                    <a:cubicBezTo>
                      <a:pt x="481" y="4100"/>
                      <a:pt x="908" y="4680"/>
                      <a:pt x="1389" y="4986"/>
                    </a:cubicBezTo>
                    <a:cubicBezTo>
                      <a:pt x="1630" y="5150"/>
                      <a:pt x="1881" y="5237"/>
                      <a:pt x="2132" y="5270"/>
                    </a:cubicBezTo>
                    <a:cubicBezTo>
                      <a:pt x="2213" y="5280"/>
                      <a:pt x="2294" y="5285"/>
                      <a:pt x="2374" y="5285"/>
                    </a:cubicBezTo>
                    <a:cubicBezTo>
                      <a:pt x="2556" y="5285"/>
                      <a:pt x="2738" y="5261"/>
                      <a:pt x="2919" y="5215"/>
                    </a:cubicBezTo>
                    <a:cubicBezTo>
                      <a:pt x="3444" y="5095"/>
                      <a:pt x="3979" y="4800"/>
                      <a:pt x="4515" y="4428"/>
                    </a:cubicBezTo>
                    <a:cubicBezTo>
                      <a:pt x="5051" y="4056"/>
                      <a:pt x="5597" y="3619"/>
                      <a:pt x="6155" y="3182"/>
                    </a:cubicBezTo>
                    <a:cubicBezTo>
                      <a:pt x="6439" y="2963"/>
                      <a:pt x="6712" y="2756"/>
                      <a:pt x="6996" y="2548"/>
                    </a:cubicBezTo>
                    <a:cubicBezTo>
                      <a:pt x="7270" y="2341"/>
                      <a:pt x="7554" y="2133"/>
                      <a:pt x="7827" y="1958"/>
                    </a:cubicBezTo>
                    <a:cubicBezTo>
                      <a:pt x="8101" y="1772"/>
                      <a:pt x="8374" y="1597"/>
                      <a:pt x="8626" y="1444"/>
                    </a:cubicBezTo>
                    <a:cubicBezTo>
                      <a:pt x="8888" y="1291"/>
                      <a:pt x="9139" y="1149"/>
                      <a:pt x="9369" y="1029"/>
                    </a:cubicBezTo>
                    <a:cubicBezTo>
                      <a:pt x="9839" y="788"/>
                      <a:pt x="10243" y="613"/>
                      <a:pt x="10528" y="504"/>
                    </a:cubicBezTo>
                    <a:cubicBezTo>
                      <a:pt x="10812" y="395"/>
                      <a:pt x="10975" y="340"/>
                      <a:pt x="10975" y="340"/>
                    </a:cubicBezTo>
                    <a:lnTo>
                      <a:pt x="10975" y="340"/>
                    </a:lnTo>
                    <a:cubicBezTo>
                      <a:pt x="10975" y="340"/>
                      <a:pt x="10800" y="384"/>
                      <a:pt x="10506" y="427"/>
                    </a:cubicBezTo>
                    <a:cubicBezTo>
                      <a:pt x="10200" y="471"/>
                      <a:pt x="9763" y="526"/>
                      <a:pt x="9248" y="548"/>
                    </a:cubicBezTo>
                    <a:cubicBezTo>
                      <a:pt x="9071" y="555"/>
                      <a:pt x="8886" y="559"/>
                      <a:pt x="8694" y="559"/>
                    </a:cubicBezTo>
                    <a:cubicBezTo>
                      <a:pt x="8304" y="559"/>
                      <a:pt x="7884" y="544"/>
                      <a:pt x="7445" y="515"/>
                    </a:cubicBezTo>
                    <a:cubicBezTo>
                      <a:pt x="6789" y="471"/>
                      <a:pt x="6078" y="384"/>
                      <a:pt x="5379" y="286"/>
                    </a:cubicBezTo>
                    <a:cubicBezTo>
                      <a:pt x="4690" y="187"/>
                      <a:pt x="3991" y="77"/>
                      <a:pt x="3335" y="23"/>
                    </a:cubicBezTo>
                    <a:cubicBezTo>
                      <a:pt x="3125" y="9"/>
                      <a:pt x="2921" y="1"/>
                      <a:pt x="2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4683750" y="730775"/>
                <a:ext cx="274400" cy="132125"/>
              </a:xfrm>
              <a:custGeom>
                <a:avLst/>
                <a:gdLst/>
                <a:ahLst/>
                <a:cxnLst/>
                <a:rect l="l" t="t" r="r" b="b"/>
                <a:pathLst>
                  <a:path w="10976" h="5285" extrusionOk="0">
                    <a:moveTo>
                      <a:pt x="2378" y="0"/>
                    </a:moveTo>
                    <a:cubicBezTo>
                      <a:pt x="2296" y="0"/>
                      <a:pt x="2214" y="5"/>
                      <a:pt x="2132" y="15"/>
                    </a:cubicBezTo>
                    <a:cubicBezTo>
                      <a:pt x="1881" y="48"/>
                      <a:pt x="1630" y="135"/>
                      <a:pt x="1389" y="300"/>
                    </a:cubicBezTo>
                    <a:cubicBezTo>
                      <a:pt x="908" y="606"/>
                      <a:pt x="481" y="1185"/>
                      <a:pt x="241" y="2071"/>
                    </a:cubicBezTo>
                    <a:cubicBezTo>
                      <a:pt x="0" y="2967"/>
                      <a:pt x="99" y="3688"/>
                      <a:pt x="350" y="4191"/>
                    </a:cubicBezTo>
                    <a:cubicBezTo>
                      <a:pt x="613" y="4694"/>
                      <a:pt x="1039" y="4989"/>
                      <a:pt x="1564" y="5142"/>
                    </a:cubicBezTo>
                    <a:cubicBezTo>
                      <a:pt x="1914" y="5246"/>
                      <a:pt x="2306" y="5285"/>
                      <a:pt x="2727" y="5285"/>
                    </a:cubicBezTo>
                    <a:cubicBezTo>
                      <a:pt x="2924" y="5285"/>
                      <a:pt x="3127" y="5276"/>
                      <a:pt x="3335" y="5262"/>
                    </a:cubicBezTo>
                    <a:cubicBezTo>
                      <a:pt x="3991" y="5207"/>
                      <a:pt x="4690" y="5098"/>
                      <a:pt x="5379" y="5000"/>
                    </a:cubicBezTo>
                    <a:cubicBezTo>
                      <a:pt x="6078" y="4901"/>
                      <a:pt x="6789" y="4814"/>
                      <a:pt x="7445" y="4770"/>
                    </a:cubicBezTo>
                    <a:cubicBezTo>
                      <a:pt x="7880" y="4741"/>
                      <a:pt x="8296" y="4727"/>
                      <a:pt x="8683" y="4727"/>
                    </a:cubicBezTo>
                    <a:cubicBezTo>
                      <a:pt x="8880" y="4727"/>
                      <a:pt x="9068" y="4730"/>
                      <a:pt x="9248" y="4738"/>
                    </a:cubicBezTo>
                    <a:cubicBezTo>
                      <a:pt x="9763" y="4760"/>
                      <a:pt x="10200" y="4814"/>
                      <a:pt x="10506" y="4858"/>
                    </a:cubicBezTo>
                    <a:cubicBezTo>
                      <a:pt x="10801" y="4913"/>
                      <a:pt x="10975" y="4945"/>
                      <a:pt x="10975" y="4945"/>
                    </a:cubicBezTo>
                    <a:cubicBezTo>
                      <a:pt x="10975" y="4945"/>
                      <a:pt x="10812" y="4891"/>
                      <a:pt x="10528" y="4781"/>
                    </a:cubicBezTo>
                    <a:cubicBezTo>
                      <a:pt x="10243" y="4672"/>
                      <a:pt x="9839" y="4497"/>
                      <a:pt x="9369" y="4257"/>
                    </a:cubicBezTo>
                    <a:cubicBezTo>
                      <a:pt x="9139" y="4136"/>
                      <a:pt x="8888" y="4005"/>
                      <a:pt x="8626" y="3841"/>
                    </a:cubicBezTo>
                    <a:cubicBezTo>
                      <a:pt x="8374" y="3688"/>
                      <a:pt x="8101" y="3513"/>
                      <a:pt x="7827" y="3339"/>
                    </a:cubicBezTo>
                    <a:cubicBezTo>
                      <a:pt x="7554" y="3152"/>
                      <a:pt x="7270" y="2945"/>
                      <a:pt x="6996" y="2737"/>
                    </a:cubicBezTo>
                    <a:cubicBezTo>
                      <a:pt x="6712" y="2540"/>
                      <a:pt x="6439" y="2321"/>
                      <a:pt x="6155" y="2103"/>
                    </a:cubicBezTo>
                    <a:cubicBezTo>
                      <a:pt x="5597" y="1666"/>
                      <a:pt x="5051" y="1228"/>
                      <a:pt x="4515" y="857"/>
                    </a:cubicBezTo>
                    <a:cubicBezTo>
                      <a:pt x="3979" y="485"/>
                      <a:pt x="3444" y="190"/>
                      <a:pt x="2919" y="70"/>
                    </a:cubicBezTo>
                    <a:cubicBezTo>
                      <a:pt x="2739" y="24"/>
                      <a:pt x="2558" y="0"/>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4745800" y="619325"/>
                <a:ext cx="220825" cy="220625"/>
              </a:xfrm>
              <a:custGeom>
                <a:avLst/>
                <a:gdLst/>
                <a:ahLst/>
                <a:cxnLst/>
                <a:rect l="l" t="t" r="r" b="b"/>
                <a:pathLst>
                  <a:path w="8833" h="8825" extrusionOk="0">
                    <a:moveTo>
                      <a:pt x="2935" y="0"/>
                    </a:moveTo>
                    <a:cubicBezTo>
                      <a:pt x="2908" y="0"/>
                      <a:pt x="2880" y="1"/>
                      <a:pt x="2853" y="2"/>
                    </a:cubicBezTo>
                    <a:cubicBezTo>
                      <a:pt x="2284" y="35"/>
                      <a:pt x="1618" y="319"/>
                      <a:pt x="973" y="964"/>
                    </a:cubicBezTo>
                    <a:cubicBezTo>
                      <a:pt x="328" y="1609"/>
                      <a:pt x="44" y="2276"/>
                      <a:pt x="11" y="2844"/>
                    </a:cubicBezTo>
                    <a:cubicBezTo>
                      <a:pt x="0" y="3128"/>
                      <a:pt x="44" y="3391"/>
                      <a:pt x="142" y="3631"/>
                    </a:cubicBezTo>
                    <a:cubicBezTo>
                      <a:pt x="241" y="3861"/>
                      <a:pt x="394" y="4080"/>
                      <a:pt x="579" y="4277"/>
                    </a:cubicBezTo>
                    <a:cubicBezTo>
                      <a:pt x="951" y="4670"/>
                      <a:pt x="1476" y="4987"/>
                      <a:pt x="2055" y="5271"/>
                    </a:cubicBezTo>
                    <a:cubicBezTo>
                      <a:pt x="2646" y="5555"/>
                      <a:pt x="3301" y="5807"/>
                      <a:pt x="3957" y="6069"/>
                    </a:cubicBezTo>
                    <a:cubicBezTo>
                      <a:pt x="4285" y="6211"/>
                      <a:pt x="4613" y="6342"/>
                      <a:pt x="4930" y="6485"/>
                    </a:cubicBezTo>
                    <a:cubicBezTo>
                      <a:pt x="5247" y="6616"/>
                      <a:pt x="5564" y="6758"/>
                      <a:pt x="5859" y="6911"/>
                    </a:cubicBezTo>
                    <a:cubicBezTo>
                      <a:pt x="6154" y="7053"/>
                      <a:pt x="6438" y="7195"/>
                      <a:pt x="6701" y="7348"/>
                    </a:cubicBezTo>
                    <a:cubicBezTo>
                      <a:pt x="6963" y="7490"/>
                      <a:pt x="7204" y="7644"/>
                      <a:pt x="7434" y="7785"/>
                    </a:cubicBezTo>
                    <a:cubicBezTo>
                      <a:pt x="7652" y="7928"/>
                      <a:pt x="7849" y="8059"/>
                      <a:pt x="8024" y="8179"/>
                    </a:cubicBezTo>
                    <a:cubicBezTo>
                      <a:pt x="8199" y="8310"/>
                      <a:pt x="8340" y="8419"/>
                      <a:pt x="8461" y="8518"/>
                    </a:cubicBezTo>
                    <a:cubicBezTo>
                      <a:pt x="8702" y="8703"/>
                      <a:pt x="8833" y="8824"/>
                      <a:pt x="8833" y="8824"/>
                    </a:cubicBezTo>
                    <a:cubicBezTo>
                      <a:pt x="8833" y="8824"/>
                      <a:pt x="8712" y="8693"/>
                      <a:pt x="8527" y="8452"/>
                    </a:cubicBezTo>
                    <a:cubicBezTo>
                      <a:pt x="8428" y="8332"/>
                      <a:pt x="8319" y="8190"/>
                      <a:pt x="8187" y="8015"/>
                    </a:cubicBezTo>
                    <a:cubicBezTo>
                      <a:pt x="8068" y="7840"/>
                      <a:pt x="7936" y="7644"/>
                      <a:pt x="7794" y="7425"/>
                    </a:cubicBezTo>
                    <a:cubicBezTo>
                      <a:pt x="7652" y="7195"/>
                      <a:pt x="7499" y="6954"/>
                      <a:pt x="7357" y="6692"/>
                    </a:cubicBezTo>
                    <a:cubicBezTo>
                      <a:pt x="7204" y="6430"/>
                      <a:pt x="7062" y="6145"/>
                      <a:pt x="6919" y="5851"/>
                    </a:cubicBezTo>
                    <a:cubicBezTo>
                      <a:pt x="6766" y="5555"/>
                      <a:pt x="6625" y="5239"/>
                      <a:pt x="6493" y="4921"/>
                    </a:cubicBezTo>
                    <a:cubicBezTo>
                      <a:pt x="6351" y="4605"/>
                      <a:pt x="6220" y="4277"/>
                      <a:pt x="6078" y="3949"/>
                    </a:cubicBezTo>
                    <a:cubicBezTo>
                      <a:pt x="5816" y="3293"/>
                      <a:pt x="5564" y="2637"/>
                      <a:pt x="5280" y="2047"/>
                    </a:cubicBezTo>
                    <a:cubicBezTo>
                      <a:pt x="4995" y="1467"/>
                      <a:pt x="4679" y="942"/>
                      <a:pt x="4285" y="570"/>
                    </a:cubicBezTo>
                    <a:cubicBezTo>
                      <a:pt x="4089" y="385"/>
                      <a:pt x="3870" y="232"/>
                      <a:pt x="3640" y="133"/>
                    </a:cubicBezTo>
                    <a:cubicBezTo>
                      <a:pt x="3423" y="45"/>
                      <a:pt x="3188" y="0"/>
                      <a:pt x="2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4857000" y="559625"/>
                <a:ext cx="133125" cy="271825"/>
              </a:xfrm>
              <a:custGeom>
                <a:avLst/>
                <a:gdLst/>
                <a:ahLst/>
                <a:cxnLst/>
                <a:rect l="l" t="t" r="r" b="b"/>
                <a:pathLst>
                  <a:path w="5325" h="10873" extrusionOk="0">
                    <a:moveTo>
                      <a:pt x="3074" y="0"/>
                    </a:moveTo>
                    <a:cubicBezTo>
                      <a:pt x="2775" y="0"/>
                      <a:pt x="2446" y="42"/>
                      <a:pt x="2089" y="138"/>
                    </a:cubicBezTo>
                    <a:cubicBezTo>
                      <a:pt x="1203" y="379"/>
                      <a:pt x="624" y="805"/>
                      <a:pt x="318" y="1286"/>
                    </a:cubicBezTo>
                    <a:cubicBezTo>
                      <a:pt x="154" y="1527"/>
                      <a:pt x="66" y="1778"/>
                      <a:pt x="34" y="2030"/>
                    </a:cubicBezTo>
                    <a:cubicBezTo>
                      <a:pt x="1" y="2292"/>
                      <a:pt x="23" y="2554"/>
                      <a:pt x="88" y="2817"/>
                    </a:cubicBezTo>
                    <a:cubicBezTo>
                      <a:pt x="209" y="3341"/>
                      <a:pt x="504" y="3877"/>
                      <a:pt x="875" y="4413"/>
                    </a:cubicBezTo>
                    <a:cubicBezTo>
                      <a:pt x="1247" y="4948"/>
                      <a:pt x="1684" y="5495"/>
                      <a:pt x="2122" y="6052"/>
                    </a:cubicBezTo>
                    <a:cubicBezTo>
                      <a:pt x="2340" y="6337"/>
                      <a:pt x="2559" y="6610"/>
                      <a:pt x="2756" y="6894"/>
                    </a:cubicBezTo>
                    <a:cubicBezTo>
                      <a:pt x="2964" y="7167"/>
                      <a:pt x="3171" y="7452"/>
                      <a:pt x="3357" y="7725"/>
                    </a:cubicBezTo>
                    <a:cubicBezTo>
                      <a:pt x="3532" y="7998"/>
                      <a:pt x="3707" y="8271"/>
                      <a:pt x="3860" y="8523"/>
                    </a:cubicBezTo>
                    <a:cubicBezTo>
                      <a:pt x="4024" y="8785"/>
                      <a:pt x="4155" y="9036"/>
                      <a:pt x="4275" y="9266"/>
                    </a:cubicBezTo>
                    <a:cubicBezTo>
                      <a:pt x="4516" y="9736"/>
                      <a:pt x="4691" y="10141"/>
                      <a:pt x="4800" y="10425"/>
                    </a:cubicBezTo>
                    <a:cubicBezTo>
                      <a:pt x="4909" y="10709"/>
                      <a:pt x="4964" y="10873"/>
                      <a:pt x="4964" y="10873"/>
                    </a:cubicBezTo>
                    <a:cubicBezTo>
                      <a:pt x="4964" y="10873"/>
                      <a:pt x="4931" y="10698"/>
                      <a:pt x="4876" y="10403"/>
                    </a:cubicBezTo>
                    <a:cubicBezTo>
                      <a:pt x="4833" y="10097"/>
                      <a:pt x="4778" y="9660"/>
                      <a:pt x="4756" y="9146"/>
                    </a:cubicBezTo>
                    <a:cubicBezTo>
                      <a:pt x="4735" y="8610"/>
                      <a:pt x="4745" y="7998"/>
                      <a:pt x="4789" y="7342"/>
                    </a:cubicBezTo>
                    <a:cubicBezTo>
                      <a:pt x="4833" y="6686"/>
                      <a:pt x="4920" y="5976"/>
                      <a:pt x="5019" y="5276"/>
                    </a:cubicBezTo>
                    <a:cubicBezTo>
                      <a:pt x="5117" y="4588"/>
                      <a:pt x="5226" y="3888"/>
                      <a:pt x="5281" y="3232"/>
                    </a:cubicBezTo>
                    <a:cubicBezTo>
                      <a:pt x="5325" y="2576"/>
                      <a:pt x="5313" y="1975"/>
                      <a:pt x="5160" y="1461"/>
                    </a:cubicBezTo>
                    <a:cubicBezTo>
                      <a:pt x="5007" y="937"/>
                      <a:pt x="4713" y="510"/>
                      <a:pt x="4210" y="247"/>
                    </a:cubicBezTo>
                    <a:cubicBezTo>
                      <a:pt x="3907" y="96"/>
                      <a:pt x="3525" y="0"/>
                      <a:pt x="3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4989025" y="559625"/>
                <a:ext cx="133100" cy="271825"/>
              </a:xfrm>
              <a:custGeom>
                <a:avLst/>
                <a:gdLst/>
                <a:ahLst/>
                <a:cxnLst/>
                <a:rect l="l" t="t" r="r" b="b"/>
                <a:pathLst>
                  <a:path w="5324" h="10873" extrusionOk="0">
                    <a:moveTo>
                      <a:pt x="2255" y="0"/>
                    </a:moveTo>
                    <a:cubicBezTo>
                      <a:pt x="1806" y="0"/>
                      <a:pt x="1428" y="96"/>
                      <a:pt x="1126" y="247"/>
                    </a:cubicBezTo>
                    <a:cubicBezTo>
                      <a:pt x="612" y="510"/>
                      <a:pt x="317" y="937"/>
                      <a:pt x="164" y="1461"/>
                    </a:cubicBezTo>
                    <a:cubicBezTo>
                      <a:pt x="11" y="1975"/>
                      <a:pt x="0" y="2576"/>
                      <a:pt x="44" y="3232"/>
                    </a:cubicBezTo>
                    <a:cubicBezTo>
                      <a:pt x="98" y="3888"/>
                      <a:pt x="207" y="4588"/>
                      <a:pt x="306" y="5276"/>
                    </a:cubicBezTo>
                    <a:cubicBezTo>
                      <a:pt x="404" y="5976"/>
                      <a:pt x="492" y="6686"/>
                      <a:pt x="535" y="7342"/>
                    </a:cubicBezTo>
                    <a:cubicBezTo>
                      <a:pt x="590" y="7998"/>
                      <a:pt x="590" y="8610"/>
                      <a:pt x="569" y="9146"/>
                    </a:cubicBezTo>
                    <a:cubicBezTo>
                      <a:pt x="547" y="9660"/>
                      <a:pt x="492" y="10097"/>
                      <a:pt x="448" y="10403"/>
                    </a:cubicBezTo>
                    <a:cubicBezTo>
                      <a:pt x="404" y="10698"/>
                      <a:pt x="360" y="10873"/>
                      <a:pt x="360" y="10873"/>
                    </a:cubicBezTo>
                    <a:cubicBezTo>
                      <a:pt x="360" y="10873"/>
                      <a:pt x="416" y="10709"/>
                      <a:pt x="525" y="10425"/>
                    </a:cubicBezTo>
                    <a:cubicBezTo>
                      <a:pt x="634" y="10141"/>
                      <a:pt x="809" y="9736"/>
                      <a:pt x="1050" y="9266"/>
                    </a:cubicBezTo>
                    <a:cubicBezTo>
                      <a:pt x="1169" y="9036"/>
                      <a:pt x="1312" y="8785"/>
                      <a:pt x="1465" y="8523"/>
                    </a:cubicBezTo>
                    <a:cubicBezTo>
                      <a:pt x="1618" y="8271"/>
                      <a:pt x="1793" y="7998"/>
                      <a:pt x="1978" y="7725"/>
                    </a:cubicBezTo>
                    <a:cubicBezTo>
                      <a:pt x="2153" y="7452"/>
                      <a:pt x="2361" y="7167"/>
                      <a:pt x="2569" y="6894"/>
                    </a:cubicBezTo>
                    <a:cubicBezTo>
                      <a:pt x="2777" y="6610"/>
                      <a:pt x="2984" y="6337"/>
                      <a:pt x="3203" y="6052"/>
                    </a:cubicBezTo>
                    <a:cubicBezTo>
                      <a:pt x="3640" y="5495"/>
                      <a:pt x="4077" y="4948"/>
                      <a:pt x="4449" y="4413"/>
                    </a:cubicBezTo>
                    <a:cubicBezTo>
                      <a:pt x="4820" y="3877"/>
                      <a:pt x="5116" y="3341"/>
                      <a:pt x="5236" y="2817"/>
                    </a:cubicBezTo>
                    <a:cubicBezTo>
                      <a:pt x="5301" y="2554"/>
                      <a:pt x="5323" y="2292"/>
                      <a:pt x="5291" y="2030"/>
                    </a:cubicBezTo>
                    <a:cubicBezTo>
                      <a:pt x="5258" y="1778"/>
                      <a:pt x="5170" y="1527"/>
                      <a:pt x="5007" y="1286"/>
                    </a:cubicBezTo>
                    <a:cubicBezTo>
                      <a:pt x="4701" y="805"/>
                      <a:pt x="4121" y="379"/>
                      <a:pt x="3236" y="138"/>
                    </a:cubicBezTo>
                    <a:cubicBezTo>
                      <a:pt x="2879" y="42"/>
                      <a:pt x="2552" y="0"/>
                      <a:pt x="2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5012525" y="619325"/>
                <a:ext cx="220825" cy="220625"/>
              </a:xfrm>
              <a:custGeom>
                <a:avLst/>
                <a:gdLst/>
                <a:ahLst/>
                <a:cxnLst/>
                <a:rect l="l" t="t" r="r" b="b"/>
                <a:pathLst>
                  <a:path w="8833" h="8825" extrusionOk="0">
                    <a:moveTo>
                      <a:pt x="5900" y="0"/>
                    </a:moveTo>
                    <a:cubicBezTo>
                      <a:pt x="5654" y="0"/>
                      <a:pt x="5411" y="45"/>
                      <a:pt x="5204" y="133"/>
                    </a:cubicBezTo>
                    <a:cubicBezTo>
                      <a:pt x="4963" y="232"/>
                      <a:pt x="4744" y="385"/>
                      <a:pt x="4548" y="570"/>
                    </a:cubicBezTo>
                    <a:cubicBezTo>
                      <a:pt x="4154" y="942"/>
                      <a:pt x="3837" y="1467"/>
                      <a:pt x="3552" y="2047"/>
                    </a:cubicBezTo>
                    <a:cubicBezTo>
                      <a:pt x="3268" y="2637"/>
                      <a:pt x="3017" y="3293"/>
                      <a:pt x="2755" y="3949"/>
                    </a:cubicBezTo>
                    <a:cubicBezTo>
                      <a:pt x="2624" y="4277"/>
                      <a:pt x="2481" y="4605"/>
                      <a:pt x="2350" y="4921"/>
                    </a:cubicBezTo>
                    <a:cubicBezTo>
                      <a:pt x="2208" y="5239"/>
                      <a:pt x="2066" y="5555"/>
                      <a:pt x="1924" y="5851"/>
                    </a:cubicBezTo>
                    <a:cubicBezTo>
                      <a:pt x="1782" y="6145"/>
                      <a:pt x="1629" y="6430"/>
                      <a:pt x="1476" y="6692"/>
                    </a:cubicBezTo>
                    <a:cubicBezTo>
                      <a:pt x="1334" y="6954"/>
                      <a:pt x="1191" y="7195"/>
                      <a:pt x="1050" y="7425"/>
                    </a:cubicBezTo>
                    <a:cubicBezTo>
                      <a:pt x="907" y="7644"/>
                      <a:pt x="765" y="7840"/>
                      <a:pt x="645" y="8015"/>
                    </a:cubicBezTo>
                    <a:cubicBezTo>
                      <a:pt x="514" y="8190"/>
                      <a:pt x="404" y="8332"/>
                      <a:pt x="306" y="8452"/>
                    </a:cubicBezTo>
                    <a:cubicBezTo>
                      <a:pt x="120" y="8693"/>
                      <a:pt x="0" y="8824"/>
                      <a:pt x="0" y="8824"/>
                    </a:cubicBezTo>
                    <a:cubicBezTo>
                      <a:pt x="0" y="8824"/>
                      <a:pt x="131" y="8703"/>
                      <a:pt x="372" y="8518"/>
                    </a:cubicBezTo>
                    <a:cubicBezTo>
                      <a:pt x="492" y="8419"/>
                      <a:pt x="634" y="8310"/>
                      <a:pt x="809" y="8179"/>
                    </a:cubicBezTo>
                    <a:cubicBezTo>
                      <a:pt x="984" y="8059"/>
                      <a:pt x="1181" y="7928"/>
                      <a:pt x="1399" y="7785"/>
                    </a:cubicBezTo>
                    <a:cubicBezTo>
                      <a:pt x="1629" y="7644"/>
                      <a:pt x="1869" y="7490"/>
                      <a:pt x="2131" y="7348"/>
                    </a:cubicBezTo>
                    <a:cubicBezTo>
                      <a:pt x="2394" y="7195"/>
                      <a:pt x="2678" y="7053"/>
                      <a:pt x="2974" y="6911"/>
                    </a:cubicBezTo>
                    <a:cubicBezTo>
                      <a:pt x="3268" y="6758"/>
                      <a:pt x="3586" y="6616"/>
                      <a:pt x="3902" y="6485"/>
                    </a:cubicBezTo>
                    <a:cubicBezTo>
                      <a:pt x="4220" y="6342"/>
                      <a:pt x="4548" y="6211"/>
                      <a:pt x="4876" y="6069"/>
                    </a:cubicBezTo>
                    <a:cubicBezTo>
                      <a:pt x="5532" y="5807"/>
                      <a:pt x="6187" y="5555"/>
                      <a:pt x="6778" y="5271"/>
                    </a:cubicBezTo>
                    <a:cubicBezTo>
                      <a:pt x="7357" y="4987"/>
                      <a:pt x="7881" y="4670"/>
                      <a:pt x="8253" y="4277"/>
                    </a:cubicBezTo>
                    <a:cubicBezTo>
                      <a:pt x="8439" y="4080"/>
                      <a:pt x="8592" y="3861"/>
                      <a:pt x="8690" y="3631"/>
                    </a:cubicBezTo>
                    <a:cubicBezTo>
                      <a:pt x="8789" y="3391"/>
                      <a:pt x="8833" y="3128"/>
                      <a:pt x="8821" y="2844"/>
                    </a:cubicBezTo>
                    <a:cubicBezTo>
                      <a:pt x="8789" y="2276"/>
                      <a:pt x="8505" y="1609"/>
                      <a:pt x="7859" y="964"/>
                    </a:cubicBezTo>
                    <a:cubicBezTo>
                      <a:pt x="7215" y="319"/>
                      <a:pt x="6548" y="35"/>
                      <a:pt x="5979" y="2"/>
                    </a:cubicBezTo>
                    <a:cubicBezTo>
                      <a:pt x="5953" y="1"/>
                      <a:pt x="5926" y="0"/>
                      <a:pt x="5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5020975" y="730775"/>
                <a:ext cx="274400" cy="132125"/>
              </a:xfrm>
              <a:custGeom>
                <a:avLst/>
                <a:gdLst/>
                <a:ahLst/>
                <a:cxnLst/>
                <a:rect l="l" t="t" r="r" b="b"/>
                <a:pathLst>
                  <a:path w="10976" h="5285" extrusionOk="0">
                    <a:moveTo>
                      <a:pt x="8599" y="0"/>
                    </a:moveTo>
                    <a:cubicBezTo>
                      <a:pt x="8419" y="0"/>
                      <a:pt x="8238" y="24"/>
                      <a:pt x="8058" y="70"/>
                    </a:cubicBezTo>
                    <a:cubicBezTo>
                      <a:pt x="7533" y="190"/>
                      <a:pt x="6997" y="485"/>
                      <a:pt x="6462" y="857"/>
                    </a:cubicBezTo>
                    <a:cubicBezTo>
                      <a:pt x="5925" y="1228"/>
                      <a:pt x="5379" y="1666"/>
                      <a:pt x="4822" y="2103"/>
                    </a:cubicBezTo>
                    <a:cubicBezTo>
                      <a:pt x="4538" y="2321"/>
                      <a:pt x="4264" y="2540"/>
                      <a:pt x="3980" y="2737"/>
                    </a:cubicBezTo>
                    <a:cubicBezTo>
                      <a:pt x="3707" y="2945"/>
                      <a:pt x="3423" y="3152"/>
                      <a:pt x="3149" y="3339"/>
                    </a:cubicBezTo>
                    <a:cubicBezTo>
                      <a:pt x="2876" y="3513"/>
                      <a:pt x="2614" y="3688"/>
                      <a:pt x="2351" y="3841"/>
                    </a:cubicBezTo>
                    <a:cubicBezTo>
                      <a:pt x="2089" y="4005"/>
                      <a:pt x="1837" y="4136"/>
                      <a:pt x="1608" y="4257"/>
                    </a:cubicBezTo>
                    <a:cubicBezTo>
                      <a:pt x="1138" y="4497"/>
                      <a:pt x="744" y="4672"/>
                      <a:pt x="449" y="4781"/>
                    </a:cubicBezTo>
                    <a:cubicBezTo>
                      <a:pt x="165" y="4891"/>
                      <a:pt x="1" y="4945"/>
                      <a:pt x="1" y="4945"/>
                    </a:cubicBezTo>
                    <a:cubicBezTo>
                      <a:pt x="1" y="4945"/>
                      <a:pt x="176" y="4913"/>
                      <a:pt x="471" y="4858"/>
                    </a:cubicBezTo>
                    <a:cubicBezTo>
                      <a:pt x="777" y="4814"/>
                      <a:pt x="1214" y="4760"/>
                      <a:pt x="1739" y="4738"/>
                    </a:cubicBezTo>
                    <a:cubicBezTo>
                      <a:pt x="1916" y="4730"/>
                      <a:pt x="2102" y="4727"/>
                      <a:pt x="2297" y="4727"/>
                    </a:cubicBezTo>
                    <a:cubicBezTo>
                      <a:pt x="2681" y="4727"/>
                      <a:pt x="3097" y="4741"/>
                      <a:pt x="3532" y="4770"/>
                    </a:cubicBezTo>
                    <a:cubicBezTo>
                      <a:pt x="4188" y="4814"/>
                      <a:pt x="4898" y="4901"/>
                      <a:pt x="5598" y="5000"/>
                    </a:cubicBezTo>
                    <a:cubicBezTo>
                      <a:pt x="6297" y="5098"/>
                      <a:pt x="6986" y="5207"/>
                      <a:pt x="7642" y="5262"/>
                    </a:cubicBezTo>
                    <a:cubicBezTo>
                      <a:pt x="7850" y="5276"/>
                      <a:pt x="8053" y="5285"/>
                      <a:pt x="8250" y="5285"/>
                    </a:cubicBezTo>
                    <a:cubicBezTo>
                      <a:pt x="8672" y="5285"/>
                      <a:pt x="9065" y="5246"/>
                      <a:pt x="9424" y="5142"/>
                    </a:cubicBezTo>
                    <a:cubicBezTo>
                      <a:pt x="9938" y="4989"/>
                      <a:pt x="10375" y="4694"/>
                      <a:pt x="10626" y="4191"/>
                    </a:cubicBezTo>
                    <a:cubicBezTo>
                      <a:pt x="10888" y="3688"/>
                      <a:pt x="10976" y="2967"/>
                      <a:pt x="10735" y="2071"/>
                    </a:cubicBezTo>
                    <a:cubicBezTo>
                      <a:pt x="10495" y="1185"/>
                      <a:pt x="10069" y="606"/>
                      <a:pt x="9588" y="300"/>
                    </a:cubicBezTo>
                    <a:cubicBezTo>
                      <a:pt x="9347" y="135"/>
                      <a:pt x="9096" y="48"/>
                      <a:pt x="8845" y="15"/>
                    </a:cubicBezTo>
                    <a:cubicBezTo>
                      <a:pt x="8763" y="5"/>
                      <a:pt x="8681" y="0"/>
                      <a:pt x="8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 name="Google Shape;93;p2"/>
            <p:cNvGrpSpPr/>
            <p:nvPr/>
          </p:nvGrpSpPr>
          <p:grpSpPr>
            <a:xfrm>
              <a:off x="4787050" y="660625"/>
              <a:ext cx="405025" cy="404500"/>
              <a:chOff x="4787050" y="660625"/>
              <a:chExt cx="405025" cy="404500"/>
            </a:xfrm>
          </p:grpSpPr>
          <p:sp>
            <p:nvSpPr>
              <p:cNvPr id="94" name="Google Shape;94;p2"/>
              <p:cNvSpPr/>
              <p:nvPr/>
            </p:nvSpPr>
            <p:spPr>
              <a:xfrm>
                <a:off x="5033000" y="874600"/>
                <a:ext cx="159075" cy="61925"/>
              </a:xfrm>
              <a:custGeom>
                <a:avLst/>
                <a:gdLst/>
                <a:ahLst/>
                <a:cxnLst/>
                <a:rect l="l" t="t" r="r" b="b"/>
                <a:pathLst>
                  <a:path w="6363" h="2477" extrusionOk="0">
                    <a:moveTo>
                      <a:pt x="1" y="1"/>
                    </a:moveTo>
                    <a:lnTo>
                      <a:pt x="263" y="100"/>
                    </a:lnTo>
                    <a:cubicBezTo>
                      <a:pt x="427" y="165"/>
                      <a:pt x="668" y="263"/>
                      <a:pt x="941" y="394"/>
                    </a:cubicBezTo>
                    <a:cubicBezTo>
                      <a:pt x="1225" y="526"/>
                      <a:pt x="1553" y="679"/>
                      <a:pt x="1892" y="865"/>
                    </a:cubicBezTo>
                    <a:cubicBezTo>
                      <a:pt x="2231" y="1050"/>
                      <a:pt x="2580" y="1259"/>
                      <a:pt x="2942" y="1466"/>
                    </a:cubicBezTo>
                    <a:cubicBezTo>
                      <a:pt x="3652" y="1871"/>
                      <a:pt x="4363" y="2297"/>
                      <a:pt x="4975" y="2428"/>
                    </a:cubicBezTo>
                    <a:cubicBezTo>
                      <a:pt x="5102" y="2460"/>
                      <a:pt x="5224" y="2476"/>
                      <a:pt x="5340" y="2476"/>
                    </a:cubicBezTo>
                    <a:cubicBezTo>
                      <a:pt x="5502" y="2476"/>
                      <a:pt x="5654" y="2443"/>
                      <a:pt x="5794" y="2374"/>
                    </a:cubicBezTo>
                    <a:cubicBezTo>
                      <a:pt x="6024" y="2264"/>
                      <a:pt x="6210" y="2034"/>
                      <a:pt x="6308" y="1684"/>
                    </a:cubicBezTo>
                    <a:cubicBezTo>
                      <a:pt x="6352" y="1509"/>
                      <a:pt x="6363" y="1346"/>
                      <a:pt x="6341" y="1203"/>
                    </a:cubicBezTo>
                    <a:cubicBezTo>
                      <a:pt x="6330" y="1062"/>
                      <a:pt x="6275" y="941"/>
                      <a:pt x="6199" y="832"/>
                    </a:cubicBezTo>
                    <a:cubicBezTo>
                      <a:pt x="6057" y="613"/>
                      <a:pt x="5816" y="471"/>
                      <a:pt x="5521" y="373"/>
                    </a:cubicBezTo>
                    <a:cubicBezTo>
                      <a:pt x="4991" y="206"/>
                      <a:pt x="4267" y="198"/>
                      <a:pt x="3530" y="198"/>
                    </a:cubicBezTo>
                    <a:cubicBezTo>
                      <a:pt x="3447" y="198"/>
                      <a:pt x="3363" y="198"/>
                      <a:pt x="3280" y="198"/>
                    </a:cubicBezTo>
                    <a:cubicBezTo>
                      <a:pt x="2865" y="198"/>
                      <a:pt x="2461" y="198"/>
                      <a:pt x="2067" y="187"/>
                    </a:cubicBezTo>
                    <a:cubicBezTo>
                      <a:pt x="1684" y="176"/>
                      <a:pt x="1324" y="165"/>
                      <a:pt x="1018" y="132"/>
                    </a:cubicBezTo>
                    <a:cubicBezTo>
                      <a:pt x="712" y="100"/>
                      <a:pt x="449" y="67"/>
                      <a:pt x="274" y="45"/>
                    </a:cubicBezTo>
                    <a:cubicBezTo>
                      <a:pt x="100" y="2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5021275" y="894575"/>
                <a:ext cx="124075" cy="124100"/>
              </a:xfrm>
              <a:custGeom>
                <a:avLst/>
                <a:gdLst/>
                <a:ahLst/>
                <a:cxnLst/>
                <a:rect l="l" t="t" r="r" b="b"/>
                <a:pathLst>
                  <a:path w="4963" h="4964" extrusionOk="0">
                    <a:moveTo>
                      <a:pt x="0" y="0"/>
                    </a:moveTo>
                    <a:cubicBezTo>
                      <a:pt x="0" y="0"/>
                      <a:pt x="66" y="88"/>
                      <a:pt x="175" y="219"/>
                    </a:cubicBezTo>
                    <a:cubicBezTo>
                      <a:pt x="284" y="361"/>
                      <a:pt x="448" y="569"/>
                      <a:pt x="623" y="820"/>
                    </a:cubicBezTo>
                    <a:cubicBezTo>
                      <a:pt x="798" y="1072"/>
                      <a:pt x="994" y="1366"/>
                      <a:pt x="1202" y="1706"/>
                    </a:cubicBezTo>
                    <a:cubicBezTo>
                      <a:pt x="1410" y="2034"/>
                      <a:pt x="1607" y="2383"/>
                      <a:pt x="1815" y="2744"/>
                    </a:cubicBezTo>
                    <a:cubicBezTo>
                      <a:pt x="2230" y="3465"/>
                      <a:pt x="2634" y="4176"/>
                      <a:pt x="3093" y="4592"/>
                    </a:cubicBezTo>
                    <a:cubicBezTo>
                      <a:pt x="3323" y="4810"/>
                      <a:pt x="3564" y="4941"/>
                      <a:pt x="3826" y="4963"/>
                    </a:cubicBezTo>
                    <a:cubicBezTo>
                      <a:pt x="3957" y="4963"/>
                      <a:pt x="4088" y="4941"/>
                      <a:pt x="4230" y="4886"/>
                    </a:cubicBezTo>
                    <a:cubicBezTo>
                      <a:pt x="4361" y="4843"/>
                      <a:pt x="4492" y="4745"/>
                      <a:pt x="4624" y="4624"/>
                    </a:cubicBezTo>
                    <a:cubicBezTo>
                      <a:pt x="4744" y="4493"/>
                      <a:pt x="4842" y="4362"/>
                      <a:pt x="4886" y="4230"/>
                    </a:cubicBezTo>
                    <a:cubicBezTo>
                      <a:pt x="4941" y="4089"/>
                      <a:pt x="4963" y="3958"/>
                      <a:pt x="4963" y="3826"/>
                    </a:cubicBezTo>
                    <a:cubicBezTo>
                      <a:pt x="4941" y="3564"/>
                      <a:pt x="4810" y="3324"/>
                      <a:pt x="4591" y="3094"/>
                    </a:cubicBezTo>
                    <a:cubicBezTo>
                      <a:pt x="4176" y="2634"/>
                      <a:pt x="3465" y="2230"/>
                      <a:pt x="2743" y="1815"/>
                    </a:cubicBezTo>
                    <a:cubicBezTo>
                      <a:pt x="2383" y="1607"/>
                      <a:pt x="2033" y="1410"/>
                      <a:pt x="1705" y="1203"/>
                    </a:cubicBezTo>
                    <a:cubicBezTo>
                      <a:pt x="1366" y="995"/>
                      <a:pt x="1071" y="798"/>
                      <a:pt x="819" y="623"/>
                    </a:cubicBezTo>
                    <a:cubicBezTo>
                      <a:pt x="568" y="448"/>
                      <a:pt x="360" y="285"/>
                      <a:pt x="219" y="175"/>
                    </a:cubicBezTo>
                    <a:cubicBezTo>
                      <a:pt x="88" y="6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5001300" y="906300"/>
                <a:ext cx="62625" cy="158825"/>
              </a:xfrm>
              <a:custGeom>
                <a:avLst/>
                <a:gdLst/>
                <a:ahLst/>
                <a:cxnLst/>
                <a:rect l="l" t="t" r="r" b="b"/>
                <a:pathLst>
                  <a:path w="2505" h="6353" extrusionOk="0">
                    <a:moveTo>
                      <a:pt x="1" y="1"/>
                    </a:moveTo>
                    <a:cubicBezTo>
                      <a:pt x="1" y="1"/>
                      <a:pt x="22" y="100"/>
                      <a:pt x="44" y="275"/>
                    </a:cubicBezTo>
                    <a:cubicBezTo>
                      <a:pt x="66" y="450"/>
                      <a:pt x="99" y="712"/>
                      <a:pt x="132" y="1018"/>
                    </a:cubicBezTo>
                    <a:cubicBezTo>
                      <a:pt x="165" y="1324"/>
                      <a:pt x="176" y="1684"/>
                      <a:pt x="187" y="2067"/>
                    </a:cubicBezTo>
                    <a:cubicBezTo>
                      <a:pt x="197" y="2461"/>
                      <a:pt x="197" y="2865"/>
                      <a:pt x="197" y="3280"/>
                    </a:cubicBezTo>
                    <a:cubicBezTo>
                      <a:pt x="197" y="4101"/>
                      <a:pt x="187" y="4932"/>
                      <a:pt x="372" y="5522"/>
                    </a:cubicBezTo>
                    <a:cubicBezTo>
                      <a:pt x="471" y="5817"/>
                      <a:pt x="613" y="6057"/>
                      <a:pt x="831" y="6200"/>
                    </a:cubicBezTo>
                    <a:cubicBezTo>
                      <a:pt x="941" y="6276"/>
                      <a:pt x="1061" y="6331"/>
                      <a:pt x="1203" y="6341"/>
                    </a:cubicBezTo>
                    <a:cubicBezTo>
                      <a:pt x="1251" y="6349"/>
                      <a:pt x="1301" y="6352"/>
                      <a:pt x="1354" y="6352"/>
                    </a:cubicBezTo>
                    <a:cubicBezTo>
                      <a:pt x="1457" y="6352"/>
                      <a:pt x="1568" y="6338"/>
                      <a:pt x="1684" y="6309"/>
                    </a:cubicBezTo>
                    <a:cubicBezTo>
                      <a:pt x="2034" y="6210"/>
                      <a:pt x="2264" y="6025"/>
                      <a:pt x="2373" y="5795"/>
                    </a:cubicBezTo>
                    <a:cubicBezTo>
                      <a:pt x="2493" y="5554"/>
                      <a:pt x="2504" y="5281"/>
                      <a:pt x="2427" y="4975"/>
                    </a:cubicBezTo>
                    <a:cubicBezTo>
                      <a:pt x="2296" y="4363"/>
                      <a:pt x="1870" y="3652"/>
                      <a:pt x="1465" y="2942"/>
                    </a:cubicBezTo>
                    <a:cubicBezTo>
                      <a:pt x="1258" y="2581"/>
                      <a:pt x="1050" y="2231"/>
                      <a:pt x="865" y="1893"/>
                    </a:cubicBezTo>
                    <a:cubicBezTo>
                      <a:pt x="678" y="1553"/>
                      <a:pt x="525" y="1225"/>
                      <a:pt x="394" y="941"/>
                    </a:cubicBezTo>
                    <a:cubicBezTo>
                      <a:pt x="263" y="668"/>
                      <a:pt x="165" y="428"/>
                      <a:pt x="99" y="26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4915500" y="906300"/>
                <a:ext cx="62325" cy="158825"/>
              </a:xfrm>
              <a:custGeom>
                <a:avLst/>
                <a:gdLst/>
                <a:ahLst/>
                <a:cxnLst/>
                <a:rect l="l" t="t" r="r" b="b"/>
                <a:pathLst>
                  <a:path w="2493" h="6353" extrusionOk="0">
                    <a:moveTo>
                      <a:pt x="2493" y="1"/>
                    </a:moveTo>
                    <a:lnTo>
                      <a:pt x="2395" y="263"/>
                    </a:lnTo>
                    <a:cubicBezTo>
                      <a:pt x="2329" y="428"/>
                      <a:pt x="2230" y="668"/>
                      <a:pt x="2099" y="941"/>
                    </a:cubicBezTo>
                    <a:cubicBezTo>
                      <a:pt x="1968" y="1225"/>
                      <a:pt x="1815" y="1553"/>
                      <a:pt x="1629" y="1893"/>
                    </a:cubicBezTo>
                    <a:cubicBezTo>
                      <a:pt x="1443" y="2231"/>
                      <a:pt x="1236" y="2581"/>
                      <a:pt x="1028" y="2942"/>
                    </a:cubicBezTo>
                    <a:cubicBezTo>
                      <a:pt x="624" y="3652"/>
                      <a:pt x="197" y="4363"/>
                      <a:pt x="66" y="4975"/>
                    </a:cubicBezTo>
                    <a:cubicBezTo>
                      <a:pt x="0" y="5281"/>
                      <a:pt x="0" y="5554"/>
                      <a:pt x="121" y="5795"/>
                    </a:cubicBezTo>
                    <a:cubicBezTo>
                      <a:pt x="230" y="6025"/>
                      <a:pt x="459" y="6210"/>
                      <a:pt x="809" y="6309"/>
                    </a:cubicBezTo>
                    <a:cubicBezTo>
                      <a:pt x="925" y="6338"/>
                      <a:pt x="1037" y="6352"/>
                      <a:pt x="1140" y="6352"/>
                    </a:cubicBezTo>
                    <a:cubicBezTo>
                      <a:pt x="1192" y="6352"/>
                      <a:pt x="1242" y="6349"/>
                      <a:pt x="1290" y="6341"/>
                    </a:cubicBezTo>
                    <a:cubicBezTo>
                      <a:pt x="1433" y="6331"/>
                      <a:pt x="1552" y="6276"/>
                      <a:pt x="1662" y="6200"/>
                    </a:cubicBezTo>
                    <a:cubicBezTo>
                      <a:pt x="1880" y="6057"/>
                      <a:pt x="2023" y="5817"/>
                      <a:pt x="2121" y="5522"/>
                    </a:cubicBezTo>
                    <a:cubicBezTo>
                      <a:pt x="2307" y="4932"/>
                      <a:pt x="2296" y="4101"/>
                      <a:pt x="2296" y="3280"/>
                    </a:cubicBezTo>
                    <a:cubicBezTo>
                      <a:pt x="2296" y="2865"/>
                      <a:pt x="2296" y="2461"/>
                      <a:pt x="2307" y="2067"/>
                    </a:cubicBezTo>
                    <a:cubicBezTo>
                      <a:pt x="2318" y="1684"/>
                      <a:pt x="2339" y="1324"/>
                      <a:pt x="2361" y="1018"/>
                    </a:cubicBezTo>
                    <a:cubicBezTo>
                      <a:pt x="2395" y="712"/>
                      <a:pt x="2427" y="450"/>
                      <a:pt x="2449" y="275"/>
                    </a:cubicBezTo>
                    <a:cubicBezTo>
                      <a:pt x="2482" y="100"/>
                      <a:pt x="2493" y="1"/>
                      <a:pt x="2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4833800" y="894575"/>
                <a:ext cx="124075" cy="124100"/>
              </a:xfrm>
              <a:custGeom>
                <a:avLst/>
                <a:gdLst/>
                <a:ahLst/>
                <a:cxnLst/>
                <a:rect l="l" t="t" r="r" b="b"/>
                <a:pathLst>
                  <a:path w="4963" h="4964" extrusionOk="0">
                    <a:moveTo>
                      <a:pt x="4963" y="0"/>
                    </a:moveTo>
                    <a:lnTo>
                      <a:pt x="4963" y="0"/>
                    </a:lnTo>
                    <a:cubicBezTo>
                      <a:pt x="4963" y="0"/>
                      <a:pt x="4886" y="66"/>
                      <a:pt x="4744" y="175"/>
                    </a:cubicBezTo>
                    <a:cubicBezTo>
                      <a:pt x="4602" y="285"/>
                      <a:pt x="4395" y="448"/>
                      <a:pt x="4143" y="623"/>
                    </a:cubicBezTo>
                    <a:cubicBezTo>
                      <a:pt x="3892" y="798"/>
                      <a:pt x="3596" y="995"/>
                      <a:pt x="3258" y="1203"/>
                    </a:cubicBezTo>
                    <a:cubicBezTo>
                      <a:pt x="2930" y="1410"/>
                      <a:pt x="2580" y="1607"/>
                      <a:pt x="2219" y="1815"/>
                    </a:cubicBezTo>
                    <a:cubicBezTo>
                      <a:pt x="1509" y="2230"/>
                      <a:pt x="798" y="2634"/>
                      <a:pt x="372" y="3094"/>
                    </a:cubicBezTo>
                    <a:cubicBezTo>
                      <a:pt x="153" y="3324"/>
                      <a:pt x="22" y="3564"/>
                      <a:pt x="11" y="3826"/>
                    </a:cubicBezTo>
                    <a:cubicBezTo>
                      <a:pt x="0" y="3958"/>
                      <a:pt x="22" y="4089"/>
                      <a:pt x="76" y="4230"/>
                    </a:cubicBezTo>
                    <a:cubicBezTo>
                      <a:pt x="131" y="4362"/>
                      <a:pt x="219" y="4493"/>
                      <a:pt x="339" y="4624"/>
                    </a:cubicBezTo>
                    <a:cubicBezTo>
                      <a:pt x="470" y="4745"/>
                      <a:pt x="601" y="4843"/>
                      <a:pt x="743" y="4886"/>
                    </a:cubicBezTo>
                    <a:cubicBezTo>
                      <a:pt x="875" y="4941"/>
                      <a:pt x="1006" y="4963"/>
                      <a:pt x="1137" y="4963"/>
                    </a:cubicBezTo>
                    <a:cubicBezTo>
                      <a:pt x="1399" y="4941"/>
                      <a:pt x="1640" y="4810"/>
                      <a:pt x="1869" y="4592"/>
                    </a:cubicBezTo>
                    <a:cubicBezTo>
                      <a:pt x="2339" y="4176"/>
                      <a:pt x="2733" y="3465"/>
                      <a:pt x="3148" y="2744"/>
                    </a:cubicBezTo>
                    <a:cubicBezTo>
                      <a:pt x="3356" y="2383"/>
                      <a:pt x="3564" y="2034"/>
                      <a:pt x="3761" y="1706"/>
                    </a:cubicBezTo>
                    <a:cubicBezTo>
                      <a:pt x="3968" y="1366"/>
                      <a:pt x="4165" y="1072"/>
                      <a:pt x="4339" y="820"/>
                    </a:cubicBezTo>
                    <a:cubicBezTo>
                      <a:pt x="4514" y="569"/>
                      <a:pt x="4679" y="361"/>
                      <a:pt x="4788" y="219"/>
                    </a:cubicBezTo>
                    <a:cubicBezTo>
                      <a:pt x="4897" y="88"/>
                      <a:pt x="496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4787050" y="874600"/>
                <a:ext cx="159075" cy="61925"/>
              </a:xfrm>
              <a:custGeom>
                <a:avLst/>
                <a:gdLst/>
                <a:ahLst/>
                <a:cxnLst/>
                <a:rect l="l" t="t" r="r" b="b"/>
                <a:pathLst>
                  <a:path w="6363" h="2477" extrusionOk="0">
                    <a:moveTo>
                      <a:pt x="6362" y="1"/>
                    </a:moveTo>
                    <a:cubicBezTo>
                      <a:pt x="6362" y="1"/>
                      <a:pt x="6264" y="23"/>
                      <a:pt x="6090" y="45"/>
                    </a:cubicBezTo>
                    <a:cubicBezTo>
                      <a:pt x="5915" y="67"/>
                      <a:pt x="5663" y="100"/>
                      <a:pt x="5346" y="132"/>
                    </a:cubicBezTo>
                    <a:cubicBezTo>
                      <a:pt x="5040" y="165"/>
                      <a:pt x="4690" y="176"/>
                      <a:pt x="4297" y="187"/>
                    </a:cubicBezTo>
                    <a:cubicBezTo>
                      <a:pt x="3903" y="198"/>
                      <a:pt x="3498" y="198"/>
                      <a:pt x="3083" y="198"/>
                    </a:cubicBezTo>
                    <a:cubicBezTo>
                      <a:pt x="3000" y="198"/>
                      <a:pt x="2916" y="198"/>
                      <a:pt x="2833" y="198"/>
                    </a:cubicBezTo>
                    <a:cubicBezTo>
                      <a:pt x="2099" y="198"/>
                      <a:pt x="1382" y="206"/>
                      <a:pt x="843" y="373"/>
                    </a:cubicBezTo>
                    <a:cubicBezTo>
                      <a:pt x="547" y="471"/>
                      <a:pt x="306" y="613"/>
                      <a:pt x="165" y="832"/>
                    </a:cubicBezTo>
                    <a:cubicBezTo>
                      <a:pt x="88" y="941"/>
                      <a:pt x="44" y="1062"/>
                      <a:pt x="22" y="1203"/>
                    </a:cubicBezTo>
                    <a:cubicBezTo>
                      <a:pt x="0" y="1346"/>
                      <a:pt x="12" y="1509"/>
                      <a:pt x="56" y="1684"/>
                    </a:cubicBezTo>
                    <a:cubicBezTo>
                      <a:pt x="153" y="2034"/>
                      <a:pt x="340" y="2264"/>
                      <a:pt x="569" y="2374"/>
                    </a:cubicBezTo>
                    <a:cubicBezTo>
                      <a:pt x="709" y="2443"/>
                      <a:pt x="861" y="2476"/>
                      <a:pt x="1024" y="2476"/>
                    </a:cubicBezTo>
                    <a:cubicBezTo>
                      <a:pt x="1140" y="2476"/>
                      <a:pt x="1262" y="2460"/>
                      <a:pt x="1389" y="2428"/>
                    </a:cubicBezTo>
                    <a:cubicBezTo>
                      <a:pt x="2001" y="2297"/>
                      <a:pt x="2711" y="1871"/>
                      <a:pt x="3422" y="1466"/>
                    </a:cubicBezTo>
                    <a:cubicBezTo>
                      <a:pt x="3783" y="1259"/>
                      <a:pt x="4132" y="1050"/>
                      <a:pt x="4472" y="865"/>
                    </a:cubicBezTo>
                    <a:cubicBezTo>
                      <a:pt x="4822" y="679"/>
                      <a:pt x="5138" y="526"/>
                      <a:pt x="5422" y="394"/>
                    </a:cubicBezTo>
                    <a:cubicBezTo>
                      <a:pt x="5696" y="263"/>
                      <a:pt x="5937" y="165"/>
                      <a:pt x="6100" y="100"/>
                    </a:cubicBezTo>
                    <a:lnTo>
                      <a:pt x="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4787050" y="789350"/>
                <a:ext cx="159075" cy="61775"/>
              </a:xfrm>
              <a:custGeom>
                <a:avLst/>
                <a:gdLst/>
                <a:ahLst/>
                <a:cxnLst/>
                <a:rect l="l" t="t" r="r" b="b"/>
                <a:pathLst>
                  <a:path w="6363" h="2471" extrusionOk="0">
                    <a:moveTo>
                      <a:pt x="1017" y="0"/>
                    </a:moveTo>
                    <a:cubicBezTo>
                      <a:pt x="857" y="0"/>
                      <a:pt x="707" y="30"/>
                      <a:pt x="569" y="99"/>
                    </a:cubicBezTo>
                    <a:cubicBezTo>
                      <a:pt x="340" y="208"/>
                      <a:pt x="153" y="438"/>
                      <a:pt x="56" y="787"/>
                    </a:cubicBezTo>
                    <a:cubicBezTo>
                      <a:pt x="12" y="962"/>
                      <a:pt x="0" y="1127"/>
                      <a:pt x="22" y="1268"/>
                    </a:cubicBezTo>
                    <a:cubicBezTo>
                      <a:pt x="44" y="1411"/>
                      <a:pt x="88" y="1531"/>
                      <a:pt x="165" y="1640"/>
                    </a:cubicBezTo>
                    <a:cubicBezTo>
                      <a:pt x="306" y="1859"/>
                      <a:pt x="547" y="2001"/>
                      <a:pt x="843" y="2099"/>
                    </a:cubicBezTo>
                    <a:cubicBezTo>
                      <a:pt x="1378" y="2265"/>
                      <a:pt x="2088" y="2274"/>
                      <a:pt x="2816" y="2274"/>
                    </a:cubicBezTo>
                    <a:cubicBezTo>
                      <a:pt x="2905" y="2274"/>
                      <a:pt x="2994" y="2274"/>
                      <a:pt x="3083" y="2274"/>
                    </a:cubicBezTo>
                    <a:cubicBezTo>
                      <a:pt x="3498" y="2274"/>
                      <a:pt x="3903" y="2274"/>
                      <a:pt x="4297" y="2285"/>
                    </a:cubicBezTo>
                    <a:cubicBezTo>
                      <a:pt x="4690" y="2296"/>
                      <a:pt x="5040" y="2318"/>
                      <a:pt x="5346" y="2340"/>
                    </a:cubicBezTo>
                    <a:cubicBezTo>
                      <a:pt x="5663" y="2373"/>
                      <a:pt x="5915" y="2405"/>
                      <a:pt x="6090" y="2427"/>
                    </a:cubicBezTo>
                    <a:cubicBezTo>
                      <a:pt x="6265" y="2460"/>
                      <a:pt x="6362" y="2471"/>
                      <a:pt x="6362" y="2471"/>
                    </a:cubicBezTo>
                    <a:lnTo>
                      <a:pt x="6100" y="2373"/>
                    </a:lnTo>
                    <a:cubicBezTo>
                      <a:pt x="5937" y="2307"/>
                      <a:pt x="5696" y="2208"/>
                      <a:pt x="5422" y="2077"/>
                    </a:cubicBezTo>
                    <a:cubicBezTo>
                      <a:pt x="5138" y="1946"/>
                      <a:pt x="4822" y="1793"/>
                      <a:pt x="4472" y="1608"/>
                    </a:cubicBezTo>
                    <a:cubicBezTo>
                      <a:pt x="4132" y="1421"/>
                      <a:pt x="3783" y="1214"/>
                      <a:pt x="3422" y="1006"/>
                    </a:cubicBezTo>
                    <a:cubicBezTo>
                      <a:pt x="2711" y="602"/>
                      <a:pt x="2001" y="175"/>
                      <a:pt x="1389" y="44"/>
                    </a:cubicBezTo>
                    <a:cubicBezTo>
                      <a:pt x="1259" y="16"/>
                      <a:pt x="1135" y="0"/>
                      <a:pt x="1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4833800" y="707300"/>
                <a:ext cx="124075" cy="123900"/>
              </a:xfrm>
              <a:custGeom>
                <a:avLst/>
                <a:gdLst/>
                <a:ahLst/>
                <a:cxnLst/>
                <a:rect l="l" t="t" r="r" b="b"/>
                <a:pathLst>
                  <a:path w="4963" h="4956" extrusionOk="0">
                    <a:moveTo>
                      <a:pt x="1073" y="0"/>
                    </a:moveTo>
                    <a:cubicBezTo>
                      <a:pt x="963" y="0"/>
                      <a:pt x="853" y="23"/>
                      <a:pt x="743" y="69"/>
                    </a:cubicBezTo>
                    <a:cubicBezTo>
                      <a:pt x="601" y="124"/>
                      <a:pt x="470" y="211"/>
                      <a:pt x="339" y="331"/>
                    </a:cubicBezTo>
                    <a:cubicBezTo>
                      <a:pt x="219" y="462"/>
                      <a:pt x="131" y="593"/>
                      <a:pt x="76" y="736"/>
                    </a:cubicBezTo>
                    <a:cubicBezTo>
                      <a:pt x="22" y="867"/>
                      <a:pt x="0" y="998"/>
                      <a:pt x="11" y="1129"/>
                    </a:cubicBezTo>
                    <a:cubicBezTo>
                      <a:pt x="22" y="1392"/>
                      <a:pt x="153" y="1632"/>
                      <a:pt x="372" y="1861"/>
                    </a:cubicBezTo>
                    <a:cubicBezTo>
                      <a:pt x="798" y="2332"/>
                      <a:pt x="1509" y="2725"/>
                      <a:pt x="2219" y="3141"/>
                    </a:cubicBezTo>
                    <a:cubicBezTo>
                      <a:pt x="2580" y="3348"/>
                      <a:pt x="2930" y="3556"/>
                      <a:pt x="3258" y="3753"/>
                    </a:cubicBezTo>
                    <a:cubicBezTo>
                      <a:pt x="3596" y="3960"/>
                      <a:pt x="3892" y="4157"/>
                      <a:pt x="4143" y="4332"/>
                    </a:cubicBezTo>
                    <a:cubicBezTo>
                      <a:pt x="4395" y="4507"/>
                      <a:pt x="4602" y="4671"/>
                      <a:pt x="4744" y="4780"/>
                    </a:cubicBezTo>
                    <a:cubicBezTo>
                      <a:pt x="4886" y="4890"/>
                      <a:pt x="4963" y="4955"/>
                      <a:pt x="4963" y="4955"/>
                    </a:cubicBezTo>
                    <a:cubicBezTo>
                      <a:pt x="4963" y="4955"/>
                      <a:pt x="4897" y="4878"/>
                      <a:pt x="4788" y="4737"/>
                    </a:cubicBezTo>
                    <a:cubicBezTo>
                      <a:pt x="4679" y="4594"/>
                      <a:pt x="4514" y="4387"/>
                      <a:pt x="4339" y="4135"/>
                    </a:cubicBezTo>
                    <a:cubicBezTo>
                      <a:pt x="4165" y="3884"/>
                      <a:pt x="3968" y="3588"/>
                      <a:pt x="3761" y="3250"/>
                    </a:cubicBezTo>
                    <a:cubicBezTo>
                      <a:pt x="3564" y="2922"/>
                      <a:pt x="3356" y="2572"/>
                      <a:pt x="3148" y="2211"/>
                    </a:cubicBezTo>
                    <a:cubicBezTo>
                      <a:pt x="2733" y="1501"/>
                      <a:pt x="2339" y="790"/>
                      <a:pt x="1869" y="364"/>
                    </a:cubicBezTo>
                    <a:cubicBezTo>
                      <a:pt x="1640" y="145"/>
                      <a:pt x="1399" y="14"/>
                      <a:pt x="1137" y="3"/>
                    </a:cubicBezTo>
                    <a:cubicBezTo>
                      <a:pt x="1116" y="1"/>
                      <a:pt x="1094" y="0"/>
                      <a:pt x="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4915500" y="660625"/>
                <a:ext cx="62325" cy="158800"/>
              </a:xfrm>
              <a:custGeom>
                <a:avLst/>
                <a:gdLst/>
                <a:ahLst/>
                <a:cxnLst/>
                <a:rect l="l" t="t" r="r" b="b"/>
                <a:pathLst>
                  <a:path w="2493" h="6352" extrusionOk="0">
                    <a:moveTo>
                      <a:pt x="1143" y="1"/>
                    </a:moveTo>
                    <a:cubicBezTo>
                      <a:pt x="1039" y="1"/>
                      <a:pt x="926" y="16"/>
                      <a:pt x="809" y="45"/>
                    </a:cubicBezTo>
                    <a:cubicBezTo>
                      <a:pt x="459" y="143"/>
                      <a:pt x="230" y="329"/>
                      <a:pt x="121" y="558"/>
                    </a:cubicBezTo>
                    <a:cubicBezTo>
                      <a:pt x="0" y="799"/>
                      <a:pt x="0" y="1072"/>
                      <a:pt x="66" y="1378"/>
                    </a:cubicBezTo>
                    <a:cubicBezTo>
                      <a:pt x="197" y="1991"/>
                      <a:pt x="624" y="2701"/>
                      <a:pt x="1028" y="3412"/>
                    </a:cubicBezTo>
                    <a:cubicBezTo>
                      <a:pt x="1236" y="3772"/>
                      <a:pt x="1443" y="4122"/>
                      <a:pt x="1629" y="4461"/>
                    </a:cubicBezTo>
                    <a:cubicBezTo>
                      <a:pt x="1815" y="4811"/>
                      <a:pt x="1968" y="5127"/>
                      <a:pt x="2099" y="5412"/>
                    </a:cubicBezTo>
                    <a:cubicBezTo>
                      <a:pt x="2230" y="5685"/>
                      <a:pt x="2329" y="5926"/>
                      <a:pt x="2395" y="6089"/>
                    </a:cubicBezTo>
                    <a:lnTo>
                      <a:pt x="2493" y="6352"/>
                    </a:lnTo>
                    <a:cubicBezTo>
                      <a:pt x="2493" y="6352"/>
                      <a:pt x="2482" y="6254"/>
                      <a:pt x="2449" y="6079"/>
                    </a:cubicBezTo>
                    <a:cubicBezTo>
                      <a:pt x="2427" y="5904"/>
                      <a:pt x="2395" y="5652"/>
                      <a:pt x="2361" y="5336"/>
                    </a:cubicBezTo>
                    <a:cubicBezTo>
                      <a:pt x="2339" y="5030"/>
                      <a:pt x="2318" y="4680"/>
                      <a:pt x="2307" y="4286"/>
                    </a:cubicBezTo>
                    <a:cubicBezTo>
                      <a:pt x="2296" y="3893"/>
                      <a:pt x="2296" y="3488"/>
                      <a:pt x="2296" y="3072"/>
                    </a:cubicBezTo>
                    <a:cubicBezTo>
                      <a:pt x="2296" y="2253"/>
                      <a:pt x="2307" y="1433"/>
                      <a:pt x="2121" y="832"/>
                    </a:cubicBezTo>
                    <a:cubicBezTo>
                      <a:pt x="2023" y="536"/>
                      <a:pt x="1880" y="296"/>
                      <a:pt x="1662" y="154"/>
                    </a:cubicBezTo>
                    <a:cubicBezTo>
                      <a:pt x="1552" y="77"/>
                      <a:pt x="1433" y="33"/>
                      <a:pt x="1290" y="12"/>
                    </a:cubicBezTo>
                    <a:cubicBezTo>
                      <a:pt x="1243" y="4"/>
                      <a:pt x="1194"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5001300" y="660625"/>
                <a:ext cx="62625" cy="158800"/>
              </a:xfrm>
              <a:custGeom>
                <a:avLst/>
                <a:gdLst/>
                <a:ahLst/>
                <a:cxnLst/>
                <a:rect l="l" t="t" r="r" b="b"/>
                <a:pathLst>
                  <a:path w="2505" h="6352" extrusionOk="0">
                    <a:moveTo>
                      <a:pt x="1351" y="1"/>
                    </a:moveTo>
                    <a:cubicBezTo>
                      <a:pt x="1300" y="1"/>
                      <a:pt x="1250" y="4"/>
                      <a:pt x="1203" y="12"/>
                    </a:cubicBezTo>
                    <a:cubicBezTo>
                      <a:pt x="1061" y="33"/>
                      <a:pt x="941" y="77"/>
                      <a:pt x="831" y="154"/>
                    </a:cubicBezTo>
                    <a:cubicBezTo>
                      <a:pt x="613" y="296"/>
                      <a:pt x="471" y="536"/>
                      <a:pt x="372" y="832"/>
                    </a:cubicBezTo>
                    <a:cubicBezTo>
                      <a:pt x="187" y="1433"/>
                      <a:pt x="197" y="2253"/>
                      <a:pt x="197" y="3072"/>
                    </a:cubicBezTo>
                    <a:cubicBezTo>
                      <a:pt x="197" y="3488"/>
                      <a:pt x="197" y="3893"/>
                      <a:pt x="187" y="4286"/>
                    </a:cubicBezTo>
                    <a:cubicBezTo>
                      <a:pt x="176" y="4680"/>
                      <a:pt x="165" y="5030"/>
                      <a:pt x="132" y="5336"/>
                    </a:cubicBezTo>
                    <a:cubicBezTo>
                      <a:pt x="99" y="5652"/>
                      <a:pt x="66" y="5904"/>
                      <a:pt x="44" y="6079"/>
                    </a:cubicBezTo>
                    <a:cubicBezTo>
                      <a:pt x="22" y="6254"/>
                      <a:pt x="1" y="6352"/>
                      <a:pt x="1" y="6352"/>
                    </a:cubicBezTo>
                    <a:lnTo>
                      <a:pt x="99" y="6089"/>
                    </a:lnTo>
                    <a:cubicBezTo>
                      <a:pt x="165" y="5926"/>
                      <a:pt x="263" y="5685"/>
                      <a:pt x="394" y="5412"/>
                    </a:cubicBezTo>
                    <a:cubicBezTo>
                      <a:pt x="525" y="5127"/>
                      <a:pt x="678" y="4811"/>
                      <a:pt x="865" y="4461"/>
                    </a:cubicBezTo>
                    <a:cubicBezTo>
                      <a:pt x="1050" y="4122"/>
                      <a:pt x="1258" y="3772"/>
                      <a:pt x="1465" y="3412"/>
                    </a:cubicBezTo>
                    <a:cubicBezTo>
                      <a:pt x="1870" y="2701"/>
                      <a:pt x="2296" y="1991"/>
                      <a:pt x="2427" y="1378"/>
                    </a:cubicBezTo>
                    <a:cubicBezTo>
                      <a:pt x="2504" y="1072"/>
                      <a:pt x="2493" y="799"/>
                      <a:pt x="2373" y="558"/>
                    </a:cubicBezTo>
                    <a:cubicBezTo>
                      <a:pt x="2264" y="329"/>
                      <a:pt x="2034" y="143"/>
                      <a:pt x="1684" y="45"/>
                    </a:cubicBezTo>
                    <a:cubicBezTo>
                      <a:pt x="1567" y="16"/>
                      <a:pt x="1455" y="1"/>
                      <a:pt x="1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5021275" y="707300"/>
                <a:ext cx="124075" cy="123900"/>
              </a:xfrm>
              <a:custGeom>
                <a:avLst/>
                <a:gdLst/>
                <a:ahLst/>
                <a:cxnLst/>
                <a:rect l="l" t="t" r="r" b="b"/>
                <a:pathLst>
                  <a:path w="4963" h="4956" extrusionOk="0">
                    <a:moveTo>
                      <a:pt x="3890" y="0"/>
                    </a:moveTo>
                    <a:cubicBezTo>
                      <a:pt x="3869" y="0"/>
                      <a:pt x="3847" y="1"/>
                      <a:pt x="3826" y="3"/>
                    </a:cubicBezTo>
                    <a:cubicBezTo>
                      <a:pt x="3564" y="14"/>
                      <a:pt x="3323" y="145"/>
                      <a:pt x="3093" y="364"/>
                    </a:cubicBezTo>
                    <a:cubicBezTo>
                      <a:pt x="2634" y="790"/>
                      <a:pt x="2230" y="1501"/>
                      <a:pt x="1815" y="2211"/>
                    </a:cubicBezTo>
                    <a:cubicBezTo>
                      <a:pt x="1607" y="2572"/>
                      <a:pt x="1410" y="2922"/>
                      <a:pt x="1202" y="3250"/>
                    </a:cubicBezTo>
                    <a:cubicBezTo>
                      <a:pt x="994" y="3588"/>
                      <a:pt x="798" y="3884"/>
                      <a:pt x="623" y="4135"/>
                    </a:cubicBezTo>
                    <a:cubicBezTo>
                      <a:pt x="448" y="4387"/>
                      <a:pt x="284" y="4594"/>
                      <a:pt x="175" y="4737"/>
                    </a:cubicBezTo>
                    <a:cubicBezTo>
                      <a:pt x="66" y="4878"/>
                      <a:pt x="0" y="4955"/>
                      <a:pt x="0" y="4955"/>
                    </a:cubicBezTo>
                    <a:cubicBezTo>
                      <a:pt x="0" y="4955"/>
                      <a:pt x="87" y="4890"/>
                      <a:pt x="219" y="4780"/>
                    </a:cubicBezTo>
                    <a:cubicBezTo>
                      <a:pt x="360" y="4671"/>
                      <a:pt x="568" y="4507"/>
                      <a:pt x="819" y="4332"/>
                    </a:cubicBezTo>
                    <a:cubicBezTo>
                      <a:pt x="1071" y="4157"/>
                      <a:pt x="1366" y="3960"/>
                      <a:pt x="1705" y="3753"/>
                    </a:cubicBezTo>
                    <a:cubicBezTo>
                      <a:pt x="2033" y="3556"/>
                      <a:pt x="2383" y="3348"/>
                      <a:pt x="2743" y="3141"/>
                    </a:cubicBezTo>
                    <a:cubicBezTo>
                      <a:pt x="3465" y="2725"/>
                      <a:pt x="4176" y="2332"/>
                      <a:pt x="4591" y="1861"/>
                    </a:cubicBezTo>
                    <a:cubicBezTo>
                      <a:pt x="4810" y="1632"/>
                      <a:pt x="4941" y="1392"/>
                      <a:pt x="4963" y="1129"/>
                    </a:cubicBezTo>
                    <a:cubicBezTo>
                      <a:pt x="4963" y="998"/>
                      <a:pt x="4941" y="867"/>
                      <a:pt x="4886" y="736"/>
                    </a:cubicBezTo>
                    <a:cubicBezTo>
                      <a:pt x="4842" y="593"/>
                      <a:pt x="4744" y="462"/>
                      <a:pt x="4624" y="331"/>
                    </a:cubicBezTo>
                    <a:cubicBezTo>
                      <a:pt x="4492" y="211"/>
                      <a:pt x="4361" y="124"/>
                      <a:pt x="4230" y="69"/>
                    </a:cubicBezTo>
                    <a:cubicBezTo>
                      <a:pt x="4111" y="23"/>
                      <a:pt x="4000" y="0"/>
                      <a:pt x="3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5033000" y="789350"/>
                <a:ext cx="159075" cy="61775"/>
              </a:xfrm>
              <a:custGeom>
                <a:avLst/>
                <a:gdLst/>
                <a:ahLst/>
                <a:cxnLst/>
                <a:rect l="l" t="t" r="r" b="b"/>
                <a:pathLst>
                  <a:path w="6363" h="2471" extrusionOk="0">
                    <a:moveTo>
                      <a:pt x="5347" y="0"/>
                    </a:moveTo>
                    <a:cubicBezTo>
                      <a:pt x="5229" y="0"/>
                      <a:pt x="5105" y="16"/>
                      <a:pt x="4975" y="44"/>
                    </a:cubicBezTo>
                    <a:cubicBezTo>
                      <a:pt x="4363" y="175"/>
                      <a:pt x="3652" y="602"/>
                      <a:pt x="2942" y="1006"/>
                    </a:cubicBezTo>
                    <a:cubicBezTo>
                      <a:pt x="2580" y="1214"/>
                      <a:pt x="2231" y="1421"/>
                      <a:pt x="1892" y="1608"/>
                    </a:cubicBezTo>
                    <a:cubicBezTo>
                      <a:pt x="1553" y="1793"/>
                      <a:pt x="1225" y="1946"/>
                      <a:pt x="941" y="2077"/>
                    </a:cubicBezTo>
                    <a:cubicBezTo>
                      <a:pt x="668" y="2208"/>
                      <a:pt x="427" y="2307"/>
                      <a:pt x="263" y="2373"/>
                    </a:cubicBezTo>
                    <a:lnTo>
                      <a:pt x="1" y="2471"/>
                    </a:lnTo>
                    <a:cubicBezTo>
                      <a:pt x="1" y="2471"/>
                      <a:pt x="99" y="2460"/>
                      <a:pt x="274" y="2427"/>
                    </a:cubicBezTo>
                    <a:cubicBezTo>
                      <a:pt x="449" y="2405"/>
                      <a:pt x="712" y="2373"/>
                      <a:pt x="1018" y="2340"/>
                    </a:cubicBezTo>
                    <a:cubicBezTo>
                      <a:pt x="1324" y="2318"/>
                      <a:pt x="1684" y="2296"/>
                      <a:pt x="2067" y="2285"/>
                    </a:cubicBezTo>
                    <a:cubicBezTo>
                      <a:pt x="2461" y="2274"/>
                      <a:pt x="2865" y="2274"/>
                      <a:pt x="3280" y="2274"/>
                    </a:cubicBezTo>
                    <a:cubicBezTo>
                      <a:pt x="3369" y="2274"/>
                      <a:pt x="3459" y="2274"/>
                      <a:pt x="3548" y="2274"/>
                    </a:cubicBezTo>
                    <a:cubicBezTo>
                      <a:pt x="4278" y="2274"/>
                      <a:pt x="4995" y="2265"/>
                      <a:pt x="5521" y="2099"/>
                    </a:cubicBezTo>
                    <a:cubicBezTo>
                      <a:pt x="5816" y="2001"/>
                      <a:pt x="6057" y="1859"/>
                      <a:pt x="6199" y="1640"/>
                    </a:cubicBezTo>
                    <a:cubicBezTo>
                      <a:pt x="6275" y="1531"/>
                      <a:pt x="6330" y="1411"/>
                      <a:pt x="6341" y="1268"/>
                    </a:cubicBezTo>
                    <a:cubicBezTo>
                      <a:pt x="6363" y="1127"/>
                      <a:pt x="6352" y="962"/>
                      <a:pt x="6308" y="787"/>
                    </a:cubicBezTo>
                    <a:cubicBezTo>
                      <a:pt x="6210" y="438"/>
                      <a:pt x="6024" y="208"/>
                      <a:pt x="5794" y="99"/>
                    </a:cubicBezTo>
                    <a:cubicBezTo>
                      <a:pt x="5656" y="30"/>
                      <a:pt x="5507" y="0"/>
                      <a:pt x="5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6" name="Google Shape;106;p2"/>
            <p:cNvSpPr/>
            <p:nvPr/>
          </p:nvSpPr>
          <p:spPr>
            <a:xfrm>
              <a:off x="4851825" y="725125"/>
              <a:ext cx="275750" cy="275775"/>
            </a:xfrm>
            <a:custGeom>
              <a:avLst/>
              <a:gdLst/>
              <a:ahLst/>
              <a:cxnLst/>
              <a:rect l="l" t="t" r="r" b="b"/>
              <a:pathLst>
                <a:path w="11030" h="11031" extrusionOk="0">
                  <a:moveTo>
                    <a:pt x="4417" y="1"/>
                  </a:moveTo>
                  <a:cubicBezTo>
                    <a:pt x="4417" y="1"/>
                    <a:pt x="4395" y="23"/>
                    <a:pt x="4362" y="88"/>
                  </a:cubicBezTo>
                  <a:cubicBezTo>
                    <a:pt x="4329" y="143"/>
                    <a:pt x="4296" y="220"/>
                    <a:pt x="4252" y="317"/>
                  </a:cubicBezTo>
                  <a:cubicBezTo>
                    <a:pt x="4198" y="416"/>
                    <a:pt x="4155" y="536"/>
                    <a:pt x="4121" y="667"/>
                  </a:cubicBezTo>
                  <a:cubicBezTo>
                    <a:pt x="4099" y="722"/>
                    <a:pt x="4078" y="788"/>
                    <a:pt x="4056" y="854"/>
                  </a:cubicBezTo>
                  <a:cubicBezTo>
                    <a:pt x="4045" y="930"/>
                    <a:pt x="4034" y="995"/>
                    <a:pt x="4023" y="1072"/>
                  </a:cubicBezTo>
                  <a:cubicBezTo>
                    <a:pt x="3968" y="1356"/>
                    <a:pt x="3980" y="1641"/>
                    <a:pt x="4034" y="1881"/>
                  </a:cubicBezTo>
                  <a:cubicBezTo>
                    <a:pt x="4045" y="1957"/>
                    <a:pt x="4067" y="2034"/>
                    <a:pt x="4099" y="2100"/>
                  </a:cubicBezTo>
                  <a:cubicBezTo>
                    <a:pt x="4067" y="2034"/>
                    <a:pt x="4034" y="1957"/>
                    <a:pt x="3990" y="1892"/>
                  </a:cubicBezTo>
                  <a:cubicBezTo>
                    <a:pt x="3859" y="1684"/>
                    <a:pt x="3652" y="1488"/>
                    <a:pt x="3422" y="1313"/>
                  </a:cubicBezTo>
                  <a:cubicBezTo>
                    <a:pt x="3193" y="1138"/>
                    <a:pt x="2930" y="1028"/>
                    <a:pt x="2733" y="952"/>
                  </a:cubicBezTo>
                  <a:cubicBezTo>
                    <a:pt x="2537" y="875"/>
                    <a:pt x="2384" y="842"/>
                    <a:pt x="2384" y="842"/>
                  </a:cubicBezTo>
                  <a:cubicBezTo>
                    <a:pt x="2384" y="842"/>
                    <a:pt x="2384" y="875"/>
                    <a:pt x="2372" y="941"/>
                  </a:cubicBezTo>
                  <a:cubicBezTo>
                    <a:pt x="2362" y="1007"/>
                    <a:pt x="2362" y="1094"/>
                    <a:pt x="2350" y="1203"/>
                  </a:cubicBezTo>
                  <a:cubicBezTo>
                    <a:pt x="2350" y="1422"/>
                    <a:pt x="2362" y="1695"/>
                    <a:pt x="2427" y="1979"/>
                  </a:cubicBezTo>
                  <a:cubicBezTo>
                    <a:pt x="2503" y="2253"/>
                    <a:pt x="2613" y="2526"/>
                    <a:pt x="2755" y="2722"/>
                  </a:cubicBezTo>
                  <a:cubicBezTo>
                    <a:pt x="2788" y="2777"/>
                    <a:pt x="2821" y="2821"/>
                    <a:pt x="2865" y="2865"/>
                  </a:cubicBezTo>
                  <a:cubicBezTo>
                    <a:pt x="2821" y="2821"/>
                    <a:pt x="2777" y="2788"/>
                    <a:pt x="2722" y="2756"/>
                  </a:cubicBezTo>
                  <a:cubicBezTo>
                    <a:pt x="2525" y="2613"/>
                    <a:pt x="2252" y="2504"/>
                    <a:pt x="1979" y="2428"/>
                  </a:cubicBezTo>
                  <a:cubicBezTo>
                    <a:pt x="1695" y="2362"/>
                    <a:pt x="1422" y="2351"/>
                    <a:pt x="1203" y="2351"/>
                  </a:cubicBezTo>
                  <a:cubicBezTo>
                    <a:pt x="1094" y="2362"/>
                    <a:pt x="995" y="2362"/>
                    <a:pt x="941" y="2373"/>
                  </a:cubicBezTo>
                  <a:cubicBezTo>
                    <a:pt x="875" y="2384"/>
                    <a:pt x="831" y="2384"/>
                    <a:pt x="831" y="2384"/>
                  </a:cubicBezTo>
                  <a:cubicBezTo>
                    <a:pt x="831" y="2384"/>
                    <a:pt x="875" y="2537"/>
                    <a:pt x="951" y="2734"/>
                  </a:cubicBezTo>
                  <a:cubicBezTo>
                    <a:pt x="1028" y="2941"/>
                    <a:pt x="1137" y="3193"/>
                    <a:pt x="1312" y="3422"/>
                  </a:cubicBezTo>
                  <a:cubicBezTo>
                    <a:pt x="1487" y="3652"/>
                    <a:pt x="1684" y="3859"/>
                    <a:pt x="1891" y="3990"/>
                  </a:cubicBezTo>
                  <a:cubicBezTo>
                    <a:pt x="1957" y="4034"/>
                    <a:pt x="2034" y="4067"/>
                    <a:pt x="2099" y="4100"/>
                  </a:cubicBezTo>
                  <a:cubicBezTo>
                    <a:pt x="2034" y="4067"/>
                    <a:pt x="1957" y="4046"/>
                    <a:pt x="1881" y="4034"/>
                  </a:cubicBezTo>
                  <a:cubicBezTo>
                    <a:pt x="1749" y="4004"/>
                    <a:pt x="1600" y="3988"/>
                    <a:pt x="1447" y="3988"/>
                  </a:cubicBezTo>
                  <a:cubicBezTo>
                    <a:pt x="1322" y="3988"/>
                    <a:pt x="1195" y="3999"/>
                    <a:pt x="1072" y="4024"/>
                  </a:cubicBezTo>
                  <a:cubicBezTo>
                    <a:pt x="995" y="4034"/>
                    <a:pt x="929" y="4046"/>
                    <a:pt x="853" y="4056"/>
                  </a:cubicBezTo>
                  <a:cubicBezTo>
                    <a:pt x="788" y="4078"/>
                    <a:pt x="722" y="4100"/>
                    <a:pt x="667" y="4122"/>
                  </a:cubicBezTo>
                  <a:cubicBezTo>
                    <a:pt x="536" y="4155"/>
                    <a:pt x="416" y="4209"/>
                    <a:pt x="317" y="4253"/>
                  </a:cubicBezTo>
                  <a:cubicBezTo>
                    <a:pt x="219" y="4297"/>
                    <a:pt x="142" y="4330"/>
                    <a:pt x="88" y="4362"/>
                  </a:cubicBezTo>
                  <a:cubicBezTo>
                    <a:pt x="22" y="4395"/>
                    <a:pt x="1" y="4417"/>
                    <a:pt x="1" y="4417"/>
                  </a:cubicBezTo>
                  <a:cubicBezTo>
                    <a:pt x="1" y="4417"/>
                    <a:pt x="88" y="4537"/>
                    <a:pt x="230" y="4690"/>
                  </a:cubicBezTo>
                  <a:cubicBezTo>
                    <a:pt x="383" y="4854"/>
                    <a:pt x="591" y="5040"/>
                    <a:pt x="831" y="5193"/>
                  </a:cubicBezTo>
                  <a:cubicBezTo>
                    <a:pt x="1082" y="5335"/>
                    <a:pt x="1345" y="5445"/>
                    <a:pt x="1585" y="5488"/>
                  </a:cubicBezTo>
                  <a:cubicBezTo>
                    <a:pt x="1673" y="5499"/>
                    <a:pt x="1750" y="5510"/>
                    <a:pt x="1815" y="5510"/>
                  </a:cubicBezTo>
                  <a:cubicBezTo>
                    <a:pt x="1750" y="5510"/>
                    <a:pt x="1673" y="5521"/>
                    <a:pt x="1585" y="5532"/>
                  </a:cubicBezTo>
                  <a:cubicBezTo>
                    <a:pt x="1345" y="5576"/>
                    <a:pt x="1082" y="5685"/>
                    <a:pt x="831" y="5838"/>
                  </a:cubicBezTo>
                  <a:cubicBezTo>
                    <a:pt x="591" y="5980"/>
                    <a:pt x="383" y="6166"/>
                    <a:pt x="230" y="6330"/>
                  </a:cubicBezTo>
                  <a:cubicBezTo>
                    <a:pt x="88" y="6483"/>
                    <a:pt x="1" y="6603"/>
                    <a:pt x="1" y="6603"/>
                  </a:cubicBezTo>
                  <a:cubicBezTo>
                    <a:pt x="1" y="6603"/>
                    <a:pt x="22" y="6625"/>
                    <a:pt x="88" y="6658"/>
                  </a:cubicBezTo>
                  <a:cubicBezTo>
                    <a:pt x="142" y="6691"/>
                    <a:pt x="219" y="6735"/>
                    <a:pt x="317" y="6778"/>
                  </a:cubicBezTo>
                  <a:cubicBezTo>
                    <a:pt x="416" y="6822"/>
                    <a:pt x="536" y="6866"/>
                    <a:pt x="667" y="6910"/>
                  </a:cubicBezTo>
                  <a:cubicBezTo>
                    <a:pt x="722" y="6931"/>
                    <a:pt x="788" y="6942"/>
                    <a:pt x="853" y="6964"/>
                  </a:cubicBezTo>
                  <a:cubicBezTo>
                    <a:pt x="929" y="6975"/>
                    <a:pt x="995" y="6997"/>
                    <a:pt x="1072" y="7008"/>
                  </a:cubicBezTo>
                  <a:cubicBezTo>
                    <a:pt x="1201" y="7028"/>
                    <a:pt x="1335" y="7039"/>
                    <a:pt x="1466" y="7039"/>
                  </a:cubicBezTo>
                  <a:cubicBezTo>
                    <a:pt x="1612" y="7039"/>
                    <a:pt x="1754" y="7026"/>
                    <a:pt x="1881" y="6997"/>
                  </a:cubicBezTo>
                  <a:cubicBezTo>
                    <a:pt x="1957" y="6975"/>
                    <a:pt x="2034" y="6953"/>
                    <a:pt x="2099" y="6920"/>
                  </a:cubicBezTo>
                  <a:lnTo>
                    <a:pt x="2099" y="6920"/>
                  </a:lnTo>
                  <a:cubicBezTo>
                    <a:pt x="2034" y="6953"/>
                    <a:pt x="1957" y="6986"/>
                    <a:pt x="1891" y="7029"/>
                  </a:cubicBezTo>
                  <a:cubicBezTo>
                    <a:pt x="1684" y="7161"/>
                    <a:pt x="1487" y="7369"/>
                    <a:pt x="1312" y="7598"/>
                  </a:cubicBezTo>
                  <a:cubicBezTo>
                    <a:pt x="1137" y="7828"/>
                    <a:pt x="1028" y="8090"/>
                    <a:pt x="951" y="8287"/>
                  </a:cubicBezTo>
                  <a:cubicBezTo>
                    <a:pt x="875" y="8494"/>
                    <a:pt x="831" y="8637"/>
                    <a:pt x="831" y="8637"/>
                  </a:cubicBezTo>
                  <a:cubicBezTo>
                    <a:pt x="831" y="8637"/>
                    <a:pt x="875" y="8647"/>
                    <a:pt x="941" y="8647"/>
                  </a:cubicBezTo>
                  <a:cubicBezTo>
                    <a:pt x="995" y="8659"/>
                    <a:pt x="1094" y="8659"/>
                    <a:pt x="1203" y="8669"/>
                  </a:cubicBezTo>
                  <a:cubicBezTo>
                    <a:pt x="1422" y="8669"/>
                    <a:pt x="1695" y="8659"/>
                    <a:pt x="1979" y="8593"/>
                  </a:cubicBezTo>
                  <a:cubicBezTo>
                    <a:pt x="2252" y="8527"/>
                    <a:pt x="2525" y="8407"/>
                    <a:pt x="2722" y="8265"/>
                  </a:cubicBezTo>
                  <a:cubicBezTo>
                    <a:pt x="2777" y="8232"/>
                    <a:pt x="2821" y="8199"/>
                    <a:pt x="2865" y="8156"/>
                  </a:cubicBezTo>
                  <a:lnTo>
                    <a:pt x="2865" y="8156"/>
                  </a:lnTo>
                  <a:cubicBezTo>
                    <a:pt x="2821" y="8200"/>
                    <a:pt x="2788" y="8254"/>
                    <a:pt x="2755" y="8297"/>
                  </a:cubicBezTo>
                  <a:cubicBezTo>
                    <a:pt x="2613" y="8506"/>
                    <a:pt x="2503" y="8768"/>
                    <a:pt x="2427" y="9041"/>
                  </a:cubicBezTo>
                  <a:cubicBezTo>
                    <a:pt x="2362" y="9325"/>
                    <a:pt x="2350" y="9599"/>
                    <a:pt x="2350" y="9817"/>
                  </a:cubicBezTo>
                  <a:cubicBezTo>
                    <a:pt x="2362" y="9927"/>
                    <a:pt x="2362" y="10025"/>
                    <a:pt x="2372" y="10090"/>
                  </a:cubicBezTo>
                  <a:cubicBezTo>
                    <a:pt x="2384" y="10145"/>
                    <a:pt x="2384" y="10189"/>
                    <a:pt x="2384" y="10189"/>
                  </a:cubicBezTo>
                  <a:cubicBezTo>
                    <a:pt x="2384" y="10189"/>
                    <a:pt x="2537" y="10145"/>
                    <a:pt x="2733" y="10068"/>
                  </a:cubicBezTo>
                  <a:cubicBezTo>
                    <a:pt x="2930" y="10003"/>
                    <a:pt x="3193" y="9883"/>
                    <a:pt x="3422" y="9708"/>
                  </a:cubicBezTo>
                  <a:cubicBezTo>
                    <a:pt x="3652" y="9544"/>
                    <a:pt x="3859" y="9336"/>
                    <a:pt x="3990" y="9128"/>
                  </a:cubicBezTo>
                  <a:cubicBezTo>
                    <a:pt x="4024" y="9077"/>
                    <a:pt x="4052" y="9026"/>
                    <a:pt x="4078" y="8975"/>
                  </a:cubicBezTo>
                  <a:lnTo>
                    <a:pt x="4078" y="8975"/>
                  </a:lnTo>
                  <a:cubicBezTo>
                    <a:pt x="4057" y="9023"/>
                    <a:pt x="4042" y="9081"/>
                    <a:pt x="4034" y="9140"/>
                  </a:cubicBezTo>
                  <a:cubicBezTo>
                    <a:pt x="3980" y="9380"/>
                    <a:pt x="3968" y="9675"/>
                    <a:pt x="4023" y="9959"/>
                  </a:cubicBezTo>
                  <a:cubicBezTo>
                    <a:pt x="4034" y="10025"/>
                    <a:pt x="4045" y="10102"/>
                    <a:pt x="4056" y="10167"/>
                  </a:cubicBezTo>
                  <a:lnTo>
                    <a:pt x="4121" y="10364"/>
                  </a:lnTo>
                  <a:cubicBezTo>
                    <a:pt x="4155" y="10484"/>
                    <a:pt x="4198" y="10604"/>
                    <a:pt x="4252" y="10702"/>
                  </a:cubicBezTo>
                  <a:cubicBezTo>
                    <a:pt x="4296" y="10801"/>
                    <a:pt x="4329" y="10877"/>
                    <a:pt x="4362" y="10943"/>
                  </a:cubicBezTo>
                  <a:cubicBezTo>
                    <a:pt x="4395" y="10998"/>
                    <a:pt x="4417" y="11030"/>
                    <a:pt x="4417" y="11030"/>
                  </a:cubicBezTo>
                  <a:cubicBezTo>
                    <a:pt x="4417" y="11030"/>
                    <a:pt x="4537" y="10932"/>
                    <a:pt x="4690" y="10790"/>
                  </a:cubicBezTo>
                  <a:cubicBezTo>
                    <a:pt x="4854" y="10637"/>
                    <a:pt x="5040" y="10429"/>
                    <a:pt x="5193" y="10189"/>
                  </a:cubicBezTo>
                  <a:cubicBezTo>
                    <a:pt x="5335" y="9937"/>
                    <a:pt x="5444" y="9675"/>
                    <a:pt x="5488" y="9434"/>
                  </a:cubicBezTo>
                  <a:cubicBezTo>
                    <a:pt x="5499" y="9369"/>
                    <a:pt x="5510" y="9303"/>
                    <a:pt x="5510" y="9238"/>
                  </a:cubicBezTo>
                  <a:cubicBezTo>
                    <a:pt x="5510" y="9303"/>
                    <a:pt x="5520" y="9369"/>
                    <a:pt x="5532" y="9434"/>
                  </a:cubicBezTo>
                  <a:cubicBezTo>
                    <a:pt x="5576" y="9675"/>
                    <a:pt x="5685" y="9937"/>
                    <a:pt x="5838" y="10189"/>
                  </a:cubicBezTo>
                  <a:cubicBezTo>
                    <a:pt x="5980" y="10429"/>
                    <a:pt x="6166" y="10637"/>
                    <a:pt x="6329" y="10790"/>
                  </a:cubicBezTo>
                  <a:cubicBezTo>
                    <a:pt x="6482" y="10932"/>
                    <a:pt x="6603" y="11030"/>
                    <a:pt x="6603" y="11030"/>
                  </a:cubicBezTo>
                  <a:cubicBezTo>
                    <a:pt x="6603" y="11030"/>
                    <a:pt x="6625" y="10998"/>
                    <a:pt x="6657" y="10943"/>
                  </a:cubicBezTo>
                  <a:cubicBezTo>
                    <a:pt x="6691" y="10877"/>
                    <a:pt x="6734" y="10801"/>
                    <a:pt x="6778" y="10702"/>
                  </a:cubicBezTo>
                  <a:cubicBezTo>
                    <a:pt x="6822" y="10604"/>
                    <a:pt x="6865" y="10484"/>
                    <a:pt x="6909" y="10364"/>
                  </a:cubicBezTo>
                  <a:cubicBezTo>
                    <a:pt x="6931" y="10298"/>
                    <a:pt x="6942" y="10233"/>
                    <a:pt x="6963" y="10167"/>
                  </a:cubicBezTo>
                  <a:cubicBezTo>
                    <a:pt x="6975" y="10102"/>
                    <a:pt x="6997" y="10025"/>
                    <a:pt x="7007" y="9959"/>
                  </a:cubicBezTo>
                  <a:cubicBezTo>
                    <a:pt x="7051" y="9675"/>
                    <a:pt x="7051" y="9380"/>
                    <a:pt x="6997" y="9140"/>
                  </a:cubicBezTo>
                  <a:cubicBezTo>
                    <a:pt x="6981" y="9083"/>
                    <a:pt x="6964" y="9027"/>
                    <a:pt x="6944" y="8979"/>
                  </a:cubicBezTo>
                  <a:lnTo>
                    <a:pt x="6944" y="8979"/>
                  </a:lnTo>
                  <a:cubicBezTo>
                    <a:pt x="6969" y="9029"/>
                    <a:pt x="6996" y="9078"/>
                    <a:pt x="7029" y="9128"/>
                  </a:cubicBezTo>
                  <a:cubicBezTo>
                    <a:pt x="7160" y="9336"/>
                    <a:pt x="7368" y="9544"/>
                    <a:pt x="7597" y="9708"/>
                  </a:cubicBezTo>
                  <a:cubicBezTo>
                    <a:pt x="7827" y="9883"/>
                    <a:pt x="8090" y="10003"/>
                    <a:pt x="8287" y="10068"/>
                  </a:cubicBezTo>
                  <a:cubicBezTo>
                    <a:pt x="8494" y="10145"/>
                    <a:pt x="8636" y="10189"/>
                    <a:pt x="8636" y="10189"/>
                  </a:cubicBezTo>
                  <a:cubicBezTo>
                    <a:pt x="8636" y="10189"/>
                    <a:pt x="8647" y="10145"/>
                    <a:pt x="8647" y="10090"/>
                  </a:cubicBezTo>
                  <a:cubicBezTo>
                    <a:pt x="8658" y="10025"/>
                    <a:pt x="8658" y="9927"/>
                    <a:pt x="8669" y="9817"/>
                  </a:cubicBezTo>
                  <a:cubicBezTo>
                    <a:pt x="8669" y="9599"/>
                    <a:pt x="8658" y="9325"/>
                    <a:pt x="8593" y="9041"/>
                  </a:cubicBezTo>
                  <a:cubicBezTo>
                    <a:pt x="8527" y="8768"/>
                    <a:pt x="8406" y="8506"/>
                    <a:pt x="8265" y="8297"/>
                  </a:cubicBezTo>
                  <a:cubicBezTo>
                    <a:pt x="8221" y="8222"/>
                    <a:pt x="8156" y="8157"/>
                    <a:pt x="8101" y="8102"/>
                  </a:cubicBezTo>
                  <a:lnTo>
                    <a:pt x="8101" y="8102"/>
                  </a:lnTo>
                  <a:cubicBezTo>
                    <a:pt x="8156" y="8157"/>
                    <a:pt x="8221" y="8222"/>
                    <a:pt x="8297" y="8265"/>
                  </a:cubicBezTo>
                  <a:cubicBezTo>
                    <a:pt x="8505" y="8407"/>
                    <a:pt x="8768" y="8527"/>
                    <a:pt x="9040" y="8593"/>
                  </a:cubicBezTo>
                  <a:cubicBezTo>
                    <a:pt x="9325" y="8659"/>
                    <a:pt x="9598" y="8669"/>
                    <a:pt x="9817" y="8669"/>
                  </a:cubicBezTo>
                  <a:cubicBezTo>
                    <a:pt x="9926" y="8659"/>
                    <a:pt x="10024" y="8659"/>
                    <a:pt x="10090" y="8647"/>
                  </a:cubicBezTo>
                  <a:cubicBezTo>
                    <a:pt x="10145" y="8647"/>
                    <a:pt x="10189" y="8637"/>
                    <a:pt x="10189" y="8637"/>
                  </a:cubicBezTo>
                  <a:cubicBezTo>
                    <a:pt x="10189" y="8637"/>
                    <a:pt x="10145" y="8494"/>
                    <a:pt x="10068" y="8287"/>
                  </a:cubicBezTo>
                  <a:cubicBezTo>
                    <a:pt x="10002" y="8090"/>
                    <a:pt x="9883" y="7828"/>
                    <a:pt x="9708" y="7598"/>
                  </a:cubicBezTo>
                  <a:cubicBezTo>
                    <a:pt x="9543" y="7369"/>
                    <a:pt x="9336" y="7161"/>
                    <a:pt x="9128" y="7029"/>
                  </a:cubicBezTo>
                  <a:cubicBezTo>
                    <a:pt x="9078" y="6996"/>
                    <a:pt x="9028" y="6970"/>
                    <a:pt x="8979" y="6944"/>
                  </a:cubicBezTo>
                  <a:lnTo>
                    <a:pt x="8979" y="6944"/>
                  </a:lnTo>
                  <a:cubicBezTo>
                    <a:pt x="9026" y="6965"/>
                    <a:pt x="9083" y="6981"/>
                    <a:pt x="9139" y="6997"/>
                  </a:cubicBezTo>
                  <a:cubicBezTo>
                    <a:pt x="9266" y="7026"/>
                    <a:pt x="9408" y="7039"/>
                    <a:pt x="9555" y="7039"/>
                  </a:cubicBezTo>
                  <a:cubicBezTo>
                    <a:pt x="9687" y="7039"/>
                    <a:pt x="9824" y="7028"/>
                    <a:pt x="9959" y="7008"/>
                  </a:cubicBezTo>
                  <a:cubicBezTo>
                    <a:pt x="10024" y="6997"/>
                    <a:pt x="10101" y="6975"/>
                    <a:pt x="10167" y="6964"/>
                  </a:cubicBezTo>
                  <a:cubicBezTo>
                    <a:pt x="10232" y="6942"/>
                    <a:pt x="10298" y="6931"/>
                    <a:pt x="10364" y="6910"/>
                  </a:cubicBezTo>
                  <a:cubicBezTo>
                    <a:pt x="10483" y="6866"/>
                    <a:pt x="10604" y="6822"/>
                    <a:pt x="10702" y="6778"/>
                  </a:cubicBezTo>
                  <a:cubicBezTo>
                    <a:pt x="10801" y="6735"/>
                    <a:pt x="10877" y="6691"/>
                    <a:pt x="10942" y="6658"/>
                  </a:cubicBezTo>
                  <a:cubicBezTo>
                    <a:pt x="10998" y="6625"/>
                    <a:pt x="11030" y="6603"/>
                    <a:pt x="11030" y="6603"/>
                  </a:cubicBezTo>
                  <a:cubicBezTo>
                    <a:pt x="11030" y="6603"/>
                    <a:pt x="10932" y="6483"/>
                    <a:pt x="10789" y="6330"/>
                  </a:cubicBezTo>
                  <a:cubicBezTo>
                    <a:pt x="10636" y="6166"/>
                    <a:pt x="10429" y="5980"/>
                    <a:pt x="10189" y="5838"/>
                  </a:cubicBezTo>
                  <a:cubicBezTo>
                    <a:pt x="9937" y="5685"/>
                    <a:pt x="9674" y="5576"/>
                    <a:pt x="9434" y="5532"/>
                  </a:cubicBezTo>
                  <a:cubicBezTo>
                    <a:pt x="9358" y="5521"/>
                    <a:pt x="9281" y="5510"/>
                    <a:pt x="9205" y="5510"/>
                  </a:cubicBezTo>
                  <a:cubicBezTo>
                    <a:pt x="9281" y="5510"/>
                    <a:pt x="9358" y="5499"/>
                    <a:pt x="9434" y="5488"/>
                  </a:cubicBezTo>
                  <a:cubicBezTo>
                    <a:pt x="9674" y="5445"/>
                    <a:pt x="9937" y="5335"/>
                    <a:pt x="10189" y="5193"/>
                  </a:cubicBezTo>
                  <a:cubicBezTo>
                    <a:pt x="10429" y="5040"/>
                    <a:pt x="10636" y="4854"/>
                    <a:pt x="10789" y="4690"/>
                  </a:cubicBezTo>
                  <a:cubicBezTo>
                    <a:pt x="10932" y="4537"/>
                    <a:pt x="11030" y="4417"/>
                    <a:pt x="11030" y="4417"/>
                  </a:cubicBezTo>
                  <a:cubicBezTo>
                    <a:pt x="11030" y="4417"/>
                    <a:pt x="10998" y="4395"/>
                    <a:pt x="10942" y="4362"/>
                  </a:cubicBezTo>
                  <a:cubicBezTo>
                    <a:pt x="10877" y="4330"/>
                    <a:pt x="10801" y="4297"/>
                    <a:pt x="10702" y="4253"/>
                  </a:cubicBezTo>
                  <a:cubicBezTo>
                    <a:pt x="10604" y="4209"/>
                    <a:pt x="10483" y="4155"/>
                    <a:pt x="10364" y="4122"/>
                  </a:cubicBezTo>
                  <a:lnTo>
                    <a:pt x="10167" y="4056"/>
                  </a:lnTo>
                  <a:cubicBezTo>
                    <a:pt x="10101" y="4046"/>
                    <a:pt x="10024" y="4034"/>
                    <a:pt x="9959" y="4024"/>
                  </a:cubicBezTo>
                  <a:cubicBezTo>
                    <a:pt x="9831" y="3999"/>
                    <a:pt x="9700" y="3988"/>
                    <a:pt x="9574" y="3988"/>
                  </a:cubicBezTo>
                  <a:cubicBezTo>
                    <a:pt x="9420" y="3988"/>
                    <a:pt x="9271" y="4004"/>
                    <a:pt x="9139" y="4034"/>
                  </a:cubicBezTo>
                  <a:cubicBezTo>
                    <a:pt x="9081" y="4043"/>
                    <a:pt x="9023" y="4057"/>
                    <a:pt x="8975" y="4078"/>
                  </a:cubicBezTo>
                  <a:lnTo>
                    <a:pt x="8975" y="4078"/>
                  </a:lnTo>
                  <a:cubicBezTo>
                    <a:pt x="9026" y="4052"/>
                    <a:pt x="9077" y="4025"/>
                    <a:pt x="9128" y="3990"/>
                  </a:cubicBezTo>
                  <a:cubicBezTo>
                    <a:pt x="9336" y="3859"/>
                    <a:pt x="9543" y="3652"/>
                    <a:pt x="9708" y="3422"/>
                  </a:cubicBezTo>
                  <a:cubicBezTo>
                    <a:pt x="9883" y="3193"/>
                    <a:pt x="10002" y="2941"/>
                    <a:pt x="10068" y="2734"/>
                  </a:cubicBezTo>
                  <a:cubicBezTo>
                    <a:pt x="10145" y="2537"/>
                    <a:pt x="10189" y="2384"/>
                    <a:pt x="10189" y="2384"/>
                  </a:cubicBezTo>
                  <a:cubicBezTo>
                    <a:pt x="10189" y="2384"/>
                    <a:pt x="10145" y="2384"/>
                    <a:pt x="10090" y="2373"/>
                  </a:cubicBezTo>
                  <a:cubicBezTo>
                    <a:pt x="10024" y="2362"/>
                    <a:pt x="9926" y="2362"/>
                    <a:pt x="9817" y="2351"/>
                  </a:cubicBezTo>
                  <a:cubicBezTo>
                    <a:pt x="9598" y="2351"/>
                    <a:pt x="9325" y="2362"/>
                    <a:pt x="9040" y="2428"/>
                  </a:cubicBezTo>
                  <a:cubicBezTo>
                    <a:pt x="8768" y="2504"/>
                    <a:pt x="8505" y="2613"/>
                    <a:pt x="8297" y="2756"/>
                  </a:cubicBezTo>
                  <a:cubicBezTo>
                    <a:pt x="8221" y="2810"/>
                    <a:pt x="8155" y="2865"/>
                    <a:pt x="8100" y="2919"/>
                  </a:cubicBezTo>
                  <a:cubicBezTo>
                    <a:pt x="8155" y="2865"/>
                    <a:pt x="8221" y="2799"/>
                    <a:pt x="8265" y="2722"/>
                  </a:cubicBezTo>
                  <a:cubicBezTo>
                    <a:pt x="8406" y="2526"/>
                    <a:pt x="8527" y="2253"/>
                    <a:pt x="8593" y="1979"/>
                  </a:cubicBezTo>
                  <a:cubicBezTo>
                    <a:pt x="8658" y="1695"/>
                    <a:pt x="8669" y="1422"/>
                    <a:pt x="8669" y="1203"/>
                  </a:cubicBezTo>
                  <a:cubicBezTo>
                    <a:pt x="8658" y="1094"/>
                    <a:pt x="8658" y="1007"/>
                    <a:pt x="8647" y="941"/>
                  </a:cubicBezTo>
                  <a:cubicBezTo>
                    <a:pt x="8647" y="875"/>
                    <a:pt x="8636" y="842"/>
                    <a:pt x="8636" y="842"/>
                  </a:cubicBezTo>
                  <a:cubicBezTo>
                    <a:pt x="8636" y="842"/>
                    <a:pt x="8494" y="875"/>
                    <a:pt x="8287" y="952"/>
                  </a:cubicBezTo>
                  <a:cubicBezTo>
                    <a:pt x="8090" y="1028"/>
                    <a:pt x="7827" y="1138"/>
                    <a:pt x="7597" y="1313"/>
                  </a:cubicBezTo>
                  <a:cubicBezTo>
                    <a:pt x="7368" y="1488"/>
                    <a:pt x="7160" y="1684"/>
                    <a:pt x="7029" y="1892"/>
                  </a:cubicBezTo>
                  <a:cubicBezTo>
                    <a:pt x="6985" y="1957"/>
                    <a:pt x="6953" y="2034"/>
                    <a:pt x="6920" y="2100"/>
                  </a:cubicBezTo>
                  <a:cubicBezTo>
                    <a:pt x="6953" y="2034"/>
                    <a:pt x="6975" y="1957"/>
                    <a:pt x="6997" y="1881"/>
                  </a:cubicBezTo>
                  <a:cubicBezTo>
                    <a:pt x="7051" y="1641"/>
                    <a:pt x="7051" y="1356"/>
                    <a:pt x="7007" y="1072"/>
                  </a:cubicBezTo>
                  <a:cubicBezTo>
                    <a:pt x="6997" y="995"/>
                    <a:pt x="6975" y="930"/>
                    <a:pt x="6963" y="854"/>
                  </a:cubicBezTo>
                  <a:cubicBezTo>
                    <a:pt x="6942" y="788"/>
                    <a:pt x="6931" y="722"/>
                    <a:pt x="6909" y="667"/>
                  </a:cubicBezTo>
                  <a:cubicBezTo>
                    <a:pt x="6865" y="536"/>
                    <a:pt x="6822" y="416"/>
                    <a:pt x="6778" y="317"/>
                  </a:cubicBezTo>
                  <a:cubicBezTo>
                    <a:pt x="6734" y="220"/>
                    <a:pt x="6691" y="143"/>
                    <a:pt x="6657" y="88"/>
                  </a:cubicBezTo>
                  <a:cubicBezTo>
                    <a:pt x="6625" y="23"/>
                    <a:pt x="6603" y="1"/>
                    <a:pt x="6603" y="1"/>
                  </a:cubicBezTo>
                  <a:cubicBezTo>
                    <a:pt x="6603" y="1"/>
                    <a:pt x="6482" y="88"/>
                    <a:pt x="6329" y="230"/>
                  </a:cubicBezTo>
                  <a:cubicBezTo>
                    <a:pt x="6166" y="383"/>
                    <a:pt x="5980" y="591"/>
                    <a:pt x="5838" y="832"/>
                  </a:cubicBezTo>
                  <a:cubicBezTo>
                    <a:pt x="5685" y="1083"/>
                    <a:pt x="5576" y="1345"/>
                    <a:pt x="5532" y="1586"/>
                  </a:cubicBezTo>
                  <a:cubicBezTo>
                    <a:pt x="5520" y="1662"/>
                    <a:pt x="5510" y="1728"/>
                    <a:pt x="5510" y="1794"/>
                  </a:cubicBezTo>
                  <a:cubicBezTo>
                    <a:pt x="5510" y="1728"/>
                    <a:pt x="5499" y="1662"/>
                    <a:pt x="5488" y="1586"/>
                  </a:cubicBezTo>
                  <a:cubicBezTo>
                    <a:pt x="5444" y="1345"/>
                    <a:pt x="5335" y="1083"/>
                    <a:pt x="5193" y="832"/>
                  </a:cubicBezTo>
                  <a:cubicBezTo>
                    <a:pt x="5040" y="591"/>
                    <a:pt x="4854" y="383"/>
                    <a:pt x="4690" y="230"/>
                  </a:cubicBezTo>
                  <a:cubicBezTo>
                    <a:pt x="4537" y="88"/>
                    <a:pt x="4417" y="1"/>
                    <a:pt x="4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4900725" y="774050"/>
              <a:ext cx="177675" cy="177650"/>
            </a:xfrm>
            <a:custGeom>
              <a:avLst/>
              <a:gdLst/>
              <a:ahLst/>
              <a:cxnLst/>
              <a:rect l="l" t="t" r="r" b="b"/>
              <a:pathLst>
                <a:path w="7107" h="7106" extrusionOk="0">
                  <a:moveTo>
                    <a:pt x="3554" y="0"/>
                  </a:moveTo>
                  <a:cubicBezTo>
                    <a:pt x="1597" y="0"/>
                    <a:pt x="1" y="1596"/>
                    <a:pt x="1" y="3553"/>
                  </a:cubicBezTo>
                  <a:cubicBezTo>
                    <a:pt x="1" y="5521"/>
                    <a:pt x="1597" y="7106"/>
                    <a:pt x="3554" y="7106"/>
                  </a:cubicBezTo>
                  <a:cubicBezTo>
                    <a:pt x="5522" y="7106"/>
                    <a:pt x="7106" y="5521"/>
                    <a:pt x="7106" y="3553"/>
                  </a:cubicBezTo>
                  <a:cubicBezTo>
                    <a:pt x="7106" y="1596"/>
                    <a:pt x="5522"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08" name="Google Shape;108;p2"/>
            <p:cNvGrpSpPr/>
            <p:nvPr/>
          </p:nvGrpSpPr>
          <p:grpSpPr>
            <a:xfrm>
              <a:off x="4907300" y="779800"/>
              <a:ext cx="163450" cy="161800"/>
              <a:chOff x="4907300" y="779800"/>
              <a:chExt cx="163450" cy="161800"/>
            </a:xfrm>
          </p:grpSpPr>
          <p:sp>
            <p:nvSpPr>
              <p:cNvPr id="109" name="Google Shape;109;p2"/>
              <p:cNvSpPr/>
              <p:nvPr/>
            </p:nvSpPr>
            <p:spPr>
              <a:xfrm>
                <a:off x="4977000" y="850500"/>
                <a:ext cx="24600" cy="25025"/>
              </a:xfrm>
              <a:custGeom>
                <a:avLst/>
                <a:gdLst/>
                <a:ahLst/>
                <a:cxnLst/>
                <a:rect l="l" t="t" r="r" b="b"/>
                <a:pathLst>
                  <a:path w="984" h="1001" extrusionOk="0">
                    <a:moveTo>
                      <a:pt x="527" y="0"/>
                    </a:moveTo>
                    <a:cubicBezTo>
                      <a:pt x="515" y="0"/>
                      <a:pt x="503" y="1"/>
                      <a:pt x="492" y="3"/>
                    </a:cubicBezTo>
                    <a:cubicBezTo>
                      <a:pt x="448" y="3"/>
                      <a:pt x="404" y="14"/>
                      <a:pt x="360" y="14"/>
                    </a:cubicBezTo>
                    <a:cubicBezTo>
                      <a:pt x="273" y="36"/>
                      <a:pt x="207" y="80"/>
                      <a:pt x="142" y="146"/>
                    </a:cubicBezTo>
                    <a:cubicBezTo>
                      <a:pt x="120" y="178"/>
                      <a:pt x="88" y="211"/>
                      <a:pt x="66" y="243"/>
                    </a:cubicBezTo>
                    <a:cubicBezTo>
                      <a:pt x="22" y="320"/>
                      <a:pt x="0" y="408"/>
                      <a:pt x="0" y="495"/>
                    </a:cubicBezTo>
                    <a:lnTo>
                      <a:pt x="0" y="506"/>
                    </a:lnTo>
                    <a:cubicBezTo>
                      <a:pt x="0" y="583"/>
                      <a:pt x="11" y="637"/>
                      <a:pt x="44" y="703"/>
                    </a:cubicBezTo>
                    <a:cubicBezTo>
                      <a:pt x="54" y="758"/>
                      <a:pt x="98" y="812"/>
                      <a:pt x="142" y="856"/>
                    </a:cubicBezTo>
                    <a:cubicBezTo>
                      <a:pt x="186" y="911"/>
                      <a:pt x="241" y="943"/>
                      <a:pt x="295" y="954"/>
                    </a:cubicBezTo>
                    <a:cubicBezTo>
                      <a:pt x="349" y="981"/>
                      <a:pt x="403" y="1001"/>
                      <a:pt x="458" y="1001"/>
                    </a:cubicBezTo>
                    <a:cubicBezTo>
                      <a:pt x="469" y="1001"/>
                      <a:pt x="480" y="1000"/>
                      <a:pt x="492" y="998"/>
                    </a:cubicBezTo>
                    <a:cubicBezTo>
                      <a:pt x="535" y="998"/>
                      <a:pt x="579" y="987"/>
                      <a:pt x="623" y="987"/>
                    </a:cubicBezTo>
                    <a:cubicBezTo>
                      <a:pt x="700" y="965"/>
                      <a:pt x="776" y="921"/>
                      <a:pt x="841" y="856"/>
                    </a:cubicBezTo>
                    <a:cubicBezTo>
                      <a:pt x="863" y="823"/>
                      <a:pt x="885" y="790"/>
                      <a:pt x="918" y="758"/>
                    </a:cubicBezTo>
                    <a:cubicBezTo>
                      <a:pt x="962" y="681"/>
                      <a:pt x="984" y="593"/>
                      <a:pt x="984" y="506"/>
                    </a:cubicBezTo>
                    <a:lnTo>
                      <a:pt x="984" y="495"/>
                    </a:lnTo>
                    <a:cubicBezTo>
                      <a:pt x="984" y="418"/>
                      <a:pt x="973" y="364"/>
                      <a:pt x="940" y="299"/>
                    </a:cubicBezTo>
                    <a:cubicBezTo>
                      <a:pt x="918" y="243"/>
                      <a:pt x="885" y="189"/>
                      <a:pt x="841" y="146"/>
                    </a:cubicBezTo>
                    <a:cubicBezTo>
                      <a:pt x="798" y="90"/>
                      <a:pt x="743" y="58"/>
                      <a:pt x="678" y="36"/>
                    </a:cubicBezTo>
                    <a:cubicBezTo>
                      <a:pt x="633" y="18"/>
                      <a:pt x="580"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4965525" y="889375"/>
                <a:ext cx="31975" cy="24625"/>
              </a:xfrm>
              <a:custGeom>
                <a:avLst/>
                <a:gdLst/>
                <a:ahLst/>
                <a:cxnLst/>
                <a:rect l="l" t="t" r="r" b="b"/>
                <a:pathLst>
                  <a:path w="1279" h="985" extrusionOk="0">
                    <a:moveTo>
                      <a:pt x="634" y="0"/>
                    </a:moveTo>
                    <a:cubicBezTo>
                      <a:pt x="0" y="0"/>
                      <a:pt x="0" y="984"/>
                      <a:pt x="634" y="984"/>
                    </a:cubicBezTo>
                    <a:cubicBezTo>
                      <a:pt x="1268" y="984"/>
                      <a:pt x="1279"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5008700" y="875450"/>
                <a:ext cx="25425" cy="25150"/>
              </a:xfrm>
              <a:custGeom>
                <a:avLst/>
                <a:gdLst/>
                <a:ahLst/>
                <a:cxnLst/>
                <a:rect l="l" t="t" r="r" b="b"/>
                <a:pathLst>
                  <a:path w="1017" h="1006" extrusionOk="0">
                    <a:moveTo>
                      <a:pt x="514" y="0"/>
                    </a:moveTo>
                    <a:cubicBezTo>
                      <a:pt x="470" y="11"/>
                      <a:pt x="426" y="22"/>
                      <a:pt x="382" y="22"/>
                    </a:cubicBezTo>
                    <a:cubicBezTo>
                      <a:pt x="306" y="44"/>
                      <a:pt x="229" y="88"/>
                      <a:pt x="175" y="153"/>
                    </a:cubicBezTo>
                    <a:lnTo>
                      <a:pt x="153" y="164"/>
                    </a:lnTo>
                    <a:cubicBezTo>
                      <a:pt x="98" y="207"/>
                      <a:pt x="66" y="263"/>
                      <a:pt x="54" y="328"/>
                    </a:cubicBezTo>
                    <a:cubicBezTo>
                      <a:pt x="22" y="382"/>
                      <a:pt x="0" y="448"/>
                      <a:pt x="11" y="514"/>
                    </a:cubicBezTo>
                    <a:cubicBezTo>
                      <a:pt x="0" y="579"/>
                      <a:pt x="22" y="645"/>
                      <a:pt x="54" y="710"/>
                    </a:cubicBezTo>
                    <a:cubicBezTo>
                      <a:pt x="66" y="765"/>
                      <a:pt x="98" y="820"/>
                      <a:pt x="153" y="863"/>
                    </a:cubicBezTo>
                    <a:cubicBezTo>
                      <a:pt x="186" y="885"/>
                      <a:pt x="219" y="918"/>
                      <a:pt x="251" y="940"/>
                    </a:cubicBezTo>
                    <a:cubicBezTo>
                      <a:pt x="328" y="984"/>
                      <a:pt x="416" y="1006"/>
                      <a:pt x="503" y="1006"/>
                    </a:cubicBezTo>
                    <a:cubicBezTo>
                      <a:pt x="547" y="1006"/>
                      <a:pt x="590" y="995"/>
                      <a:pt x="634" y="995"/>
                    </a:cubicBezTo>
                    <a:cubicBezTo>
                      <a:pt x="710" y="962"/>
                      <a:pt x="787" y="929"/>
                      <a:pt x="853" y="863"/>
                    </a:cubicBezTo>
                    <a:lnTo>
                      <a:pt x="863" y="841"/>
                    </a:lnTo>
                    <a:cubicBezTo>
                      <a:pt x="918" y="798"/>
                      <a:pt x="951" y="744"/>
                      <a:pt x="973" y="688"/>
                    </a:cubicBezTo>
                    <a:cubicBezTo>
                      <a:pt x="995" y="623"/>
                      <a:pt x="1016" y="569"/>
                      <a:pt x="1006" y="492"/>
                    </a:cubicBezTo>
                    <a:cubicBezTo>
                      <a:pt x="1016" y="426"/>
                      <a:pt x="995" y="372"/>
                      <a:pt x="973" y="306"/>
                    </a:cubicBezTo>
                    <a:cubicBezTo>
                      <a:pt x="951" y="251"/>
                      <a:pt x="918" y="197"/>
                      <a:pt x="863" y="153"/>
                    </a:cubicBezTo>
                    <a:cubicBezTo>
                      <a:pt x="831" y="120"/>
                      <a:pt x="798" y="98"/>
                      <a:pt x="765" y="76"/>
                    </a:cubicBezTo>
                    <a:cubicBezTo>
                      <a:pt x="688" y="33"/>
                      <a:pt x="612"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5013600" y="833625"/>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4982450" y="803550"/>
                <a:ext cx="31725" cy="24625"/>
              </a:xfrm>
              <a:custGeom>
                <a:avLst/>
                <a:gdLst/>
                <a:ahLst/>
                <a:cxnLst/>
                <a:rect l="l" t="t" r="r" b="b"/>
                <a:pathLst>
                  <a:path w="1269" h="985" extrusionOk="0">
                    <a:moveTo>
                      <a:pt x="635" y="1"/>
                    </a:moveTo>
                    <a:cubicBezTo>
                      <a:pt x="1" y="1"/>
                      <a:pt x="1" y="985"/>
                      <a:pt x="635" y="985"/>
                    </a:cubicBezTo>
                    <a:cubicBezTo>
                      <a:pt x="1269" y="985"/>
                      <a:pt x="126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4940625" y="8120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4936800" y="855475"/>
                <a:ext cx="25175" cy="25175"/>
              </a:xfrm>
              <a:custGeom>
                <a:avLst/>
                <a:gdLst/>
                <a:ahLst/>
                <a:cxnLst/>
                <a:rect l="l" t="t" r="r" b="b"/>
                <a:pathLst>
                  <a:path w="1007" h="1007" extrusionOk="0">
                    <a:moveTo>
                      <a:pt x="493" y="1"/>
                    </a:moveTo>
                    <a:cubicBezTo>
                      <a:pt x="428" y="1"/>
                      <a:pt x="362" y="12"/>
                      <a:pt x="307" y="44"/>
                    </a:cubicBezTo>
                    <a:cubicBezTo>
                      <a:pt x="241" y="66"/>
                      <a:pt x="187" y="100"/>
                      <a:pt x="143" y="143"/>
                    </a:cubicBezTo>
                    <a:cubicBezTo>
                      <a:pt x="121" y="176"/>
                      <a:pt x="88" y="209"/>
                      <a:pt x="66" y="241"/>
                    </a:cubicBezTo>
                    <a:cubicBezTo>
                      <a:pt x="23" y="318"/>
                      <a:pt x="1" y="406"/>
                      <a:pt x="1" y="493"/>
                    </a:cubicBezTo>
                    <a:cubicBezTo>
                      <a:pt x="1" y="537"/>
                      <a:pt x="12" y="581"/>
                      <a:pt x="12" y="624"/>
                    </a:cubicBezTo>
                    <a:cubicBezTo>
                      <a:pt x="45" y="712"/>
                      <a:pt x="78" y="777"/>
                      <a:pt x="143" y="843"/>
                    </a:cubicBezTo>
                    <a:lnTo>
                      <a:pt x="165" y="865"/>
                    </a:lnTo>
                    <a:cubicBezTo>
                      <a:pt x="209" y="908"/>
                      <a:pt x="263" y="941"/>
                      <a:pt x="318" y="963"/>
                    </a:cubicBezTo>
                    <a:cubicBezTo>
                      <a:pt x="384" y="996"/>
                      <a:pt x="438" y="1006"/>
                      <a:pt x="515" y="1006"/>
                    </a:cubicBezTo>
                    <a:cubicBezTo>
                      <a:pt x="581" y="1006"/>
                      <a:pt x="646" y="996"/>
                      <a:pt x="700" y="963"/>
                    </a:cubicBezTo>
                    <a:cubicBezTo>
                      <a:pt x="766" y="941"/>
                      <a:pt x="810" y="908"/>
                      <a:pt x="853" y="865"/>
                    </a:cubicBezTo>
                    <a:cubicBezTo>
                      <a:pt x="887" y="832"/>
                      <a:pt x="909" y="788"/>
                      <a:pt x="930" y="755"/>
                    </a:cubicBezTo>
                    <a:cubicBezTo>
                      <a:pt x="985" y="679"/>
                      <a:pt x="1006" y="602"/>
                      <a:pt x="1006" y="515"/>
                    </a:cubicBezTo>
                    <a:cubicBezTo>
                      <a:pt x="996" y="471"/>
                      <a:pt x="996" y="428"/>
                      <a:pt x="985" y="384"/>
                    </a:cubicBezTo>
                    <a:cubicBezTo>
                      <a:pt x="963" y="296"/>
                      <a:pt x="919" y="219"/>
                      <a:pt x="853" y="165"/>
                    </a:cubicBezTo>
                    <a:cubicBezTo>
                      <a:pt x="853" y="154"/>
                      <a:pt x="843" y="154"/>
                      <a:pt x="843" y="143"/>
                    </a:cubicBezTo>
                    <a:cubicBezTo>
                      <a:pt x="799" y="100"/>
                      <a:pt x="744" y="66"/>
                      <a:pt x="679" y="44"/>
                    </a:cubicBezTo>
                    <a:cubicBezTo>
                      <a:pt x="624" y="12"/>
                      <a:pt x="559"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4920950" y="893750"/>
                <a:ext cx="31725" cy="24600"/>
              </a:xfrm>
              <a:custGeom>
                <a:avLst/>
                <a:gdLst/>
                <a:ahLst/>
                <a:cxnLst/>
                <a:rect l="l" t="t" r="r" b="b"/>
                <a:pathLst>
                  <a:path w="1269" h="984"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4987100" y="916975"/>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5039025" y="857400"/>
                <a:ext cx="31725" cy="24625"/>
              </a:xfrm>
              <a:custGeom>
                <a:avLst/>
                <a:gdLst/>
                <a:ahLst/>
                <a:cxnLst/>
                <a:rect l="l" t="t" r="r" b="b"/>
                <a:pathLst>
                  <a:path w="1269" h="985" extrusionOk="0">
                    <a:moveTo>
                      <a:pt x="634" y="1"/>
                    </a:moveTo>
                    <a:cubicBezTo>
                      <a:pt x="0" y="1"/>
                      <a:pt x="0" y="985"/>
                      <a:pt x="634" y="985"/>
                    </a:cubicBezTo>
                    <a:cubicBezTo>
                      <a:pt x="1268" y="985"/>
                      <a:pt x="126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5018525" y="795650"/>
                <a:ext cx="31725" cy="24625"/>
              </a:xfrm>
              <a:custGeom>
                <a:avLst/>
                <a:gdLst/>
                <a:ahLst/>
                <a:cxnLst/>
                <a:rect l="l" t="t" r="r" b="b"/>
                <a:pathLst>
                  <a:path w="1269" h="985" extrusionOk="0">
                    <a:moveTo>
                      <a:pt x="635" y="0"/>
                    </a:moveTo>
                    <a:cubicBezTo>
                      <a:pt x="1" y="0"/>
                      <a:pt x="1" y="984"/>
                      <a:pt x="635" y="984"/>
                    </a:cubicBezTo>
                    <a:cubicBezTo>
                      <a:pt x="1269" y="984"/>
                      <a:pt x="1269"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4954300" y="779800"/>
                <a:ext cx="31725" cy="24625"/>
              </a:xfrm>
              <a:custGeom>
                <a:avLst/>
                <a:gdLst/>
                <a:ahLst/>
                <a:cxnLst/>
                <a:rect l="l" t="t" r="r" b="b"/>
                <a:pathLst>
                  <a:path w="1269" h="985" extrusionOk="0">
                    <a:moveTo>
                      <a:pt x="634" y="0"/>
                    </a:moveTo>
                    <a:cubicBezTo>
                      <a:pt x="0" y="0"/>
                      <a:pt x="0" y="984"/>
                      <a:pt x="634" y="984"/>
                    </a:cubicBezTo>
                    <a:cubicBezTo>
                      <a:pt x="1268" y="984"/>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4907300" y="831175"/>
                <a:ext cx="31725" cy="24875"/>
              </a:xfrm>
              <a:custGeom>
                <a:avLst/>
                <a:gdLst/>
                <a:ahLst/>
                <a:cxnLst/>
                <a:rect l="l" t="t" r="r" b="b"/>
                <a:pathLst>
                  <a:path w="1269" h="995" extrusionOk="0">
                    <a:moveTo>
                      <a:pt x="634" y="0"/>
                    </a:moveTo>
                    <a:cubicBezTo>
                      <a:pt x="0" y="0"/>
                      <a:pt x="0" y="995"/>
                      <a:pt x="634" y="995"/>
                    </a:cubicBezTo>
                    <a:cubicBezTo>
                      <a:pt x="1268" y="995"/>
                      <a:pt x="1268"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22" name="Google Shape;122;p2"/>
          <p:cNvGrpSpPr/>
          <p:nvPr/>
        </p:nvGrpSpPr>
        <p:grpSpPr>
          <a:xfrm rot="10800000">
            <a:off x="8708442" y="457386"/>
            <a:ext cx="338721" cy="344045"/>
            <a:chOff x="4376025" y="-118550"/>
            <a:chExt cx="413225" cy="418750"/>
          </a:xfrm>
        </p:grpSpPr>
        <p:sp>
          <p:nvSpPr>
            <p:cNvPr id="123" name="Google Shape;123;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 name="Google Shape;132;p2"/>
          <p:cNvGrpSpPr/>
          <p:nvPr/>
        </p:nvGrpSpPr>
        <p:grpSpPr>
          <a:xfrm rot="10800000">
            <a:off x="6782721" y="457419"/>
            <a:ext cx="338665" cy="343989"/>
            <a:chOff x="4376025" y="-118550"/>
            <a:chExt cx="413225" cy="418750"/>
          </a:xfrm>
        </p:grpSpPr>
        <p:sp>
          <p:nvSpPr>
            <p:cNvPr id="133" name="Google Shape;133;p2"/>
            <p:cNvSpPr/>
            <p:nvPr/>
          </p:nvSpPr>
          <p:spPr>
            <a:xfrm>
              <a:off x="4376025" y="-118550"/>
              <a:ext cx="413225" cy="418750"/>
            </a:xfrm>
            <a:custGeom>
              <a:avLst/>
              <a:gdLst/>
              <a:ahLst/>
              <a:cxnLst/>
              <a:rect l="l" t="t" r="r" b="b"/>
              <a:pathLst>
                <a:path w="16529" h="16750" extrusionOk="0">
                  <a:moveTo>
                    <a:pt x="9447" y="1"/>
                  </a:moveTo>
                  <a:cubicBezTo>
                    <a:pt x="9169" y="1"/>
                    <a:pt x="8923" y="39"/>
                    <a:pt x="8757" y="68"/>
                  </a:cubicBezTo>
                  <a:cubicBezTo>
                    <a:pt x="8298" y="145"/>
                    <a:pt x="7849" y="330"/>
                    <a:pt x="7456" y="604"/>
                  </a:cubicBezTo>
                  <a:cubicBezTo>
                    <a:pt x="7445" y="604"/>
                    <a:pt x="7445" y="614"/>
                    <a:pt x="7434" y="614"/>
                  </a:cubicBezTo>
                  <a:cubicBezTo>
                    <a:pt x="7205" y="789"/>
                    <a:pt x="6997" y="986"/>
                    <a:pt x="6844" y="1216"/>
                  </a:cubicBezTo>
                  <a:lnTo>
                    <a:pt x="6680" y="1117"/>
                  </a:lnTo>
                  <a:lnTo>
                    <a:pt x="6658" y="1117"/>
                  </a:lnTo>
                  <a:cubicBezTo>
                    <a:pt x="6483" y="1030"/>
                    <a:pt x="6275" y="976"/>
                    <a:pt x="6057" y="932"/>
                  </a:cubicBezTo>
                  <a:cubicBezTo>
                    <a:pt x="5897" y="898"/>
                    <a:pt x="5729" y="882"/>
                    <a:pt x="5554" y="882"/>
                  </a:cubicBezTo>
                  <a:cubicBezTo>
                    <a:pt x="5272" y="882"/>
                    <a:pt x="4970" y="923"/>
                    <a:pt x="4647" y="997"/>
                  </a:cubicBezTo>
                  <a:cubicBezTo>
                    <a:pt x="4636" y="1008"/>
                    <a:pt x="4625" y="1008"/>
                    <a:pt x="4614" y="1008"/>
                  </a:cubicBezTo>
                  <a:cubicBezTo>
                    <a:pt x="4373" y="1085"/>
                    <a:pt x="4133" y="1172"/>
                    <a:pt x="3904" y="1292"/>
                  </a:cubicBezTo>
                  <a:lnTo>
                    <a:pt x="3892" y="1292"/>
                  </a:lnTo>
                  <a:cubicBezTo>
                    <a:pt x="3685" y="1401"/>
                    <a:pt x="3466" y="1533"/>
                    <a:pt x="3204" y="1741"/>
                  </a:cubicBezTo>
                  <a:cubicBezTo>
                    <a:pt x="3193" y="1741"/>
                    <a:pt x="3193" y="1751"/>
                    <a:pt x="3182" y="1751"/>
                  </a:cubicBezTo>
                  <a:cubicBezTo>
                    <a:pt x="2745" y="2101"/>
                    <a:pt x="2395" y="2538"/>
                    <a:pt x="2155" y="2987"/>
                  </a:cubicBezTo>
                  <a:cubicBezTo>
                    <a:pt x="2099" y="3085"/>
                    <a:pt x="2034" y="3206"/>
                    <a:pt x="1990" y="3337"/>
                  </a:cubicBezTo>
                  <a:cubicBezTo>
                    <a:pt x="1946" y="3446"/>
                    <a:pt x="1903" y="3566"/>
                    <a:pt x="1870" y="3675"/>
                  </a:cubicBezTo>
                  <a:cubicBezTo>
                    <a:pt x="1815" y="3872"/>
                    <a:pt x="1761" y="4112"/>
                    <a:pt x="1761" y="4364"/>
                  </a:cubicBezTo>
                  <a:cubicBezTo>
                    <a:pt x="1750" y="4659"/>
                    <a:pt x="1783" y="4943"/>
                    <a:pt x="1859" y="5184"/>
                  </a:cubicBezTo>
                  <a:cubicBezTo>
                    <a:pt x="1618" y="5282"/>
                    <a:pt x="1389" y="5424"/>
                    <a:pt x="1149" y="5621"/>
                  </a:cubicBezTo>
                  <a:cubicBezTo>
                    <a:pt x="974" y="5763"/>
                    <a:pt x="831" y="5938"/>
                    <a:pt x="690" y="6146"/>
                  </a:cubicBezTo>
                  <a:lnTo>
                    <a:pt x="678" y="6146"/>
                  </a:lnTo>
                  <a:cubicBezTo>
                    <a:pt x="515" y="6386"/>
                    <a:pt x="394" y="6594"/>
                    <a:pt x="318" y="6813"/>
                  </a:cubicBezTo>
                  <a:cubicBezTo>
                    <a:pt x="231" y="7010"/>
                    <a:pt x="132" y="7261"/>
                    <a:pt x="78" y="7556"/>
                  </a:cubicBezTo>
                  <a:cubicBezTo>
                    <a:pt x="34" y="7819"/>
                    <a:pt x="1" y="8091"/>
                    <a:pt x="1" y="8365"/>
                  </a:cubicBezTo>
                  <a:lnTo>
                    <a:pt x="1" y="8398"/>
                  </a:lnTo>
                  <a:cubicBezTo>
                    <a:pt x="1" y="8660"/>
                    <a:pt x="34" y="8934"/>
                    <a:pt x="78" y="9196"/>
                  </a:cubicBezTo>
                  <a:cubicBezTo>
                    <a:pt x="132" y="9491"/>
                    <a:pt x="231" y="9753"/>
                    <a:pt x="318" y="9939"/>
                  </a:cubicBezTo>
                  <a:cubicBezTo>
                    <a:pt x="394" y="10158"/>
                    <a:pt x="515" y="10365"/>
                    <a:pt x="678" y="10606"/>
                  </a:cubicBezTo>
                  <a:cubicBezTo>
                    <a:pt x="678" y="10606"/>
                    <a:pt x="690" y="10606"/>
                    <a:pt x="690" y="10617"/>
                  </a:cubicBezTo>
                  <a:cubicBezTo>
                    <a:pt x="831" y="10814"/>
                    <a:pt x="974" y="10989"/>
                    <a:pt x="1149" y="11130"/>
                  </a:cubicBezTo>
                  <a:cubicBezTo>
                    <a:pt x="1389" y="11327"/>
                    <a:pt x="1618" y="11470"/>
                    <a:pt x="1859" y="11568"/>
                  </a:cubicBezTo>
                  <a:cubicBezTo>
                    <a:pt x="1783" y="11819"/>
                    <a:pt x="1750" y="12092"/>
                    <a:pt x="1761" y="12388"/>
                  </a:cubicBezTo>
                  <a:cubicBezTo>
                    <a:pt x="1761" y="12639"/>
                    <a:pt x="1815" y="12879"/>
                    <a:pt x="1870" y="13076"/>
                  </a:cubicBezTo>
                  <a:cubicBezTo>
                    <a:pt x="1903" y="13197"/>
                    <a:pt x="1946" y="13306"/>
                    <a:pt x="1990" y="13415"/>
                  </a:cubicBezTo>
                  <a:cubicBezTo>
                    <a:pt x="2034" y="13547"/>
                    <a:pt x="2099" y="13666"/>
                    <a:pt x="2155" y="13765"/>
                  </a:cubicBezTo>
                  <a:cubicBezTo>
                    <a:pt x="2395" y="14224"/>
                    <a:pt x="2745" y="14650"/>
                    <a:pt x="3182" y="15000"/>
                  </a:cubicBezTo>
                  <a:cubicBezTo>
                    <a:pt x="3193" y="15011"/>
                    <a:pt x="3193" y="15011"/>
                    <a:pt x="3204" y="15011"/>
                  </a:cubicBezTo>
                  <a:cubicBezTo>
                    <a:pt x="3466" y="15219"/>
                    <a:pt x="3685" y="15350"/>
                    <a:pt x="3892" y="15459"/>
                  </a:cubicBezTo>
                  <a:lnTo>
                    <a:pt x="3904" y="15459"/>
                  </a:lnTo>
                  <a:cubicBezTo>
                    <a:pt x="4133" y="15580"/>
                    <a:pt x="4373" y="15667"/>
                    <a:pt x="4614" y="15743"/>
                  </a:cubicBezTo>
                  <a:cubicBezTo>
                    <a:pt x="4625" y="15743"/>
                    <a:pt x="4636" y="15743"/>
                    <a:pt x="4647" y="15755"/>
                  </a:cubicBezTo>
                  <a:cubicBezTo>
                    <a:pt x="4962" y="15834"/>
                    <a:pt x="5257" y="15873"/>
                    <a:pt x="5532" y="15873"/>
                  </a:cubicBezTo>
                  <a:cubicBezTo>
                    <a:pt x="5716" y="15873"/>
                    <a:pt x="5890" y="15855"/>
                    <a:pt x="6057" y="15820"/>
                  </a:cubicBezTo>
                  <a:cubicBezTo>
                    <a:pt x="6275" y="15787"/>
                    <a:pt x="6483" y="15722"/>
                    <a:pt x="6658" y="15634"/>
                  </a:cubicBezTo>
                  <a:lnTo>
                    <a:pt x="6680" y="15634"/>
                  </a:lnTo>
                  <a:lnTo>
                    <a:pt x="6844" y="15536"/>
                  </a:lnTo>
                  <a:cubicBezTo>
                    <a:pt x="6997" y="15765"/>
                    <a:pt x="7205" y="15962"/>
                    <a:pt x="7434" y="16137"/>
                  </a:cubicBezTo>
                  <a:cubicBezTo>
                    <a:pt x="7445" y="16148"/>
                    <a:pt x="7445" y="16148"/>
                    <a:pt x="7456" y="16148"/>
                  </a:cubicBezTo>
                  <a:cubicBezTo>
                    <a:pt x="7849" y="16421"/>
                    <a:pt x="8298" y="16607"/>
                    <a:pt x="8757" y="16684"/>
                  </a:cubicBezTo>
                  <a:cubicBezTo>
                    <a:pt x="8921" y="16717"/>
                    <a:pt x="9151" y="16749"/>
                    <a:pt x="9413" y="16749"/>
                  </a:cubicBezTo>
                  <a:lnTo>
                    <a:pt x="9544" y="16749"/>
                  </a:lnTo>
                  <a:cubicBezTo>
                    <a:pt x="9675" y="16739"/>
                    <a:pt x="9806" y="16739"/>
                    <a:pt x="9938" y="16717"/>
                  </a:cubicBezTo>
                  <a:cubicBezTo>
                    <a:pt x="10091" y="16705"/>
                    <a:pt x="10244" y="16684"/>
                    <a:pt x="10385" y="16640"/>
                  </a:cubicBezTo>
                  <a:cubicBezTo>
                    <a:pt x="10615" y="16586"/>
                    <a:pt x="10900" y="16498"/>
                    <a:pt x="11162" y="16377"/>
                  </a:cubicBezTo>
                  <a:lnTo>
                    <a:pt x="11172" y="16377"/>
                  </a:lnTo>
                  <a:cubicBezTo>
                    <a:pt x="11402" y="16258"/>
                    <a:pt x="11632" y="16137"/>
                    <a:pt x="11828" y="15995"/>
                  </a:cubicBezTo>
                  <a:cubicBezTo>
                    <a:pt x="11840" y="15984"/>
                    <a:pt x="11850" y="15984"/>
                    <a:pt x="11862" y="15973"/>
                  </a:cubicBezTo>
                  <a:cubicBezTo>
                    <a:pt x="12287" y="15645"/>
                    <a:pt x="12605" y="15284"/>
                    <a:pt x="12790" y="14913"/>
                  </a:cubicBezTo>
                  <a:cubicBezTo>
                    <a:pt x="12900" y="14705"/>
                    <a:pt x="12977" y="14509"/>
                    <a:pt x="13020" y="14312"/>
                  </a:cubicBezTo>
                  <a:cubicBezTo>
                    <a:pt x="13031" y="14312"/>
                    <a:pt x="13031" y="14312"/>
                    <a:pt x="13031" y="14300"/>
                  </a:cubicBezTo>
                  <a:cubicBezTo>
                    <a:pt x="13042" y="14246"/>
                    <a:pt x="13053" y="14181"/>
                    <a:pt x="13064" y="14115"/>
                  </a:cubicBezTo>
                  <a:cubicBezTo>
                    <a:pt x="13128" y="14120"/>
                    <a:pt x="13194" y="14123"/>
                    <a:pt x="13260" y="14123"/>
                  </a:cubicBezTo>
                  <a:cubicBezTo>
                    <a:pt x="13475" y="14123"/>
                    <a:pt x="13697" y="14094"/>
                    <a:pt x="13905" y="14028"/>
                  </a:cubicBezTo>
                  <a:cubicBezTo>
                    <a:pt x="14113" y="13973"/>
                    <a:pt x="14321" y="13885"/>
                    <a:pt x="14529" y="13776"/>
                  </a:cubicBezTo>
                  <a:cubicBezTo>
                    <a:pt x="14769" y="13645"/>
                    <a:pt x="14977" y="13492"/>
                    <a:pt x="15130" y="13360"/>
                  </a:cubicBezTo>
                  <a:cubicBezTo>
                    <a:pt x="15316" y="13207"/>
                    <a:pt x="15491" y="13022"/>
                    <a:pt x="15676" y="12770"/>
                  </a:cubicBezTo>
                  <a:cubicBezTo>
                    <a:pt x="15775" y="12650"/>
                    <a:pt x="15851" y="12541"/>
                    <a:pt x="15917" y="12442"/>
                  </a:cubicBezTo>
                  <a:cubicBezTo>
                    <a:pt x="15917" y="12432"/>
                    <a:pt x="15917" y="12432"/>
                    <a:pt x="15928" y="12420"/>
                  </a:cubicBezTo>
                  <a:cubicBezTo>
                    <a:pt x="15994" y="12300"/>
                    <a:pt x="16059" y="12180"/>
                    <a:pt x="16113" y="12060"/>
                  </a:cubicBezTo>
                  <a:cubicBezTo>
                    <a:pt x="16179" y="11939"/>
                    <a:pt x="16234" y="11808"/>
                    <a:pt x="16278" y="11688"/>
                  </a:cubicBezTo>
                  <a:cubicBezTo>
                    <a:pt x="16288" y="11677"/>
                    <a:pt x="16288" y="11666"/>
                    <a:pt x="16288" y="11666"/>
                  </a:cubicBezTo>
                  <a:cubicBezTo>
                    <a:pt x="16343" y="11524"/>
                    <a:pt x="16376" y="11382"/>
                    <a:pt x="16409" y="11273"/>
                  </a:cubicBezTo>
                  <a:lnTo>
                    <a:pt x="16409" y="11262"/>
                  </a:lnTo>
                  <a:cubicBezTo>
                    <a:pt x="16453" y="11054"/>
                    <a:pt x="16518" y="10770"/>
                    <a:pt x="16518" y="10474"/>
                  </a:cubicBezTo>
                  <a:cubicBezTo>
                    <a:pt x="16529" y="10202"/>
                    <a:pt x="16518" y="9961"/>
                    <a:pt x="16475" y="9753"/>
                  </a:cubicBezTo>
                  <a:lnTo>
                    <a:pt x="16475" y="9731"/>
                  </a:lnTo>
                  <a:cubicBezTo>
                    <a:pt x="16431" y="9502"/>
                    <a:pt x="16365" y="9283"/>
                    <a:pt x="16278" y="9087"/>
                  </a:cubicBezTo>
                  <a:cubicBezTo>
                    <a:pt x="16245" y="8988"/>
                    <a:pt x="16190" y="8890"/>
                    <a:pt x="16147" y="8802"/>
                  </a:cubicBezTo>
                  <a:cubicBezTo>
                    <a:pt x="16135" y="8791"/>
                    <a:pt x="16135" y="8781"/>
                    <a:pt x="16125" y="8781"/>
                  </a:cubicBezTo>
                  <a:cubicBezTo>
                    <a:pt x="16070" y="8682"/>
                    <a:pt x="16016" y="8606"/>
                    <a:pt x="15950" y="8518"/>
                  </a:cubicBezTo>
                  <a:cubicBezTo>
                    <a:pt x="15906" y="8474"/>
                    <a:pt x="15873" y="8419"/>
                    <a:pt x="15829" y="8376"/>
                  </a:cubicBezTo>
                  <a:cubicBezTo>
                    <a:pt x="15873" y="8332"/>
                    <a:pt x="15906" y="8288"/>
                    <a:pt x="15950" y="8234"/>
                  </a:cubicBezTo>
                  <a:cubicBezTo>
                    <a:pt x="16016" y="8157"/>
                    <a:pt x="16070" y="8070"/>
                    <a:pt x="16125" y="7972"/>
                  </a:cubicBezTo>
                  <a:cubicBezTo>
                    <a:pt x="16135" y="7972"/>
                    <a:pt x="16135" y="7960"/>
                    <a:pt x="16147" y="7950"/>
                  </a:cubicBezTo>
                  <a:cubicBezTo>
                    <a:pt x="16190" y="7862"/>
                    <a:pt x="16245" y="7763"/>
                    <a:pt x="16278" y="7666"/>
                  </a:cubicBezTo>
                  <a:cubicBezTo>
                    <a:pt x="16365" y="7469"/>
                    <a:pt x="16431" y="7250"/>
                    <a:pt x="16475" y="7020"/>
                  </a:cubicBezTo>
                  <a:lnTo>
                    <a:pt x="16475" y="6998"/>
                  </a:lnTo>
                  <a:cubicBezTo>
                    <a:pt x="16518" y="6791"/>
                    <a:pt x="16529" y="6551"/>
                    <a:pt x="16518" y="6277"/>
                  </a:cubicBezTo>
                  <a:cubicBezTo>
                    <a:pt x="16518" y="5982"/>
                    <a:pt x="16453" y="5698"/>
                    <a:pt x="16409" y="5490"/>
                  </a:cubicBezTo>
                  <a:lnTo>
                    <a:pt x="16409" y="5479"/>
                  </a:lnTo>
                  <a:cubicBezTo>
                    <a:pt x="16376" y="5370"/>
                    <a:pt x="16343" y="5227"/>
                    <a:pt x="16288" y="5086"/>
                  </a:cubicBezTo>
                  <a:cubicBezTo>
                    <a:pt x="16288" y="5086"/>
                    <a:pt x="16288" y="5074"/>
                    <a:pt x="16278" y="5074"/>
                  </a:cubicBezTo>
                  <a:cubicBezTo>
                    <a:pt x="16234" y="4943"/>
                    <a:pt x="16179" y="4823"/>
                    <a:pt x="16113" y="4692"/>
                  </a:cubicBezTo>
                  <a:cubicBezTo>
                    <a:pt x="16059" y="4572"/>
                    <a:pt x="15994" y="4452"/>
                    <a:pt x="15928" y="4331"/>
                  </a:cubicBezTo>
                  <a:cubicBezTo>
                    <a:pt x="15928" y="4331"/>
                    <a:pt x="15917" y="4321"/>
                    <a:pt x="15917" y="4309"/>
                  </a:cubicBezTo>
                  <a:cubicBezTo>
                    <a:pt x="15851" y="4211"/>
                    <a:pt x="15775" y="4102"/>
                    <a:pt x="15676" y="3981"/>
                  </a:cubicBezTo>
                  <a:cubicBezTo>
                    <a:pt x="15491" y="3730"/>
                    <a:pt x="15316" y="3544"/>
                    <a:pt x="15130" y="3391"/>
                  </a:cubicBezTo>
                  <a:cubicBezTo>
                    <a:pt x="14977" y="3271"/>
                    <a:pt x="14769" y="3107"/>
                    <a:pt x="14529" y="2976"/>
                  </a:cubicBezTo>
                  <a:cubicBezTo>
                    <a:pt x="14321" y="2866"/>
                    <a:pt x="14113" y="2779"/>
                    <a:pt x="13905" y="2725"/>
                  </a:cubicBezTo>
                  <a:cubicBezTo>
                    <a:pt x="13697" y="2658"/>
                    <a:pt x="13475" y="2629"/>
                    <a:pt x="13260" y="2629"/>
                  </a:cubicBezTo>
                  <a:cubicBezTo>
                    <a:pt x="13194" y="2629"/>
                    <a:pt x="13128" y="2632"/>
                    <a:pt x="13064" y="2637"/>
                  </a:cubicBezTo>
                  <a:cubicBezTo>
                    <a:pt x="13053" y="2572"/>
                    <a:pt x="13042" y="2506"/>
                    <a:pt x="13031" y="2451"/>
                  </a:cubicBezTo>
                  <a:cubicBezTo>
                    <a:pt x="13031" y="2440"/>
                    <a:pt x="13031" y="2440"/>
                    <a:pt x="13020" y="2440"/>
                  </a:cubicBezTo>
                  <a:cubicBezTo>
                    <a:pt x="12977" y="2244"/>
                    <a:pt x="12900" y="2047"/>
                    <a:pt x="12790" y="1850"/>
                  </a:cubicBezTo>
                  <a:cubicBezTo>
                    <a:pt x="12605" y="1467"/>
                    <a:pt x="12287" y="1107"/>
                    <a:pt x="11862" y="779"/>
                  </a:cubicBezTo>
                  <a:cubicBezTo>
                    <a:pt x="11850" y="779"/>
                    <a:pt x="11840" y="767"/>
                    <a:pt x="11828" y="757"/>
                  </a:cubicBezTo>
                  <a:cubicBezTo>
                    <a:pt x="11632" y="626"/>
                    <a:pt x="11402" y="495"/>
                    <a:pt x="11172" y="374"/>
                  </a:cubicBezTo>
                  <a:lnTo>
                    <a:pt x="11162" y="374"/>
                  </a:lnTo>
                  <a:cubicBezTo>
                    <a:pt x="10900" y="254"/>
                    <a:pt x="10615" y="177"/>
                    <a:pt x="10385" y="112"/>
                  </a:cubicBezTo>
                  <a:cubicBezTo>
                    <a:pt x="10244" y="79"/>
                    <a:pt x="10091" y="46"/>
                    <a:pt x="9938" y="35"/>
                  </a:cubicBezTo>
                  <a:lnTo>
                    <a:pt x="9544" y="2"/>
                  </a:lnTo>
                  <a:cubicBezTo>
                    <a:pt x="9511" y="1"/>
                    <a:pt x="9479" y="1"/>
                    <a:pt x="9447"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4599025" y="90825"/>
              <a:ext cx="174375" cy="128100"/>
            </a:xfrm>
            <a:custGeom>
              <a:avLst/>
              <a:gdLst/>
              <a:ahLst/>
              <a:cxnLst/>
              <a:rect l="l" t="t" r="r" b="b"/>
              <a:pathLst>
                <a:path w="6975" h="5124" extrusionOk="0">
                  <a:moveTo>
                    <a:pt x="5478" y="1"/>
                  </a:moveTo>
                  <a:cubicBezTo>
                    <a:pt x="5215" y="1"/>
                    <a:pt x="4745" y="78"/>
                    <a:pt x="4176" y="165"/>
                  </a:cubicBezTo>
                  <a:cubicBezTo>
                    <a:pt x="3892" y="209"/>
                    <a:pt x="3586" y="253"/>
                    <a:pt x="3280" y="285"/>
                  </a:cubicBezTo>
                  <a:cubicBezTo>
                    <a:pt x="3127" y="307"/>
                    <a:pt x="2974" y="318"/>
                    <a:pt x="2821" y="340"/>
                  </a:cubicBezTo>
                  <a:cubicBezTo>
                    <a:pt x="2657" y="350"/>
                    <a:pt x="2493" y="362"/>
                    <a:pt x="2340" y="372"/>
                  </a:cubicBezTo>
                  <a:cubicBezTo>
                    <a:pt x="2123" y="380"/>
                    <a:pt x="1906" y="388"/>
                    <a:pt x="1700" y="388"/>
                  </a:cubicBezTo>
                  <a:cubicBezTo>
                    <a:pt x="1616" y="388"/>
                    <a:pt x="1534" y="387"/>
                    <a:pt x="1455" y="384"/>
                  </a:cubicBezTo>
                  <a:cubicBezTo>
                    <a:pt x="1171" y="372"/>
                    <a:pt x="919" y="350"/>
                    <a:pt x="712" y="329"/>
                  </a:cubicBezTo>
                  <a:cubicBezTo>
                    <a:pt x="503" y="296"/>
                    <a:pt x="318" y="263"/>
                    <a:pt x="197" y="241"/>
                  </a:cubicBezTo>
                  <a:cubicBezTo>
                    <a:pt x="143" y="231"/>
                    <a:pt x="99" y="219"/>
                    <a:pt x="66" y="219"/>
                  </a:cubicBezTo>
                  <a:cubicBezTo>
                    <a:pt x="50" y="214"/>
                    <a:pt x="36" y="211"/>
                    <a:pt x="27" y="211"/>
                  </a:cubicBezTo>
                  <a:cubicBezTo>
                    <a:pt x="17" y="211"/>
                    <a:pt x="12" y="214"/>
                    <a:pt x="12" y="219"/>
                  </a:cubicBezTo>
                  <a:cubicBezTo>
                    <a:pt x="1" y="219"/>
                    <a:pt x="12" y="231"/>
                    <a:pt x="44" y="263"/>
                  </a:cubicBezTo>
                  <a:cubicBezTo>
                    <a:pt x="66" y="285"/>
                    <a:pt x="99" y="307"/>
                    <a:pt x="143" y="350"/>
                  </a:cubicBezTo>
                  <a:cubicBezTo>
                    <a:pt x="241" y="427"/>
                    <a:pt x="384" y="547"/>
                    <a:pt x="525" y="700"/>
                  </a:cubicBezTo>
                  <a:cubicBezTo>
                    <a:pt x="678" y="843"/>
                    <a:pt x="865" y="1040"/>
                    <a:pt x="1040" y="1247"/>
                  </a:cubicBezTo>
                  <a:cubicBezTo>
                    <a:pt x="1214" y="1455"/>
                    <a:pt x="1400" y="1695"/>
                    <a:pt x="1586" y="1946"/>
                  </a:cubicBezTo>
                  <a:cubicBezTo>
                    <a:pt x="2308" y="2952"/>
                    <a:pt x="2920" y="4220"/>
                    <a:pt x="3248" y="4625"/>
                  </a:cubicBezTo>
                  <a:cubicBezTo>
                    <a:pt x="3423" y="4832"/>
                    <a:pt x="3641" y="4997"/>
                    <a:pt x="3904" y="5073"/>
                  </a:cubicBezTo>
                  <a:cubicBezTo>
                    <a:pt x="4031" y="5105"/>
                    <a:pt x="4170" y="5124"/>
                    <a:pt x="4318" y="5124"/>
                  </a:cubicBezTo>
                  <a:cubicBezTo>
                    <a:pt x="4475" y="5124"/>
                    <a:pt x="4641" y="5102"/>
                    <a:pt x="4810" y="5051"/>
                  </a:cubicBezTo>
                  <a:cubicBezTo>
                    <a:pt x="4975" y="5007"/>
                    <a:pt x="5138" y="4942"/>
                    <a:pt x="5313" y="4844"/>
                  </a:cubicBezTo>
                  <a:cubicBezTo>
                    <a:pt x="5488" y="4756"/>
                    <a:pt x="5641" y="4636"/>
                    <a:pt x="5806" y="4504"/>
                  </a:cubicBezTo>
                  <a:cubicBezTo>
                    <a:pt x="5981" y="4363"/>
                    <a:pt x="6122" y="4198"/>
                    <a:pt x="6265" y="4013"/>
                  </a:cubicBezTo>
                  <a:cubicBezTo>
                    <a:pt x="6330" y="3925"/>
                    <a:pt x="6396" y="3827"/>
                    <a:pt x="6462" y="3729"/>
                  </a:cubicBezTo>
                  <a:cubicBezTo>
                    <a:pt x="6527" y="3630"/>
                    <a:pt x="6581" y="3521"/>
                    <a:pt x="6636" y="3411"/>
                  </a:cubicBezTo>
                  <a:cubicBezTo>
                    <a:pt x="6691" y="3302"/>
                    <a:pt x="6734" y="3193"/>
                    <a:pt x="6778" y="3083"/>
                  </a:cubicBezTo>
                  <a:cubicBezTo>
                    <a:pt x="6822" y="2964"/>
                    <a:pt x="6844" y="2854"/>
                    <a:pt x="6877" y="2745"/>
                  </a:cubicBezTo>
                  <a:cubicBezTo>
                    <a:pt x="6931" y="2515"/>
                    <a:pt x="6975" y="2296"/>
                    <a:pt x="6975" y="2089"/>
                  </a:cubicBezTo>
                  <a:cubicBezTo>
                    <a:pt x="6975" y="1870"/>
                    <a:pt x="6975" y="1662"/>
                    <a:pt x="6942" y="1477"/>
                  </a:cubicBezTo>
                  <a:cubicBezTo>
                    <a:pt x="6899" y="1291"/>
                    <a:pt x="6855" y="1116"/>
                    <a:pt x="6778" y="952"/>
                  </a:cubicBezTo>
                  <a:cubicBezTo>
                    <a:pt x="6746" y="875"/>
                    <a:pt x="6712" y="799"/>
                    <a:pt x="6680" y="733"/>
                  </a:cubicBezTo>
                  <a:cubicBezTo>
                    <a:pt x="6636" y="657"/>
                    <a:pt x="6593" y="591"/>
                    <a:pt x="6538" y="537"/>
                  </a:cubicBezTo>
                  <a:cubicBezTo>
                    <a:pt x="6440" y="416"/>
                    <a:pt x="6341" y="318"/>
                    <a:pt x="6232" y="231"/>
                  </a:cubicBezTo>
                  <a:cubicBezTo>
                    <a:pt x="6002" y="78"/>
                    <a:pt x="5751" y="1"/>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4553675" y="102825"/>
              <a:ext cx="133925" cy="181700"/>
            </a:xfrm>
            <a:custGeom>
              <a:avLst/>
              <a:gdLst/>
              <a:ahLst/>
              <a:cxnLst/>
              <a:rect l="l" t="t" r="r" b="b"/>
              <a:pathLst>
                <a:path w="5357" h="7268" extrusionOk="0">
                  <a:moveTo>
                    <a:pt x="1489" y="1"/>
                  </a:moveTo>
                  <a:cubicBezTo>
                    <a:pt x="1488" y="1"/>
                    <a:pt x="1487" y="1"/>
                    <a:pt x="1487" y="2"/>
                  </a:cubicBezTo>
                  <a:cubicBezTo>
                    <a:pt x="1476" y="13"/>
                    <a:pt x="1476" y="23"/>
                    <a:pt x="1476" y="57"/>
                  </a:cubicBezTo>
                  <a:cubicBezTo>
                    <a:pt x="1476" y="89"/>
                    <a:pt x="1476" y="133"/>
                    <a:pt x="1465" y="198"/>
                  </a:cubicBezTo>
                  <a:cubicBezTo>
                    <a:pt x="1465" y="330"/>
                    <a:pt x="1454" y="494"/>
                    <a:pt x="1432" y="713"/>
                  </a:cubicBezTo>
                  <a:cubicBezTo>
                    <a:pt x="1389" y="1150"/>
                    <a:pt x="1279" y="1707"/>
                    <a:pt x="1115" y="2319"/>
                  </a:cubicBezTo>
                  <a:cubicBezTo>
                    <a:pt x="940" y="2909"/>
                    <a:pt x="711" y="3533"/>
                    <a:pt x="503" y="4058"/>
                  </a:cubicBezTo>
                  <a:cubicBezTo>
                    <a:pt x="296" y="4593"/>
                    <a:pt x="121" y="5030"/>
                    <a:pt x="55" y="5292"/>
                  </a:cubicBezTo>
                  <a:cubicBezTo>
                    <a:pt x="0" y="5555"/>
                    <a:pt x="11" y="5829"/>
                    <a:pt x="121" y="6080"/>
                  </a:cubicBezTo>
                  <a:cubicBezTo>
                    <a:pt x="230" y="6331"/>
                    <a:pt x="427" y="6572"/>
                    <a:pt x="700" y="6779"/>
                  </a:cubicBezTo>
                  <a:cubicBezTo>
                    <a:pt x="973" y="6965"/>
                    <a:pt x="1334" y="7140"/>
                    <a:pt x="1749" y="7216"/>
                  </a:cubicBezTo>
                  <a:cubicBezTo>
                    <a:pt x="1910" y="7242"/>
                    <a:pt x="2083" y="7267"/>
                    <a:pt x="2260" y="7267"/>
                  </a:cubicBezTo>
                  <a:cubicBezTo>
                    <a:pt x="2312" y="7267"/>
                    <a:pt x="2364" y="7265"/>
                    <a:pt x="2416" y="7260"/>
                  </a:cubicBezTo>
                  <a:cubicBezTo>
                    <a:pt x="2526" y="7260"/>
                    <a:pt x="2645" y="7250"/>
                    <a:pt x="2766" y="7238"/>
                  </a:cubicBezTo>
                  <a:cubicBezTo>
                    <a:pt x="2886" y="7228"/>
                    <a:pt x="2995" y="7206"/>
                    <a:pt x="3116" y="7184"/>
                  </a:cubicBezTo>
                  <a:cubicBezTo>
                    <a:pt x="3356" y="7118"/>
                    <a:pt x="3586" y="7053"/>
                    <a:pt x="3794" y="6954"/>
                  </a:cubicBezTo>
                  <a:cubicBezTo>
                    <a:pt x="4001" y="6856"/>
                    <a:pt x="4198" y="6747"/>
                    <a:pt x="4373" y="6626"/>
                  </a:cubicBezTo>
                  <a:cubicBezTo>
                    <a:pt x="4712" y="6364"/>
                    <a:pt x="4974" y="6069"/>
                    <a:pt x="5138" y="5763"/>
                  </a:cubicBezTo>
                  <a:cubicBezTo>
                    <a:pt x="5215" y="5610"/>
                    <a:pt x="5269" y="5467"/>
                    <a:pt x="5313" y="5314"/>
                  </a:cubicBezTo>
                  <a:cubicBezTo>
                    <a:pt x="5346" y="5161"/>
                    <a:pt x="5356" y="5020"/>
                    <a:pt x="5346" y="4877"/>
                  </a:cubicBezTo>
                  <a:cubicBezTo>
                    <a:pt x="5335" y="4604"/>
                    <a:pt x="5237" y="4364"/>
                    <a:pt x="5062" y="4145"/>
                  </a:cubicBezTo>
                  <a:cubicBezTo>
                    <a:pt x="4897" y="3937"/>
                    <a:pt x="4547" y="3620"/>
                    <a:pt x="4122" y="3237"/>
                  </a:cubicBezTo>
                  <a:cubicBezTo>
                    <a:pt x="3913" y="3041"/>
                    <a:pt x="3695" y="2833"/>
                    <a:pt x="3476" y="2615"/>
                  </a:cubicBezTo>
                  <a:cubicBezTo>
                    <a:pt x="3247" y="2396"/>
                    <a:pt x="3028" y="2156"/>
                    <a:pt x="2820" y="1926"/>
                  </a:cubicBezTo>
                  <a:cubicBezTo>
                    <a:pt x="2405" y="1466"/>
                    <a:pt x="2055" y="985"/>
                    <a:pt x="1836" y="625"/>
                  </a:cubicBezTo>
                  <a:cubicBezTo>
                    <a:pt x="1727" y="439"/>
                    <a:pt x="1640" y="275"/>
                    <a:pt x="1585" y="177"/>
                  </a:cubicBezTo>
                  <a:cubicBezTo>
                    <a:pt x="1534" y="74"/>
                    <a:pt x="1502" y="1"/>
                    <a:pt x="1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4435350" y="100625"/>
              <a:ext cx="145400" cy="161900"/>
            </a:xfrm>
            <a:custGeom>
              <a:avLst/>
              <a:gdLst/>
              <a:ahLst/>
              <a:cxnLst/>
              <a:rect l="l" t="t" r="r" b="b"/>
              <a:pathLst>
                <a:path w="5816" h="6476" extrusionOk="0">
                  <a:moveTo>
                    <a:pt x="5790" y="0"/>
                  </a:moveTo>
                  <a:cubicBezTo>
                    <a:pt x="5760" y="0"/>
                    <a:pt x="5556" y="179"/>
                    <a:pt x="5214" y="396"/>
                  </a:cubicBezTo>
                  <a:cubicBezTo>
                    <a:pt x="5127" y="451"/>
                    <a:pt x="5017" y="516"/>
                    <a:pt x="4908" y="582"/>
                  </a:cubicBezTo>
                  <a:cubicBezTo>
                    <a:pt x="4810" y="648"/>
                    <a:pt x="4689" y="702"/>
                    <a:pt x="4569" y="767"/>
                  </a:cubicBezTo>
                  <a:cubicBezTo>
                    <a:pt x="4318" y="899"/>
                    <a:pt x="4045" y="1030"/>
                    <a:pt x="3761" y="1150"/>
                  </a:cubicBezTo>
                  <a:cubicBezTo>
                    <a:pt x="3192" y="1391"/>
                    <a:pt x="2558" y="1598"/>
                    <a:pt x="2012" y="1763"/>
                  </a:cubicBezTo>
                  <a:cubicBezTo>
                    <a:pt x="1475" y="1926"/>
                    <a:pt x="1016" y="2057"/>
                    <a:pt x="776" y="2178"/>
                  </a:cubicBezTo>
                  <a:cubicBezTo>
                    <a:pt x="535" y="2298"/>
                    <a:pt x="339" y="2473"/>
                    <a:pt x="197" y="2713"/>
                  </a:cubicBezTo>
                  <a:cubicBezTo>
                    <a:pt x="66" y="2965"/>
                    <a:pt x="0" y="3260"/>
                    <a:pt x="11" y="3610"/>
                  </a:cubicBezTo>
                  <a:cubicBezTo>
                    <a:pt x="11" y="3784"/>
                    <a:pt x="54" y="3959"/>
                    <a:pt x="109" y="4146"/>
                  </a:cubicBezTo>
                  <a:cubicBezTo>
                    <a:pt x="131" y="4233"/>
                    <a:pt x="164" y="4331"/>
                    <a:pt x="197" y="4430"/>
                  </a:cubicBezTo>
                  <a:cubicBezTo>
                    <a:pt x="241" y="4517"/>
                    <a:pt x="284" y="4615"/>
                    <a:pt x="328" y="4703"/>
                  </a:cubicBezTo>
                  <a:cubicBezTo>
                    <a:pt x="525" y="5086"/>
                    <a:pt x="831" y="5446"/>
                    <a:pt x="1203" y="5752"/>
                  </a:cubicBezTo>
                  <a:cubicBezTo>
                    <a:pt x="1399" y="5895"/>
                    <a:pt x="1596" y="6026"/>
                    <a:pt x="1803" y="6135"/>
                  </a:cubicBezTo>
                  <a:cubicBezTo>
                    <a:pt x="2012" y="6233"/>
                    <a:pt x="2219" y="6310"/>
                    <a:pt x="2416" y="6376"/>
                  </a:cubicBezTo>
                  <a:cubicBezTo>
                    <a:pt x="2684" y="6439"/>
                    <a:pt x="2944" y="6475"/>
                    <a:pt x="3185" y="6475"/>
                  </a:cubicBezTo>
                  <a:cubicBezTo>
                    <a:pt x="3317" y="6475"/>
                    <a:pt x="3444" y="6464"/>
                    <a:pt x="3564" y="6441"/>
                  </a:cubicBezTo>
                  <a:cubicBezTo>
                    <a:pt x="3739" y="6408"/>
                    <a:pt x="3892" y="6364"/>
                    <a:pt x="4033" y="6299"/>
                  </a:cubicBezTo>
                  <a:cubicBezTo>
                    <a:pt x="4165" y="6233"/>
                    <a:pt x="4296" y="6146"/>
                    <a:pt x="4395" y="6058"/>
                  </a:cubicBezTo>
                  <a:cubicBezTo>
                    <a:pt x="4602" y="5873"/>
                    <a:pt x="4733" y="5643"/>
                    <a:pt x="4788" y="5380"/>
                  </a:cubicBezTo>
                  <a:cubicBezTo>
                    <a:pt x="4854" y="5118"/>
                    <a:pt x="4876" y="4637"/>
                    <a:pt x="4919" y="4080"/>
                  </a:cubicBezTo>
                  <a:cubicBezTo>
                    <a:pt x="4941" y="3796"/>
                    <a:pt x="4963" y="3490"/>
                    <a:pt x="4995" y="3184"/>
                  </a:cubicBezTo>
                  <a:cubicBezTo>
                    <a:pt x="5029" y="2866"/>
                    <a:pt x="5072" y="2550"/>
                    <a:pt x="5127" y="2244"/>
                  </a:cubicBezTo>
                  <a:cubicBezTo>
                    <a:pt x="5225" y="1631"/>
                    <a:pt x="5389" y="1052"/>
                    <a:pt x="5542" y="658"/>
                  </a:cubicBezTo>
                  <a:cubicBezTo>
                    <a:pt x="5608" y="451"/>
                    <a:pt x="5684" y="298"/>
                    <a:pt x="5728" y="188"/>
                  </a:cubicBezTo>
                  <a:cubicBezTo>
                    <a:pt x="5782" y="68"/>
                    <a:pt x="5816" y="2"/>
                    <a:pt x="5794" y="2"/>
                  </a:cubicBezTo>
                  <a:cubicBezTo>
                    <a:pt x="5793" y="1"/>
                    <a:pt x="5792"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4391625" y="23425"/>
              <a:ext cx="184200" cy="135075"/>
            </a:xfrm>
            <a:custGeom>
              <a:avLst/>
              <a:gdLst/>
              <a:ahLst/>
              <a:cxnLst/>
              <a:rect l="l" t="t" r="r" b="b"/>
              <a:pathLst>
                <a:path w="7368" h="5403" extrusionOk="0">
                  <a:moveTo>
                    <a:pt x="1976" y="0"/>
                  </a:moveTo>
                  <a:cubicBezTo>
                    <a:pt x="1902" y="0"/>
                    <a:pt x="1826" y="7"/>
                    <a:pt x="1749" y="19"/>
                  </a:cubicBezTo>
                  <a:cubicBezTo>
                    <a:pt x="1465" y="63"/>
                    <a:pt x="1203" y="194"/>
                    <a:pt x="929" y="423"/>
                  </a:cubicBezTo>
                  <a:cubicBezTo>
                    <a:pt x="798" y="532"/>
                    <a:pt x="678" y="675"/>
                    <a:pt x="569" y="828"/>
                  </a:cubicBezTo>
                  <a:cubicBezTo>
                    <a:pt x="459" y="991"/>
                    <a:pt x="350" y="1166"/>
                    <a:pt x="273" y="1363"/>
                  </a:cubicBezTo>
                  <a:cubicBezTo>
                    <a:pt x="197" y="1560"/>
                    <a:pt x="120" y="1768"/>
                    <a:pt x="76" y="1997"/>
                  </a:cubicBezTo>
                  <a:cubicBezTo>
                    <a:pt x="32" y="2216"/>
                    <a:pt x="0" y="2456"/>
                    <a:pt x="0" y="2697"/>
                  </a:cubicBezTo>
                  <a:cubicBezTo>
                    <a:pt x="0" y="2937"/>
                    <a:pt x="32" y="3178"/>
                    <a:pt x="76" y="3396"/>
                  </a:cubicBezTo>
                  <a:cubicBezTo>
                    <a:pt x="120" y="3626"/>
                    <a:pt x="197" y="3834"/>
                    <a:pt x="273" y="4030"/>
                  </a:cubicBezTo>
                  <a:cubicBezTo>
                    <a:pt x="350" y="4227"/>
                    <a:pt x="459" y="4402"/>
                    <a:pt x="569" y="4566"/>
                  </a:cubicBezTo>
                  <a:cubicBezTo>
                    <a:pt x="678" y="4719"/>
                    <a:pt x="798" y="4861"/>
                    <a:pt x="929" y="4970"/>
                  </a:cubicBezTo>
                  <a:cubicBezTo>
                    <a:pt x="1203" y="5200"/>
                    <a:pt x="1465" y="5342"/>
                    <a:pt x="1749" y="5386"/>
                  </a:cubicBezTo>
                  <a:cubicBezTo>
                    <a:pt x="1819" y="5397"/>
                    <a:pt x="1887" y="5402"/>
                    <a:pt x="1955" y="5402"/>
                  </a:cubicBezTo>
                  <a:cubicBezTo>
                    <a:pt x="2154" y="5402"/>
                    <a:pt x="2345" y="5355"/>
                    <a:pt x="2525" y="5266"/>
                  </a:cubicBezTo>
                  <a:cubicBezTo>
                    <a:pt x="2765" y="5157"/>
                    <a:pt x="3159" y="4872"/>
                    <a:pt x="3618" y="4555"/>
                  </a:cubicBezTo>
                  <a:cubicBezTo>
                    <a:pt x="4088" y="4238"/>
                    <a:pt x="4646" y="3867"/>
                    <a:pt x="5192" y="3571"/>
                  </a:cubicBezTo>
                  <a:cubicBezTo>
                    <a:pt x="5454" y="3429"/>
                    <a:pt x="5739" y="3287"/>
                    <a:pt x="5991" y="3178"/>
                  </a:cubicBezTo>
                  <a:cubicBezTo>
                    <a:pt x="6242" y="3068"/>
                    <a:pt x="6472" y="2981"/>
                    <a:pt x="6679" y="2905"/>
                  </a:cubicBezTo>
                  <a:cubicBezTo>
                    <a:pt x="6887" y="2839"/>
                    <a:pt x="7050" y="2795"/>
                    <a:pt x="7171" y="2762"/>
                  </a:cubicBezTo>
                  <a:cubicBezTo>
                    <a:pt x="7291" y="2730"/>
                    <a:pt x="7368" y="2719"/>
                    <a:pt x="7357" y="2697"/>
                  </a:cubicBezTo>
                  <a:cubicBezTo>
                    <a:pt x="7368" y="2686"/>
                    <a:pt x="7291" y="2664"/>
                    <a:pt x="7171" y="2631"/>
                  </a:cubicBezTo>
                  <a:cubicBezTo>
                    <a:pt x="7050" y="2599"/>
                    <a:pt x="6887" y="2555"/>
                    <a:pt x="6679" y="2489"/>
                  </a:cubicBezTo>
                  <a:cubicBezTo>
                    <a:pt x="6472" y="2412"/>
                    <a:pt x="6242" y="2325"/>
                    <a:pt x="5991" y="2216"/>
                  </a:cubicBezTo>
                  <a:cubicBezTo>
                    <a:pt x="5739" y="2106"/>
                    <a:pt x="5454" y="1965"/>
                    <a:pt x="5192" y="1822"/>
                  </a:cubicBezTo>
                  <a:cubicBezTo>
                    <a:pt x="4646" y="1527"/>
                    <a:pt x="4088" y="1156"/>
                    <a:pt x="3618" y="838"/>
                  </a:cubicBezTo>
                  <a:cubicBezTo>
                    <a:pt x="3159" y="522"/>
                    <a:pt x="2765" y="248"/>
                    <a:pt x="2525" y="128"/>
                  </a:cubicBezTo>
                  <a:cubicBezTo>
                    <a:pt x="2352" y="41"/>
                    <a:pt x="2168" y="0"/>
                    <a:pt x="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4435350" y="-80825"/>
              <a:ext cx="145400" cy="161875"/>
            </a:xfrm>
            <a:custGeom>
              <a:avLst/>
              <a:gdLst/>
              <a:ahLst/>
              <a:cxnLst/>
              <a:rect l="l" t="t" r="r" b="b"/>
              <a:pathLst>
                <a:path w="5816" h="6475" extrusionOk="0">
                  <a:moveTo>
                    <a:pt x="3183" y="1"/>
                  </a:moveTo>
                  <a:cubicBezTo>
                    <a:pt x="2942" y="1"/>
                    <a:pt x="2683" y="37"/>
                    <a:pt x="2416" y="101"/>
                  </a:cubicBezTo>
                  <a:cubicBezTo>
                    <a:pt x="2219" y="166"/>
                    <a:pt x="2012" y="242"/>
                    <a:pt x="1803" y="341"/>
                  </a:cubicBezTo>
                  <a:cubicBezTo>
                    <a:pt x="1596" y="450"/>
                    <a:pt x="1399" y="582"/>
                    <a:pt x="1203" y="723"/>
                  </a:cubicBezTo>
                  <a:cubicBezTo>
                    <a:pt x="831" y="1029"/>
                    <a:pt x="525" y="1401"/>
                    <a:pt x="328" y="1773"/>
                  </a:cubicBezTo>
                  <a:cubicBezTo>
                    <a:pt x="284" y="1871"/>
                    <a:pt x="241" y="1959"/>
                    <a:pt x="197" y="2046"/>
                  </a:cubicBezTo>
                  <a:cubicBezTo>
                    <a:pt x="164" y="2144"/>
                    <a:pt x="131" y="2243"/>
                    <a:pt x="109" y="2331"/>
                  </a:cubicBezTo>
                  <a:cubicBezTo>
                    <a:pt x="54" y="2516"/>
                    <a:pt x="11" y="2691"/>
                    <a:pt x="11" y="2866"/>
                  </a:cubicBezTo>
                  <a:cubicBezTo>
                    <a:pt x="0" y="3216"/>
                    <a:pt x="66" y="3511"/>
                    <a:pt x="197" y="3762"/>
                  </a:cubicBezTo>
                  <a:cubicBezTo>
                    <a:pt x="339" y="4003"/>
                    <a:pt x="535" y="4178"/>
                    <a:pt x="776" y="4298"/>
                  </a:cubicBezTo>
                  <a:cubicBezTo>
                    <a:pt x="1016" y="4418"/>
                    <a:pt x="1475" y="4549"/>
                    <a:pt x="2012" y="4714"/>
                  </a:cubicBezTo>
                  <a:cubicBezTo>
                    <a:pt x="2558" y="4877"/>
                    <a:pt x="3192" y="5096"/>
                    <a:pt x="3761" y="5326"/>
                  </a:cubicBezTo>
                  <a:cubicBezTo>
                    <a:pt x="4045" y="5446"/>
                    <a:pt x="4318" y="5577"/>
                    <a:pt x="4569" y="5708"/>
                  </a:cubicBezTo>
                  <a:cubicBezTo>
                    <a:pt x="4689" y="5774"/>
                    <a:pt x="4810" y="5839"/>
                    <a:pt x="4908" y="5894"/>
                  </a:cubicBezTo>
                  <a:cubicBezTo>
                    <a:pt x="5017" y="5960"/>
                    <a:pt x="5127" y="6025"/>
                    <a:pt x="5214" y="6080"/>
                  </a:cubicBezTo>
                  <a:cubicBezTo>
                    <a:pt x="5556" y="6297"/>
                    <a:pt x="5760" y="6475"/>
                    <a:pt x="5790" y="6475"/>
                  </a:cubicBezTo>
                  <a:cubicBezTo>
                    <a:pt x="5792" y="6475"/>
                    <a:pt x="5793" y="6474"/>
                    <a:pt x="5794" y="6473"/>
                  </a:cubicBezTo>
                  <a:cubicBezTo>
                    <a:pt x="5816" y="6473"/>
                    <a:pt x="5782" y="6408"/>
                    <a:pt x="5728" y="6288"/>
                  </a:cubicBezTo>
                  <a:cubicBezTo>
                    <a:pt x="5684" y="6189"/>
                    <a:pt x="5608" y="6025"/>
                    <a:pt x="5542" y="5817"/>
                  </a:cubicBezTo>
                  <a:cubicBezTo>
                    <a:pt x="5389" y="5424"/>
                    <a:pt x="5225" y="4845"/>
                    <a:pt x="5127" y="4233"/>
                  </a:cubicBezTo>
                  <a:cubicBezTo>
                    <a:pt x="5072" y="3927"/>
                    <a:pt x="5029" y="3609"/>
                    <a:pt x="4995" y="3293"/>
                  </a:cubicBezTo>
                  <a:cubicBezTo>
                    <a:pt x="4963" y="2986"/>
                    <a:pt x="4941" y="2680"/>
                    <a:pt x="4919" y="2407"/>
                  </a:cubicBezTo>
                  <a:cubicBezTo>
                    <a:pt x="4876" y="1838"/>
                    <a:pt x="4854" y="1357"/>
                    <a:pt x="4788" y="1095"/>
                  </a:cubicBezTo>
                  <a:cubicBezTo>
                    <a:pt x="4733" y="833"/>
                    <a:pt x="4602" y="603"/>
                    <a:pt x="4395" y="417"/>
                  </a:cubicBezTo>
                  <a:cubicBezTo>
                    <a:pt x="4296" y="330"/>
                    <a:pt x="4165" y="242"/>
                    <a:pt x="4033" y="177"/>
                  </a:cubicBezTo>
                  <a:cubicBezTo>
                    <a:pt x="3892" y="111"/>
                    <a:pt x="3739" y="67"/>
                    <a:pt x="3564" y="35"/>
                  </a:cubicBezTo>
                  <a:cubicBezTo>
                    <a:pt x="3443" y="12"/>
                    <a:pt x="3316"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4553675" y="-102725"/>
              <a:ext cx="133925" cy="181575"/>
            </a:xfrm>
            <a:custGeom>
              <a:avLst/>
              <a:gdLst/>
              <a:ahLst/>
              <a:cxnLst/>
              <a:rect l="l" t="t" r="r" b="b"/>
              <a:pathLst>
                <a:path w="5357" h="7263" extrusionOk="0">
                  <a:moveTo>
                    <a:pt x="2301" y="1"/>
                  </a:moveTo>
                  <a:cubicBezTo>
                    <a:pt x="2110" y="1"/>
                    <a:pt x="1922" y="22"/>
                    <a:pt x="1749" y="58"/>
                  </a:cubicBezTo>
                  <a:cubicBezTo>
                    <a:pt x="1334" y="124"/>
                    <a:pt x="973" y="299"/>
                    <a:pt x="700" y="484"/>
                  </a:cubicBezTo>
                  <a:cubicBezTo>
                    <a:pt x="427" y="692"/>
                    <a:pt x="230" y="933"/>
                    <a:pt x="121" y="1184"/>
                  </a:cubicBezTo>
                  <a:cubicBezTo>
                    <a:pt x="11" y="1436"/>
                    <a:pt x="0" y="1709"/>
                    <a:pt x="55" y="1971"/>
                  </a:cubicBezTo>
                  <a:cubicBezTo>
                    <a:pt x="121" y="2233"/>
                    <a:pt x="296" y="2670"/>
                    <a:pt x="503" y="3207"/>
                  </a:cubicBezTo>
                  <a:cubicBezTo>
                    <a:pt x="711" y="3731"/>
                    <a:pt x="940" y="4354"/>
                    <a:pt x="1115" y="4944"/>
                  </a:cubicBezTo>
                  <a:cubicBezTo>
                    <a:pt x="1279" y="5556"/>
                    <a:pt x="1389" y="6114"/>
                    <a:pt x="1432" y="6552"/>
                  </a:cubicBezTo>
                  <a:cubicBezTo>
                    <a:pt x="1454" y="6770"/>
                    <a:pt x="1465" y="6934"/>
                    <a:pt x="1465" y="7065"/>
                  </a:cubicBezTo>
                  <a:cubicBezTo>
                    <a:pt x="1476" y="7130"/>
                    <a:pt x="1476" y="7174"/>
                    <a:pt x="1476" y="7207"/>
                  </a:cubicBezTo>
                  <a:cubicBezTo>
                    <a:pt x="1476" y="7240"/>
                    <a:pt x="1476" y="7251"/>
                    <a:pt x="1487" y="7262"/>
                  </a:cubicBezTo>
                  <a:cubicBezTo>
                    <a:pt x="1487" y="7262"/>
                    <a:pt x="1488" y="7263"/>
                    <a:pt x="1489" y="7263"/>
                  </a:cubicBezTo>
                  <a:cubicBezTo>
                    <a:pt x="1502" y="7263"/>
                    <a:pt x="1534" y="7189"/>
                    <a:pt x="1585" y="7087"/>
                  </a:cubicBezTo>
                  <a:cubicBezTo>
                    <a:pt x="1640" y="6989"/>
                    <a:pt x="1727" y="6824"/>
                    <a:pt x="1836" y="6639"/>
                  </a:cubicBezTo>
                  <a:cubicBezTo>
                    <a:pt x="2055" y="6278"/>
                    <a:pt x="2405" y="5797"/>
                    <a:pt x="2820" y="5338"/>
                  </a:cubicBezTo>
                  <a:cubicBezTo>
                    <a:pt x="3028" y="5109"/>
                    <a:pt x="3247" y="4868"/>
                    <a:pt x="3476" y="4649"/>
                  </a:cubicBezTo>
                  <a:cubicBezTo>
                    <a:pt x="3695" y="4431"/>
                    <a:pt x="3913" y="4223"/>
                    <a:pt x="4122" y="4037"/>
                  </a:cubicBezTo>
                  <a:cubicBezTo>
                    <a:pt x="4547" y="3644"/>
                    <a:pt x="4897" y="3326"/>
                    <a:pt x="5062" y="3119"/>
                  </a:cubicBezTo>
                  <a:cubicBezTo>
                    <a:pt x="5237" y="2911"/>
                    <a:pt x="5335" y="2660"/>
                    <a:pt x="5346" y="2386"/>
                  </a:cubicBezTo>
                  <a:cubicBezTo>
                    <a:pt x="5356" y="2245"/>
                    <a:pt x="5346" y="2102"/>
                    <a:pt x="5313" y="1949"/>
                  </a:cubicBezTo>
                  <a:cubicBezTo>
                    <a:pt x="5269" y="1807"/>
                    <a:pt x="5215" y="1654"/>
                    <a:pt x="5138" y="1501"/>
                  </a:cubicBezTo>
                  <a:cubicBezTo>
                    <a:pt x="4974" y="1195"/>
                    <a:pt x="4712" y="911"/>
                    <a:pt x="4373" y="649"/>
                  </a:cubicBezTo>
                  <a:cubicBezTo>
                    <a:pt x="4198" y="528"/>
                    <a:pt x="4001" y="408"/>
                    <a:pt x="3794" y="309"/>
                  </a:cubicBezTo>
                  <a:cubicBezTo>
                    <a:pt x="3586" y="211"/>
                    <a:pt x="3356" y="146"/>
                    <a:pt x="3116" y="91"/>
                  </a:cubicBezTo>
                  <a:cubicBezTo>
                    <a:pt x="2995" y="58"/>
                    <a:pt x="2886" y="36"/>
                    <a:pt x="2766" y="25"/>
                  </a:cubicBezTo>
                  <a:cubicBezTo>
                    <a:pt x="2645" y="15"/>
                    <a:pt x="2526" y="3"/>
                    <a:pt x="2416" y="3"/>
                  </a:cubicBezTo>
                  <a:cubicBezTo>
                    <a:pt x="2378" y="1"/>
                    <a:pt x="2340" y="1"/>
                    <a:pt x="2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4599025" y="-37200"/>
              <a:ext cx="174375" cy="128050"/>
            </a:xfrm>
            <a:custGeom>
              <a:avLst/>
              <a:gdLst/>
              <a:ahLst/>
              <a:cxnLst/>
              <a:rect l="l" t="t" r="r" b="b"/>
              <a:pathLst>
                <a:path w="6975" h="5122" extrusionOk="0">
                  <a:moveTo>
                    <a:pt x="4332" y="1"/>
                  </a:moveTo>
                  <a:cubicBezTo>
                    <a:pt x="4179" y="1"/>
                    <a:pt x="4035" y="22"/>
                    <a:pt x="3904" y="61"/>
                  </a:cubicBezTo>
                  <a:cubicBezTo>
                    <a:pt x="3641" y="126"/>
                    <a:pt x="3423" y="290"/>
                    <a:pt x="3248" y="498"/>
                  </a:cubicBezTo>
                  <a:cubicBezTo>
                    <a:pt x="2920" y="902"/>
                    <a:pt x="2308" y="2170"/>
                    <a:pt x="1586" y="3176"/>
                  </a:cubicBezTo>
                  <a:cubicBezTo>
                    <a:pt x="1400" y="3428"/>
                    <a:pt x="1214" y="3668"/>
                    <a:pt x="1040" y="3875"/>
                  </a:cubicBezTo>
                  <a:cubicBezTo>
                    <a:pt x="865" y="4094"/>
                    <a:pt x="678" y="4280"/>
                    <a:pt x="525" y="4433"/>
                  </a:cubicBezTo>
                  <a:cubicBezTo>
                    <a:pt x="384" y="4575"/>
                    <a:pt x="241" y="4696"/>
                    <a:pt x="143" y="4772"/>
                  </a:cubicBezTo>
                  <a:lnTo>
                    <a:pt x="44" y="4871"/>
                  </a:lnTo>
                  <a:cubicBezTo>
                    <a:pt x="12" y="4893"/>
                    <a:pt x="1" y="4903"/>
                    <a:pt x="12" y="4914"/>
                  </a:cubicBezTo>
                  <a:lnTo>
                    <a:pt x="66" y="4914"/>
                  </a:lnTo>
                  <a:cubicBezTo>
                    <a:pt x="99" y="4903"/>
                    <a:pt x="143" y="4893"/>
                    <a:pt x="197" y="4881"/>
                  </a:cubicBezTo>
                  <a:cubicBezTo>
                    <a:pt x="318" y="4859"/>
                    <a:pt x="503" y="4827"/>
                    <a:pt x="712" y="4794"/>
                  </a:cubicBezTo>
                  <a:cubicBezTo>
                    <a:pt x="919" y="4772"/>
                    <a:pt x="1171" y="4750"/>
                    <a:pt x="1455" y="4739"/>
                  </a:cubicBezTo>
                  <a:cubicBezTo>
                    <a:pt x="1535" y="4736"/>
                    <a:pt x="1619" y="4735"/>
                    <a:pt x="1704" y="4735"/>
                  </a:cubicBezTo>
                  <a:cubicBezTo>
                    <a:pt x="1909" y="4735"/>
                    <a:pt x="2124" y="4743"/>
                    <a:pt x="2340" y="4750"/>
                  </a:cubicBezTo>
                  <a:cubicBezTo>
                    <a:pt x="2493" y="4761"/>
                    <a:pt x="2657" y="4772"/>
                    <a:pt x="2821" y="4783"/>
                  </a:cubicBezTo>
                  <a:cubicBezTo>
                    <a:pt x="2974" y="4805"/>
                    <a:pt x="3127" y="4816"/>
                    <a:pt x="3280" y="4837"/>
                  </a:cubicBezTo>
                  <a:cubicBezTo>
                    <a:pt x="3586" y="4871"/>
                    <a:pt x="3892" y="4914"/>
                    <a:pt x="4176" y="4958"/>
                  </a:cubicBezTo>
                  <a:cubicBezTo>
                    <a:pt x="4745" y="5046"/>
                    <a:pt x="5215" y="5122"/>
                    <a:pt x="5478" y="5122"/>
                  </a:cubicBezTo>
                  <a:cubicBezTo>
                    <a:pt x="5751" y="5122"/>
                    <a:pt x="6002" y="5046"/>
                    <a:pt x="6232" y="4893"/>
                  </a:cubicBezTo>
                  <a:cubicBezTo>
                    <a:pt x="6341" y="4805"/>
                    <a:pt x="6440" y="4706"/>
                    <a:pt x="6538" y="4586"/>
                  </a:cubicBezTo>
                  <a:cubicBezTo>
                    <a:pt x="6593" y="4531"/>
                    <a:pt x="6636" y="4466"/>
                    <a:pt x="6680" y="4390"/>
                  </a:cubicBezTo>
                  <a:cubicBezTo>
                    <a:pt x="6712" y="4324"/>
                    <a:pt x="6746" y="4247"/>
                    <a:pt x="6778" y="4171"/>
                  </a:cubicBezTo>
                  <a:cubicBezTo>
                    <a:pt x="6855" y="4018"/>
                    <a:pt x="6899" y="3832"/>
                    <a:pt x="6942" y="3646"/>
                  </a:cubicBezTo>
                  <a:cubicBezTo>
                    <a:pt x="6975" y="3460"/>
                    <a:pt x="6975" y="3253"/>
                    <a:pt x="6975" y="3034"/>
                  </a:cubicBezTo>
                  <a:cubicBezTo>
                    <a:pt x="6975" y="2826"/>
                    <a:pt x="6931" y="2607"/>
                    <a:pt x="6877" y="2378"/>
                  </a:cubicBezTo>
                  <a:cubicBezTo>
                    <a:pt x="6844" y="2269"/>
                    <a:pt x="6822" y="2160"/>
                    <a:pt x="6778" y="2039"/>
                  </a:cubicBezTo>
                  <a:cubicBezTo>
                    <a:pt x="6734" y="1930"/>
                    <a:pt x="6691" y="1820"/>
                    <a:pt x="6636" y="1711"/>
                  </a:cubicBezTo>
                  <a:cubicBezTo>
                    <a:pt x="6581" y="1602"/>
                    <a:pt x="6527" y="1492"/>
                    <a:pt x="6462" y="1394"/>
                  </a:cubicBezTo>
                  <a:cubicBezTo>
                    <a:pt x="6396" y="1296"/>
                    <a:pt x="6330" y="1198"/>
                    <a:pt x="6265" y="1110"/>
                  </a:cubicBezTo>
                  <a:cubicBezTo>
                    <a:pt x="6122" y="924"/>
                    <a:pt x="5981" y="760"/>
                    <a:pt x="5806" y="629"/>
                  </a:cubicBezTo>
                  <a:cubicBezTo>
                    <a:pt x="5641" y="487"/>
                    <a:pt x="5488" y="367"/>
                    <a:pt x="5313" y="279"/>
                  </a:cubicBezTo>
                  <a:cubicBezTo>
                    <a:pt x="5138" y="181"/>
                    <a:pt x="4975" y="115"/>
                    <a:pt x="4810" y="71"/>
                  </a:cubicBezTo>
                  <a:cubicBezTo>
                    <a:pt x="4646" y="22"/>
                    <a:pt x="4485" y="1"/>
                    <a:pt x="4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4544100" y="44650"/>
              <a:ext cx="96775" cy="96775"/>
            </a:xfrm>
            <a:custGeom>
              <a:avLst/>
              <a:gdLst/>
              <a:ahLst/>
              <a:cxnLst/>
              <a:rect l="l" t="t" r="r" b="b"/>
              <a:pathLst>
                <a:path w="3871" h="3871" extrusionOk="0">
                  <a:moveTo>
                    <a:pt x="1935" y="1"/>
                  </a:moveTo>
                  <a:cubicBezTo>
                    <a:pt x="875" y="1"/>
                    <a:pt x="1" y="864"/>
                    <a:pt x="1" y="1935"/>
                  </a:cubicBezTo>
                  <a:cubicBezTo>
                    <a:pt x="1" y="3006"/>
                    <a:pt x="875" y="3870"/>
                    <a:pt x="1935" y="3870"/>
                  </a:cubicBezTo>
                  <a:cubicBezTo>
                    <a:pt x="3007" y="3870"/>
                    <a:pt x="3871" y="3006"/>
                    <a:pt x="3871" y="1935"/>
                  </a:cubicBezTo>
                  <a:cubicBezTo>
                    <a:pt x="3871" y="864"/>
                    <a:pt x="3007"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6"/>
          <p:cNvSpPr/>
          <p:nvPr/>
        </p:nvSpPr>
        <p:spPr>
          <a:xfrm>
            <a:off x="10175369" y="-302700"/>
            <a:ext cx="3414307" cy="205323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0" name="Google Shape;190;p6"/>
          <p:cNvSpPr/>
          <p:nvPr/>
        </p:nvSpPr>
        <p:spPr>
          <a:xfrm rot="10800000">
            <a:off x="-1519440" y="5274710"/>
            <a:ext cx="3414307" cy="205323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userDrawn="1">
  <p:cSld name="BLANK_1_1">
    <p:bg>
      <p:bgPr>
        <a:solidFill>
          <a:schemeClr val="accent2"/>
        </a:solidFill>
        <a:effectLst/>
      </p:bgPr>
    </p:bg>
    <p:spTree>
      <p:nvGrpSpPr>
        <p:cNvPr id="1" name="Shape 363"/>
        <p:cNvGrpSpPr/>
        <p:nvPr/>
      </p:nvGrpSpPr>
      <p:grpSpPr>
        <a:xfrm>
          <a:off x="0" y="0"/>
          <a:ext cx="0" cy="0"/>
          <a:chOff x="0" y="0"/>
          <a:chExt cx="0" cy="0"/>
        </a:xfrm>
      </p:grpSpPr>
      <p:sp>
        <p:nvSpPr>
          <p:cNvPr id="366" name="Google Shape;366;p14"/>
          <p:cNvSpPr/>
          <p:nvPr/>
        </p:nvSpPr>
        <p:spPr>
          <a:xfrm>
            <a:off x="9716261" y="5332695"/>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 name="Google Shape;367;p14"/>
          <p:cNvSpPr/>
          <p:nvPr/>
        </p:nvSpPr>
        <p:spPr>
          <a:xfrm rot="10800000">
            <a:off x="-833186" y="-356949"/>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8" name="Google Shape;368;p14"/>
          <p:cNvSpPr/>
          <p:nvPr/>
        </p:nvSpPr>
        <p:spPr>
          <a:xfrm rot="10800000" flipH="1">
            <a:off x="9716457" y="-356933"/>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9" name="Google Shape;369;p14"/>
          <p:cNvSpPr/>
          <p:nvPr/>
        </p:nvSpPr>
        <p:spPr>
          <a:xfrm flipH="1">
            <a:off x="-833184" y="5332680"/>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97"/>
        <p:cNvGrpSpPr/>
        <p:nvPr/>
      </p:nvGrpSpPr>
      <p:grpSpPr>
        <a:xfrm>
          <a:off x="0" y="0"/>
          <a:ext cx="0" cy="0"/>
          <a:chOff x="0" y="0"/>
          <a:chExt cx="0" cy="0"/>
        </a:xfrm>
      </p:grpSpPr>
      <p:sp>
        <p:nvSpPr>
          <p:cNvPr id="898" name="Google Shape;898;p24"/>
          <p:cNvSpPr/>
          <p:nvPr/>
        </p:nvSpPr>
        <p:spPr>
          <a:xfrm rot="10800000" flipH="1">
            <a:off x="9716457" y="-356933"/>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9" name="Google Shape;899;p24"/>
          <p:cNvSpPr/>
          <p:nvPr/>
        </p:nvSpPr>
        <p:spPr>
          <a:xfrm flipH="1">
            <a:off x="-833184" y="5332680"/>
            <a:ext cx="3221210" cy="188225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43"/>
        <p:cNvGrpSpPr/>
        <p:nvPr/>
      </p:nvGrpSpPr>
      <p:grpSpPr>
        <a:xfrm>
          <a:off x="0" y="0"/>
          <a:ext cx="0" cy="0"/>
          <a:chOff x="0" y="0"/>
          <a:chExt cx="0" cy="0"/>
        </a:xfrm>
      </p:grpSpPr>
      <p:pic>
        <p:nvPicPr>
          <p:cNvPr id="1944" name="Google Shape;1944;p24"/>
          <p:cNvPicPr preferRelativeResize="0"/>
          <p:nvPr/>
        </p:nvPicPr>
        <p:blipFill rotWithShape="1">
          <a:blip r:embed="rId2">
            <a:alphaModFix amt="26000"/>
          </a:blip>
          <a:srcRect l="13020" t="6506" b="6514"/>
          <a:stretch/>
        </p:blipFill>
        <p:spPr>
          <a:xfrm rot="10800000">
            <a:off x="1" y="0"/>
            <a:ext cx="12161842" cy="6858003"/>
          </a:xfrm>
          <a:prstGeom prst="rect">
            <a:avLst/>
          </a:prstGeom>
          <a:noFill/>
          <a:ln>
            <a:noFill/>
          </a:ln>
        </p:spPr>
      </p:pic>
      <p:sp>
        <p:nvSpPr>
          <p:cNvPr id="1945" name="Google Shape;1945;p24"/>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1946" name="Google Shape;1946;p24"/>
          <p:cNvGrpSpPr/>
          <p:nvPr/>
        </p:nvGrpSpPr>
        <p:grpSpPr>
          <a:xfrm rot="10800000">
            <a:off x="191994" y="5395343"/>
            <a:ext cx="702624" cy="1498867"/>
            <a:chOff x="666950" y="1942750"/>
            <a:chExt cx="528275" cy="1124150"/>
          </a:xfrm>
        </p:grpSpPr>
        <p:sp>
          <p:nvSpPr>
            <p:cNvPr id="1947" name="Google Shape;1947;p24"/>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24"/>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24"/>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4"/>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24"/>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24"/>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24"/>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24"/>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55" name="Google Shape;1955;p24"/>
          <p:cNvSpPr/>
          <p:nvPr/>
        </p:nvSpPr>
        <p:spPr>
          <a:xfrm flipH="1">
            <a:off x="265117" y="47067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6" name="Google Shape;1956;p24"/>
          <p:cNvSpPr/>
          <p:nvPr/>
        </p:nvSpPr>
        <p:spPr>
          <a:xfrm flipH="1">
            <a:off x="485198" y="4330400"/>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Google Shape;12;p2">
            <a:extLst>
              <a:ext uri="{FF2B5EF4-FFF2-40B4-BE49-F238E27FC236}">
                <a16:creationId xmlns:a16="http://schemas.microsoft.com/office/drawing/2014/main" id="{C27FDBE3-B2DB-ED28-6D13-A179A1C91C29}"/>
              </a:ext>
            </a:extLst>
          </p:cNvPr>
          <p:cNvSpPr/>
          <p:nvPr userDrawn="1"/>
        </p:nvSpPr>
        <p:spPr>
          <a:xfrm>
            <a:off x="11728770" y="13569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 name="Google Shape;18;p2">
            <a:extLst>
              <a:ext uri="{FF2B5EF4-FFF2-40B4-BE49-F238E27FC236}">
                <a16:creationId xmlns:a16="http://schemas.microsoft.com/office/drawing/2014/main" id="{59FF6E28-D6FC-CAA8-BFA2-83FE13C791DB}"/>
              </a:ext>
            </a:extLst>
          </p:cNvPr>
          <p:cNvGrpSpPr/>
          <p:nvPr userDrawn="1"/>
        </p:nvGrpSpPr>
        <p:grpSpPr>
          <a:xfrm rot="10800000">
            <a:off x="11526160" y="-280802"/>
            <a:ext cx="722983" cy="1000135"/>
            <a:chOff x="626325" y="3925200"/>
            <a:chExt cx="612625" cy="845375"/>
          </a:xfrm>
        </p:grpSpPr>
        <p:sp>
          <p:nvSpPr>
            <p:cNvPr id="4" name="Google Shape;19;p2">
              <a:extLst>
                <a:ext uri="{FF2B5EF4-FFF2-40B4-BE49-F238E27FC236}">
                  <a16:creationId xmlns:a16="http://schemas.microsoft.com/office/drawing/2014/main" id="{3E3330B4-5394-9274-DADA-FE307267AF99}"/>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 name="Google Shape;20;p2">
              <a:extLst>
                <a:ext uri="{FF2B5EF4-FFF2-40B4-BE49-F238E27FC236}">
                  <a16:creationId xmlns:a16="http://schemas.microsoft.com/office/drawing/2014/main" id="{1CD110A8-6658-7275-E047-EB78E739DA17}"/>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 name="Google Shape;21;p2">
              <a:extLst>
                <a:ext uri="{FF2B5EF4-FFF2-40B4-BE49-F238E27FC236}">
                  <a16:creationId xmlns:a16="http://schemas.microsoft.com/office/drawing/2014/main" id="{38E5EE8E-67D4-6764-1D51-56E62FCE8682}"/>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 name="Google Shape;22;p2">
              <a:extLst>
                <a:ext uri="{FF2B5EF4-FFF2-40B4-BE49-F238E27FC236}">
                  <a16:creationId xmlns:a16="http://schemas.microsoft.com/office/drawing/2014/main" id="{954AA7E6-12E3-49FA-36DF-3A2F63590418}"/>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5" name="Google Shape;1946;p24">
            <a:extLst>
              <a:ext uri="{FF2B5EF4-FFF2-40B4-BE49-F238E27FC236}">
                <a16:creationId xmlns:a16="http://schemas.microsoft.com/office/drawing/2014/main" id="{44181A15-58B7-D6E9-1962-AA59DA65D378}"/>
              </a:ext>
            </a:extLst>
          </p:cNvPr>
          <p:cNvGrpSpPr/>
          <p:nvPr userDrawn="1"/>
        </p:nvGrpSpPr>
        <p:grpSpPr>
          <a:xfrm rot="10800000" flipH="1">
            <a:off x="11324038" y="5501067"/>
            <a:ext cx="702624" cy="1498867"/>
            <a:chOff x="666950" y="1942750"/>
            <a:chExt cx="528275" cy="1124150"/>
          </a:xfrm>
        </p:grpSpPr>
        <p:sp>
          <p:nvSpPr>
            <p:cNvPr id="1926" name="Google Shape;1947;p24">
              <a:extLst>
                <a:ext uri="{FF2B5EF4-FFF2-40B4-BE49-F238E27FC236}">
                  <a16:creationId xmlns:a16="http://schemas.microsoft.com/office/drawing/2014/main" id="{80343A5E-AF45-8B1C-C65E-ED0F5B6FE154}"/>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48;p24">
              <a:extLst>
                <a:ext uri="{FF2B5EF4-FFF2-40B4-BE49-F238E27FC236}">
                  <a16:creationId xmlns:a16="http://schemas.microsoft.com/office/drawing/2014/main" id="{6D674454-B848-6D59-56EE-EB5242893E53}"/>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49;p24">
              <a:extLst>
                <a:ext uri="{FF2B5EF4-FFF2-40B4-BE49-F238E27FC236}">
                  <a16:creationId xmlns:a16="http://schemas.microsoft.com/office/drawing/2014/main" id="{3601EA3F-29E9-DDD6-C6F6-F6B2A2DBDB67}"/>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50;p24">
              <a:extLst>
                <a:ext uri="{FF2B5EF4-FFF2-40B4-BE49-F238E27FC236}">
                  <a16:creationId xmlns:a16="http://schemas.microsoft.com/office/drawing/2014/main" id="{5DC95097-F7E7-FACC-CE0E-C53922F995A4}"/>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51;p24">
              <a:extLst>
                <a:ext uri="{FF2B5EF4-FFF2-40B4-BE49-F238E27FC236}">
                  <a16:creationId xmlns:a16="http://schemas.microsoft.com/office/drawing/2014/main" id="{E8F8AB48-870C-8CD8-1E4D-4F41B2C389B2}"/>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52;p24">
              <a:extLst>
                <a:ext uri="{FF2B5EF4-FFF2-40B4-BE49-F238E27FC236}">
                  <a16:creationId xmlns:a16="http://schemas.microsoft.com/office/drawing/2014/main" id="{6C6D9269-D988-0668-39FE-F5E8B6CE0458}"/>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53;p24">
              <a:extLst>
                <a:ext uri="{FF2B5EF4-FFF2-40B4-BE49-F238E27FC236}">
                  <a16:creationId xmlns:a16="http://schemas.microsoft.com/office/drawing/2014/main" id="{2EA99EC1-6117-84E9-CED1-D66A42234111}"/>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54;p24">
              <a:extLst>
                <a:ext uri="{FF2B5EF4-FFF2-40B4-BE49-F238E27FC236}">
                  <a16:creationId xmlns:a16="http://schemas.microsoft.com/office/drawing/2014/main" id="{7BB0612E-F4BA-C557-6DAB-8CFA1C94F54D}"/>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4" name="Google Shape;1955;p24">
            <a:extLst>
              <a:ext uri="{FF2B5EF4-FFF2-40B4-BE49-F238E27FC236}">
                <a16:creationId xmlns:a16="http://schemas.microsoft.com/office/drawing/2014/main" id="{7A777EB6-55EC-2DF2-2BAB-07D3C1DA0FD0}"/>
              </a:ext>
            </a:extLst>
          </p:cNvPr>
          <p:cNvSpPr/>
          <p:nvPr userDrawn="1"/>
        </p:nvSpPr>
        <p:spPr>
          <a:xfrm flipH="1">
            <a:off x="11397161" y="48124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5" name="Google Shape;1956;p24">
            <a:extLst>
              <a:ext uri="{FF2B5EF4-FFF2-40B4-BE49-F238E27FC236}">
                <a16:creationId xmlns:a16="http://schemas.microsoft.com/office/drawing/2014/main" id="{25976EF8-1BDB-3D3B-04EC-A8397D737BF8}"/>
              </a:ext>
            </a:extLst>
          </p:cNvPr>
          <p:cNvSpPr/>
          <p:nvPr userDrawn="1"/>
        </p:nvSpPr>
        <p:spPr>
          <a:xfrm flipH="1">
            <a:off x="11617242" y="4436124"/>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82518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userDrawn="1">
  <p:cSld name="1_Caption">
    <p:spTree>
      <p:nvGrpSpPr>
        <p:cNvPr id="1" name="Shape 890"/>
        <p:cNvGrpSpPr/>
        <p:nvPr/>
      </p:nvGrpSpPr>
      <p:grpSpPr>
        <a:xfrm>
          <a:off x="0" y="0"/>
          <a:ext cx="0" cy="0"/>
          <a:chOff x="0" y="0"/>
          <a:chExt cx="0" cy="0"/>
        </a:xfrm>
      </p:grpSpPr>
      <p:pic>
        <p:nvPicPr>
          <p:cNvPr id="891" name="Google Shape;891;p10"/>
          <p:cNvPicPr preferRelativeResize="0"/>
          <p:nvPr/>
        </p:nvPicPr>
        <p:blipFill rotWithShape="1">
          <a:blip r:embed="rId2">
            <a:alphaModFix amt="10000"/>
          </a:blip>
          <a:srcRect/>
          <a:stretch/>
        </p:blipFill>
        <p:spPr>
          <a:xfrm>
            <a:off x="1" y="0"/>
            <a:ext cx="12161842" cy="6858003"/>
          </a:xfrm>
          <a:prstGeom prst="rect">
            <a:avLst/>
          </a:prstGeom>
          <a:noFill/>
          <a:ln>
            <a:noFill/>
          </a:ln>
        </p:spPr>
      </p:pic>
      <p:sp>
        <p:nvSpPr>
          <p:cNvPr id="893" name="Google Shape;893;p10"/>
          <p:cNvSpPr/>
          <p:nvPr/>
        </p:nvSpPr>
        <p:spPr>
          <a:xfrm flipH="1">
            <a:off x="789733" y="56825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4" name="Google Shape;894;p10"/>
          <p:cNvSpPr/>
          <p:nvPr/>
        </p:nvSpPr>
        <p:spPr>
          <a:xfrm flipH="1">
            <a:off x="417670" y="935734"/>
            <a:ext cx="223788"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5" name="Google Shape;895;p10"/>
          <p:cNvSpPr/>
          <p:nvPr/>
        </p:nvSpPr>
        <p:spPr>
          <a:xfrm>
            <a:off x="11101334" y="568269"/>
            <a:ext cx="223788"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6" name="Google Shape;896;p10"/>
          <p:cNvSpPr/>
          <p:nvPr/>
        </p:nvSpPr>
        <p:spPr>
          <a:xfrm>
            <a:off x="11390265" y="891000"/>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8810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a:effectLst>
            <a:outerShdw dist="38100" dir="2760000" algn="bl" rotWithShape="0">
              <a:schemeClr val="dk2"/>
            </a:outerShdw>
          </a:effectLst>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1pPr>
            <a:lvl2pPr lvl="1"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2pPr>
            <a:lvl3pPr lvl="2"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3pPr>
            <a:lvl4pPr lvl="3"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4pPr>
            <a:lvl5pPr lvl="4"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5pPr>
            <a:lvl6pPr lvl="5"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6pPr>
            <a:lvl7pPr lvl="6"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7pPr>
            <a:lvl8pPr lvl="7"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8pPr>
            <a:lvl9pPr lvl="8" algn="ctr" rtl="0">
              <a:spcBef>
                <a:spcPts val="0"/>
              </a:spcBef>
              <a:spcAft>
                <a:spcPts val="0"/>
              </a:spcAft>
              <a:buClr>
                <a:schemeClr val="dk1"/>
              </a:buClr>
              <a:buSzPts val="2800"/>
              <a:buFont typeface="Shrikhand"/>
              <a:buNone/>
              <a:defRPr sz="2800">
                <a:solidFill>
                  <a:schemeClr val="dk1"/>
                </a:solidFill>
                <a:latin typeface="Shrikhand"/>
                <a:ea typeface="Shrikhand"/>
                <a:cs typeface="Shrikhand"/>
                <a:sym typeface="Shrik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1pPr>
            <a:lvl2pPr marL="914400" lvl="1"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marL="1371600" lvl="2"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marL="1828800" lvl="3"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marL="2286000" lvl="4"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marL="2743200" lvl="5"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marL="3200400" lvl="6"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marL="3657600" lvl="7"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marL="4114800" lvl="8"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a:endParaRPr/>
          </a:p>
        </p:txBody>
      </p:sp>
      <p:sp>
        <p:nvSpPr>
          <p:cNvPr id="2" name="TextBox 1">
            <a:extLst>
              <a:ext uri="{FF2B5EF4-FFF2-40B4-BE49-F238E27FC236}">
                <a16:creationId xmlns:a16="http://schemas.microsoft.com/office/drawing/2014/main" id="{8CC22705-4FF0-AE4F-FCAF-18C5719FDBA6}"/>
              </a:ext>
            </a:extLst>
          </p:cNvPr>
          <p:cNvSpPr txBox="1"/>
          <p:nvPr userDrawn="1"/>
        </p:nvSpPr>
        <p:spPr>
          <a:xfrm rot="16200000">
            <a:off x="-6212662" y="2977127"/>
            <a:ext cx="5829300" cy="400110"/>
          </a:xfrm>
          <a:prstGeom prst="rect">
            <a:avLst/>
          </a:prstGeom>
          <a:noFill/>
        </p:spPr>
        <p:txBody>
          <a:bodyPr wrap="square" rtlCol="0">
            <a:spAutoFit/>
          </a:bodyPr>
          <a:lstStyle/>
          <a:p>
            <a:pPr algn="ctr"/>
            <a:r>
              <a:rPr lang="en-US" sz="2000">
                <a:latin typeface=".TMC-Ong Do" pitchFamily="2" charset="0"/>
              </a:rPr>
              <a:t>Kho ppt Phan Linh_0916.604.268</a:t>
            </a:r>
          </a:p>
        </p:txBody>
      </p:sp>
      <p:sp>
        <p:nvSpPr>
          <p:cNvPr id="3" name="TextBox 2">
            <a:extLst>
              <a:ext uri="{FF2B5EF4-FFF2-40B4-BE49-F238E27FC236}">
                <a16:creationId xmlns:a16="http://schemas.microsoft.com/office/drawing/2014/main" id="{65102870-701C-E584-6742-F6CFE2A546D1}"/>
              </a:ext>
            </a:extLst>
          </p:cNvPr>
          <p:cNvSpPr txBox="1"/>
          <p:nvPr userDrawn="1"/>
        </p:nvSpPr>
        <p:spPr>
          <a:xfrm rot="16200000">
            <a:off x="13080767" y="3228944"/>
            <a:ext cx="5829300" cy="400110"/>
          </a:xfrm>
          <a:prstGeom prst="rect">
            <a:avLst/>
          </a:prstGeom>
          <a:noFill/>
        </p:spPr>
        <p:txBody>
          <a:bodyPr wrap="square" rtlCol="0">
            <a:spAutoFit/>
          </a:bodyPr>
          <a:lstStyle/>
          <a:p>
            <a:pPr algn="ctr"/>
            <a:r>
              <a:rPr lang="en-US" sz="2000">
                <a:latin typeface=".TMC-Ong Do" pitchFamily="2" charset="0"/>
              </a:rPr>
              <a:t>Kho ppt Phan Linh_0916.604.268</a:t>
            </a: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60" r:id="rId4"/>
    <p:sldLayoutId id="2147483670" r:id="rId5"/>
    <p:sldLayoutId id="2147483675" r:id="rId6"/>
    <p:sldLayoutId id="214748367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microsoft.com/office/2007/relationships/hdphoto" Target="../media/hdphoto3.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audio" Target="../media/audio2.wav"/><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audio" Target="../media/audio4.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28"/>
          <p:cNvGrpSpPr/>
          <p:nvPr/>
        </p:nvGrpSpPr>
        <p:grpSpPr>
          <a:xfrm>
            <a:off x="5495599" y="3694874"/>
            <a:ext cx="4927667" cy="496568"/>
            <a:chOff x="4131921" y="2771650"/>
            <a:chExt cx="3704916" cy="373350"/>
          </a:xfrm>
        </p:grpSpPr>
        <p:grpSp>
          <p:nvGrpSpPr>
            <p:cNvPr id="912" name="Google Shape;912;p28"/>
            <p:cNvGrpSpPr/>
            <p:nvPr/>
          </p:nvGrpSpPr>
          <p:grpSpPr>
            <a:xfrm rot="-5400000">
              <a:off x="7447563" y="2755725"/>
              <a:ext cx="373350" cy="405200"/>
              <a:chOff x="5133675" y="-97975"/>
              <a:chExt cx="373350" cy="405200"/>
            </a:xfrm>
          </p:grpSpPr>
          <p:sp>
            <p:nvSpPr>
              <p:cNvPr id="913" name="Google Shape;913;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4" name="Google Shape;914;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915" name="Google Shape;915;p28"/>
            <p:cNvGrpSpPr/>
            <p:nvPr/>
          </p:nvGrpSpPr>
          <p:grpSpPr>
            <a:xfrm rot="5400000" flipH="1">
              <a:off x="4144078" y="2759493"/>
              <a:ext cx="373350" cy="397663"/>
              <a:chOff x="5133675" y="-97975"/>
              <a:chExt cx="373350" cy="405200"/>
            </a:xfrm>
          </p:grpSpPr>
          <p:sp>
            <p:nvSpPr>
              <p:cNvPr id="916" name="Google Shape;916;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7" name="Google Shape;917;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sp>
        <p:nvSpPr>
          <p:cNvPr id="919" name="Google Shape;919;p28"/>
          <p:cNvSpPr txBox="1">
            <a:spLocks noGrp="1"/>
          </p:cNvSpPr>
          <p:nvPr>
            <p:ph type="ctrTitle"/>
          </p:nvPr>
        </p:nvSpPr>
        <p:spPr>
          <a:xfrm>
            <a:off x="4689018" y="1273907"/>
            <a:ext cx="6496289" cy="2549677"/>
          </a:xfrm>
          <a:prstGeom prst="rect">
            <a:avLst/>
          </a:prstGeom>
        </p:spPr>
        <p:txBody>
          <a:bodyPr spcFirstLastPara="1" wrap="square" lIns="121598" tIns="121598" rIns="121598" bIns="121598" anchor="ctr" anchorCtr="0">
            <a:noAutofit/>
          </a:bodyPr>
          <a:lstStyle/>
          <a:p>
            <a:r>
              <a:rPr lang="en" sz="11500"/>
              <a:t>TOÁN 4</a:t>
            </a:r>
            <a:endParaRPr sz="8000"/>
          </a:p>
        </p:txBody>
      </p:sp>
      <p:sp>
        <p:nvSpPr>
          <p:cNvPr id="921" name="Google Shape;921;p28"/>
          <p:cNvSpPr/>
          <p:nvPr/>
        </p:nvSpPr>
        <p:spPr>
          <a:xfrm>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2" name="Picture 1">
            <a:extLst>
              <a:ext uri="{FF2B5EF4-FFF2-40B4-BE49-F238E27FC236}">
                <a16:creationId xmlns:a16="http://schemas.microsoft.com/office/drawing/2014/main" id="{06E41FDC-2F14-B1D7-C531-2179917F26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058" t="26885" r="61523" b="51186"/>
          <a:stretch/>
        </p:blipFill>
        <p:spPr>
          <a:xfrm>
            <a:off x="1258536" y="1651936"/>
            <a:ext cx="2732143" cy="3709515"/>
          </a:xfrm>
          <a:prstGeom prst="rect">
            <a:avLst/>
          </a:prstGeom>
        </p:spPr>
      </p:pic>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5"/>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378978" y="153321"/>
            <a:ext cx="1561590" cy="14421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E142C146-962C-8C8B-BA98-89621B20AF1D}"/>
              </a:ext>
            </a:extLst>
          </p:cNvPr>
          <p:cNvSpPr txBox="1"/>
          <p:nvPr/>
        </p:nvSpPr>
        <p:spPr>
          <a:xfrm>
            <a:off x="324711" y="154589"/>
            <a:ext cx="11512415" cy="584775"/>
          </a:xfrm>
          <a:prstGeom prst="rect">
            <a:avLst/>
          </a:prstGeom>
          <a:noFill/>
        </p:spPr>
        <p:txBody>
          <a:bodyPr wrap="square" rtlCol="0">
            <a:spAutoFit/>
          </a:bodyPr>
          <a:lstStyle/>
          <a:p>
            <a:pPr algn="just">
              <a:spcBef>
                <a:spcPts val="1200"/>
              </a:spcBef>
              <a:spcAft>
                <a:spcPts val="600"/>
              </a:spcAft>
            </a:pPr>
            <a:r>
              <a:rPr lang="en-US" sz="3200" b="1"/>
              <a:t>4. Lập một đề toán dựa vào sơ đồ sau rồi giải bài toán đó. </a:t>
            </a:r>
            <a:endParaRPr lang="en-US" sz="3200"/>
          </a:p>
        </p:txBody>
      </p:sp>
      <p:pic>
        <p:nvPicPr>
          <p:cNvPr id="4" name="Picture 3">
            <a:extLst>
              <a:ext uri="{FF2B5EF4-FFF2-40B4-BE49-F238E27FC236}">
                <a16:creationId xmlns:a16="http://schemas.microsoft.com/office/drawing/2014/main" id="{1E5BDBCE-359B-7D63-FA88-A6F9CC7C260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rcRect l="11359" t="29111" r="26616"/>
          <a:stretch/>
        </p:blipFill>
        <p:spPr>
          <a:xfrm>
            <a:off x="3086100" y="1101634"/>
            <a:ext cx="6305550" cy="232736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8011FA7-9FA8-094E-9F49-06657E6AF591}"/>
              </a:ext>
            </a:extLst>
          </p:cNvPr>
          <p:cNvSpPr txBox="1"/>
          <p:nvPr/>
        </p:nvSpPr>
        <p:spPr>
          <a:xfrm>
            <a:off x="482666" y="3429000"/>
            <a:ext cx="11512415" cy="707886"/>
          </a:xfrm>
          <a:prstGeom prst="rect">
            <a:avLst/>
          </a:prstGeom>
          <a:noFill/>
        </p:spPr>
        <p:txBody>
          <a:bodyPr wrap="square" rtlCol="0">
            <a:spAutoFit/>
          </a:bodyPr>
          <a:lstStyle/>
          <a:p>
            <a:pPr algn="just">
              <a:spcBef>
                <a:spcPts val="1200"/>
              </a:spcBef>
              <a:spcAft>
                <a:spcPts val="600"/>
              </a:spcAft>
            </a:pPr>
            <a:r>
              <a:rPr lang="en-US" sz="4000"/>
              <a:t>Bài toán: </a:t>
            </a:r>
          </a:p>
        </p:txBody>
      </p:sp>
      <p:sp>
        <p:nvSpPr>
          <p:cNvPr id="6" name="TextBox 5">
            <a:extLst>
              <a:ext uri="{FF2B5EF4-FFF2-40B4-BE49-F238E27FC236}">
                <a16:creationId xmlns:a16="http://schemas.microsoft.com/office/drawing/2014/main" id="{EEBF5D98-6644-A9D2-3308-1631ACC9B015}"/>
              </a:ext>
            </a:extLst>
          </p:cNvPr>
          <p:cNvSpPr txBox="1"/>
          <p:nvPr/>
        </p:nvSpPr>
        <p:spPr>
          <a:xfrm>
            <a:off x="482667" y="4252987"/>
            <a:ext cx="11512415" cy="1938992"/>
          </a:xfrm>
          <a:prstGeom prst="rect">
            <a:avLst/>
          </a:prstGeom>
          <a:noFill/>
        </p:spPr>
        <p:txBody>
          <a:bodyPr wrap="square" rtlCol="0">
            <a:spAutoFit/>
          </a:bodyPr>
          <a:lstStyle/>
          <a:p>
            <a:pPr algn="just">
              <a:spcBef>
                <a:spcPts val="1200"/>
              </a:spcBef>
              <a:spcAft>
                <a:spcPts val="600"/>
              </a:spcAft>
            </a:pPr>
            <a:r>
              <a:rPr lang="en-US" sz="4000"/>
              <a:t>Cả hai bao gạo cân nặng 30 kg. Bao thứ nhất nặng hơn bao thứ hai 8 kg. Hỏi mỗi bao nặng bao nhiêu ki-lô-gam gạo?</a:t>
            </a:r>
          </a:p>
        </p:txBody>
      </p:sp>
    </p:spTree>
    <p:custDataLst>
      <p:tags r:id="rId1"/>
    </p:custDataLst>
    <p:extLst>
      <p:ext uri="{BB962C8B-B14F-4D97-AF65-F5344CB8AC3E}">
        <p14:creationId xmlns:p14="http://schemas.microsoft.com/office/powerpoint/2010/main" val="393784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E142C146-962C-8C8B-BA98-89621B20AF1D}"/>
              </a:ext>
            </a:extLst>
          </p:cNvPr>
          <p:cNvSpPr txBox="1"/>
          <p:nvPr/>
        </p:nvSpPr>
        <p:spPr>
          <a:xfrm>
            <a:off x="324711" y="154589"/>
            <a:ext cx="11512415" cy="584775"/>
          </a:xfrm>
          <a:prstGeom prst="rect">
            <a:avLst/>
          </a:prstGeom>
          <a:noFill/>
        </p:spPr>
        <p:txBody>
          <a:bodyPr wrap="square" rtlCol="0">
            <a:spAutoFit/>
          </a:bodyPr>
          <a:lstStyle/>
          <a:p>
            <a:pPr algn="just">
              <a:spcBef>
                <a:spcPts val="1200"/>
              </a:spcBef>
              <a:spcAft>
                <a:spcPts val="600"/>
              </a:spcAft>
            </a:pPr>
            <a:r>
              <a:rPr lang="en-US" sz="3200" b="1"/>
              <a:t>4. Lập một đề toán dựa vào sơ đồ sau rồi giải bài toán đó. </a:t>
            </a:r>
            <a:endParaRPr lang="en-US" sz="3200"/>
          </a:p>
        </p:txBody>
      </p:sp>
      <p:sp>
        <p:nvSpPr>
          <p:cNvPr id="5" name="TextBox 4">
            <a:extLst>
              <a:ext uri="{FF2B5EF4-FFF2-40B4-BE49-F238E27FC236}">
                <a16:creationId xmlns:a16="http://schemas.microsoft.com/office/drawing/2014/main" id="{48011FA7-9FA8-094E-9F49-06657E6AF591}"/>
              </a:ext>
            </a:extLst>
          </p:cNvPr>
          <p:cNvSpPr txBox="1"/>
          <p:nvPr/>
        </p:nvSpPr>
        <p:spPr>
          <a:xfrm>
            <a:off x="4718845" y="971550"/>
            <a:ext cx="7118281" cy="707886"/>
          </a:xfrm>
          <a:prstGeom prst="rect">
            <a:avLst/>
          </a:prstGeom>
          <a:noFill/>
        </p:spPr>
        <p:txBody>
          <a:bodyPr wrap="square" rtlCol="0">
            <a:spAutoFit/>
          </a:bodyPr>
          <a:lstStyle/>
          <a:p>
            <a:pPr algn="just">
              <a:spcBef>
                <a:spcPts val="1200"/>
              </a:spcBef>
              <a:spcAft>
                <a:spcPts val="600"/>
              </a:spcAft>
            </a:pPr>
            <a:r>
              <a:rPr lang="en-US" sz="4000"/>
              <a:t>Bài giải</a:t>
            </a:r>
          </a:p>
        </p:txBody>
      </p:sp>
      <p:sp>
        <p:nvSpPr>
          <p:cNvPr id="2" name="TextBox 1">
            <a:extLst>
              <a:ext uri="{FF2B5EF4-FFF2-40B4-BE49-F238E27FC236}">
                <a16:creationId xmlns:a16="http://schemas.microsoft.com/office/drawing/2014/main" id="{025D4A5E-E0EB-F267-E6EF-AE8194B40F7F}"/>
              </a:ext>
            </a:extLst>
          </p:cNvPr>
          <p:cNvSpPr txBox="1"/>
          <p:nvPr/>
        </p:nvSpPr>
        <p:spPr>
          <a:xfrm>
            <a:off x="2362200" y="1748179"/>
            <a:ext cx="8839200" cy="707886"/>
          </a:xfrm>
          <a:prstGeom prst="rect">
            <a:avLst/>
          </a:prstGeom>
          <a:noFill/>
        </p:spPr>
        <p:txBody>
          <a:bodyPr wrap="square" rtlCol="0">
            <a:spAutoFit/>
          </a:bodyPr>
          <a:lstStyle/>
          <a:p>
            <a:pPr algn="just">
              <a:spcBef>
                <a:spcPts val="1200"/>
              </a:spcBef>
              <a:spcAft>
                <a:spcPts val="600"/>
              </a:spcAft>
            </a:pPr>
            <a:r>
              <a:rPr lang="en-US" sz="4000"/>
              <a:t>Bao gạo thứ hai cân nặng là:</a:t>
            </a:r>
          </a:p>
        </p:txBody>
      </p:sp>
      <p:sp>
        <p:nvSpPr>
          <p:cNvPr id="3" name="TextBox 2">
            <a:extLst>
              <a:ext uri="{FF2B5EF4-FFF2-40B4-BE49-F238E27FC236}">
                <a16:creationId xmlns:a16="http://schemas.microsoft.com/office/drawing/2014/main" id="{CA1E312C-974E-2AE7-5081-F4C804580396}"/>
              </a:ext>
            </a:extLst>
          </p:cNvPr>
          <p:cNvSpPr txBox="1"/>
          <p:nvPr/>
        </p:nvSpPr>
        <p:spPr>
          <a:xfrm>
            <a:off x="3124200" y="2530614"/>
            <a:ext cx="8077199" cy="707886"/>
          </a:xfrm>
          <a:prstGeom prst="rect">
            <a:avLst/>
          </a:prstGeom>
          <a:noFill/>
        </p:spPr>
        <p:txBody>
          <a:bodyPr wrap="square" rtlCol="0">
            <a:spAutoFit/>
          </a:bodyPr>
          <a:lstStyle/>
          <a:p>
            <a:pPr algn="just">
              <a:spcBef>
                <a:spcPts val="1200"/>
              </a:spcBef>
              <a:spcAft>
                <a:spcPts val="600"/>
              </a:spcAft>
            </a:pPr>
            <a:r>
              <a:rPr lang="en-US" sz="4000"/>
              <a:t>(30 – 8) : 2 = 11 (kg) </a:t>
            </a:r>
          </a:p>
        </p:txBody>
      </p:sp>
      <p:sp>
        <p:nvSpPr>
          <p:cNvPr id="7" name="TextBox 6">
            <a:extLst>
              <a:ext uri="{FF2B5EF4-FFF2-40B4-BE49-F238E27FC236}">
                <a16:creationId xmlns:a16="http://schemas.microsoft.com/office/drawing/2014/main" id="{BBEB2374-E914-A9F0-0854-A8274D8A37D4}"/>
              </a:ext>
            </a:extLst>
          </p:cNvPr>
          <p:cNvSpPr txBox="1"/>
          <p:nvPr/>
        </p:nvSpPr>
        <p:spPr>
          <a:xfrm>
            <a:off x="2362200" y="3310013"/>
            <a:ext cx="8839200" cy="707886"/>
          </a:xfrm>
          <a:prstGeom prst="rect">
            <a:avLst/>
          </a:prstGeom>
          <a:noFill/>
        </p:spPr>
        <p:txBody>
          <a:bodyPr wrap="square" rtlCol="0">
            <a:spAutoFit/>
          </a:bodyPr>
          <a:lstStyle/>
          <a:p>
            <a:pPr algn="just">
              <a:spcBef>
                <a:spcPts val="1200"/>
              </a:spcBef>
              <a:spcAft>
                <a:spcPts val="600"/>
              </a:spcAft>
            </a:pPr>
            <a:r>
              <a:rPr lang="en-US" sz="4000"/>
              <a:t>Bao gạo thứ nhất cân nặng là:</a:t>
            </a:r>
          </a:p>
        </p:txBody>
      </p:sp>
      <p:sp>
        <p:nvSpPr>
          <p:cNvPr id="8" name="TextBox 7">
            <a:extLst>
              <a:ext uri="{FF2B5EF4-FFF2-40B4-BE49-F238E27FC236}">
                <a16:creationId xmlns:a16="http://schemas.microsoft.com/office/drawing/2014/main" id="{E4E57895-F57D-D1D4-E9CB-EA509DD475A8}"/>
              </a:ext>
            </a:extLst>
          </p:cNvPr>
          <p:cNvSpPr txBox="1"/>
          <p:nvPr/>
        </p:nvSpPr>
        <p:spPr>
          <a:xfrm>
            <a:off x="3124200" y="4092448"/>
            <a:ext cx="8077199" cy="707886"/>
          </a:xfrm>
          <a:prstGeom prst="rect">
            <a:avLst/>
          </a:prstGeom>
          <a:noFill/>
        </p:spPr>
        <p:txBody>
          <a:bodyPr wrap="square" rtlCol="0">
            <a:spAutoFit/>
          </a:bodyPr>
          <a:lstStyle/>
          <a:p>
            <a:pPr algn="just">
              <a:spcBef>
                <a:spcPts val="1200"/>
              </a:spcBef>
              <a:spcAft>
                <a:spcPts val="600"/>
              </a:spcAft>
            </a:pPr>
            <a:r>
              <a:rPr lang="en-US" sz="4000"/>
              <a:t>11 + 8 = 19( kg)</a:t>
            </a:r>
          </a:p>
        </p:txBody>
      </p:sp>
      <p:sp>
        <p:nvSpPr>
          <p:cNvPr id="9" name="TextBox 8">
            <a:extLst>
              <a:ext uri="{FF2B5EF4-FFF2-40B4-BE49-F238E27FC236}">
                <a16:creationId xmlns:a16="http://schemas.microsoft.com/office/drawing/2014/main" id="{2067EBBF-4174-3EED-0389-C9DB62F84E9F}"/>
              </a:ext>
            </a:extLst>
          </p:cNvPr>
          <p:cNvSpPr txBox="1"/>
          <p:nvPr/>
        </p:nvSpPr>
        <p:spPr>
          <a:xfrm>
            <a:off x="3124200" y="4871847"/>
            <a:ext cx="8077199" cy="1554272"/>
          </a:xfrm>
          <a:prstGeom prst="rect">
            <a:avLst/>
          </a:prstGeom>
          <a:noFill/>
        </p:spPr>
        <p:txBody>
          <a:bodyPr wrap="square" rtlCol="0">
            <a:spAutoFit/>
          </a:bodyPr>
          <a:lstStyle/>
          <a:p>
            <a:pPr algn="just">
              <a:spcBef>
                <a:spcPts val="1200"/>
              </a:spcBef>
              <a:spcAft>
                <a:spcPts val="600"/>
              </a:spcAft>
            </a:pPr>
            <a:r>
              <a:rPr lang="en-US" sz="4000"/>
              <a:t>Đáp số:	Bao thứ hai 11 kg</a:t>
            </a:r>
          </a:p>
          <a:p>
            <a:pPr algn="just">
              <a:spcBef>
                <a:spcPts val="1200"/>
              </a:spcBef>
              <a:spcAft>
                <a:spcPts val="600"/>
              </a:spcAft>
            </a:pPr>
            <a:r>
              <a:rPr lang="en-US" sz="4000"/>
              <a:t>		Bao thứ nhất 19 kg.</a:t>
            </a:r>
          </a:p>
        </p:txBody>
      </p:sp>
    </p:spTree>
    <p:custDataLst>
      <p:tags r:id="rId1"/>
    </p:custDataLst>
    <p:extLst>
      <p:ext uri="{BB962C8B-B14F-4D97-AF65-F5344CB8AC3E}">
        <p14:creationId xmlns:p14="http://schemas.microsoft.com/office/powerpoint/2010/main" val="54137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E142C146-962C-8C8B-BA98-89621B20AF1D}"/>
              </a:ext>
            </a:extLst>
          </p:cNvPr>
          <p:cNvSpPr txBox="1"/>
          <p:nvPr/>
        </p:nvSpPr>
        <p:spPr>
          <a:xfrm>
            <a:off x="19050" y="207765"/>
            <a:ext cx="11512415" cy="584775"/>
          </a:xfrm>
          <a:prstGeom prst="rect">
            <a:avLst/>
          </a:prstGeom>
          <a:noFill/>
        </p:spPr>
        <p:txBody>
          <a:bodyPr wrap="square" rtlCol="0">
            <a:spAutoFit/>
          </a:bodyPr>
          <a:lstStyle/>
          <a:p>
            <a:pPr algn="just">
              <a:spcBef>
                <a:spcPts val="1200"/>
              </a:spcBef>
              <a:spcAft>
                <a:spcPts val="600"/>
              </a:spcAft>
            </a:pPr>
            <a:r>
              <a:rPr lang="en-US" sz="3200" b="1"/>
              <a:t>5. Đố em!</a:t>
            </a:r>
          </a:p>
        </p:txBody>
      </p:sp>
      <p:sp>
        <p:nvSpPr>
          <p:cNvPr id="10" name="TextBox 9">
            <a:extLst>
              <a:ext uri="{FF2B5EF4-FFF2-40B4-BE49-F238E27FC236}">
                <a16:creationId xmlns:a16="http://schemas.microsoft.com/office/drawing/2014/main" id="{5B20F29E-AE5F-FB88-3B35-759C6D27699B}"/>
              </a:ext>
            </a:extLst>
          </p:cNvPr>
          <p:cNvSpPr txBox="1"/>
          <p:nvPr/>
        </p:nvSpPr>
        <p:spPr>
          <a:xfrm>
            <a:off x="343762" y="792540"/>
            <a:ext cx="11512415" cy="1569660"/>
          </a:xfrm>
          <a:prstGeom prst="rect">
            <a:avLst/>
          </a:prstGeom>
          <a:noFill/>
        </p:spPr>
        <p:txBody>
          <a:bodyPr wrap="square" rtlCol="0">
            <a:spAutoFit/>
          </a:bodyPr>
          <a:lstStyle/>
          <a:p>
            <a:pPr algn="just">
              <a:spcBef>
                <a:spcPts val="1200"/>
              </a:spcBef>
              <a:spcAft>
                <a:spcPts val="600"/>
              </a:spcAft>
            </a:pPr>
            <a:r>
              <a:rPr lang="en-US" sz="3200" b="1"/>
              <a:t>Mỗi lượt di chuyển, Nam chỉ có thể đổi chỗ hai tấm thẻ cho nhau. Hỏi Nam cần ít nhất mấy lượt di chuyển để được số 268 157?</a:t>
            </a:r>
            <a:endParaRPr lang="en-US" sz="3200"/>
          </a:p>
        </p:txBody>
      </p:sp>
      <p:sp>
        <p:nvSpPr>
          <p:cNvPr id="11" name="Rectangle: Rounded Corners 10">
            <a:extLst>
              <a:ext uri="{FF2B5EF4-FFF2-40B4-BE49-F238E27FC236}">
                <a16:creationId xmlns:a16="http://schemas.microsoft.com/office/drawing/2014/main" id="{15D61405-C9DC-79B0-7165-F9F7A63A3CB9}"/>
              </a:ext>
            </a:extLst>
          </p:cNvPr>
          <p:cNvSpPr/>
          <p:nvPr/>
        </p:nvSpPr>
        <p:spPr>
          <a:xfrm>
            <a:off x="20955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1</a:t>
            </a:r>
          </a:p>
        </p:txBody>
      </p:sp>
      <p:sp>
        <p:nvSpPr>
          <p:cNvPr id="12" name="Rectangle: Rounded Corners 11">
            <a:extLst>
              <a:ext uri="{FF2B5EF4-FFF2-40B4-BE49-F238E27FC236}">
                <a16:creationId xmlns:a16="http://schemas.microsoft.com/office/drawing/2014/main" id="{8098937B-92D6-8306-04E8-F7BF19A9FA0F}"/>
              </a:ext>
            </a:extLst>
          </p:cNvPr>
          <p:cNvSpPr/>
          <p:nvPr/>
        </p:nvSpPr>
        <p:spPr>
          <a:xfrm>
            <a:off x="35433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7</a:t>
            </a:r>
          </a:p>
        </p:txBody>
      </p:sp>
      <p:sp>
        <p:nvSpPr>
          <p:cNvPr id="13" name="Rectangle: Rounded Corners 12">
            <a:extLst>
              <a:ext uri="{FF2B5EF4-FFF2-40B4-BE49-F238E27FC236}">
                <a16:creationId xmlns:a16="http://schemas.microsoft.com/office/drawing/2014/main" id="{81FE615F-3939-BD4C-D99C-13FDC72263FB}"/>
              </a:ext>
            </a:extLst>
          </p:cNvPr>
          <p:cNvSpPr/>
          <p:nvPr/>
        </p:nvSpPr>
        <p:spPr>
          <a:xfrm>
            <a:off x="49911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8</a:t>
            </a:r>
          </a:p>
        </p:txBody>
      </p:sp>
      <p:sp>
        <p:nvSpPr>
          <p:cNvPr id="14" name="Rectangle: Rounded Corners 13">
            <a:extLst>
              <a:ext uri="{FF2B5EF4-FFF2-40B4-BE49-F238E27FC236}">
                <a16:creationId xmlns:a16="http://schemas.microsoft.com/office/drawing/2014/main" id="{79059D87-7ED4-63C7-CA76-3F1623152EB3}"/>
              </a:ext>
            </a:extLst>
          </p:cNvPr>
          <p:cNvSpPr/>
          <p:nvPr/>
        </p:nvSpPr>
        <p:spPr>
          <a:xfrm>
            <a:off x="64389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2</a:t>
            </a:r>
          </a:p>
        </p:txBody>
      </p:sp>
      <p:sp>
        <p:nvSpPr>
          <p:cNvPr id="15" name="Rectangle: Rounded Corners 14">
            <a:extLst>
              <a:ext uri="{FF2B5EF4-FFF2-40B4-BE49-F238E27FC236}">
                <a16:creationId xmlns:a16="http://schemas.microsoft.com/office/drawing/2014/main" id="{0BC93FFA-B8F2-74A8-415F-1F5A6A450CE2}"/>
              </a:ext>
            </a:extLst>
          </p:cNvPr>
          <p:cNvSpPr/>
          <p:nvPr/>
        </p:nvSpPr>
        <p:spPr>
          <a:xfrm>
            <a:off x="78867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6</a:t>
            </a:r>
          </a:p>
        </p:txBody>
      </p:sp>
      <p:sp>
        <p:nvSpPr>
          <p:cNvPr id="16" name="Rectangle: Rounded Corners 15">
            <a:extLst>
              <a:ext uri="{FF2B5EF4-FFF2-40B4-BE49-F238E27FC236}">
                <a16:creationId xmlns:a16="http://schemas.microsoft.com/office/drawing/2014/main" id="{7148D98F-892C-EE31-E87F-CA91A2453D4F}"/>
              </a:ext>
            </a:extLst>
          </p:cNvPr>
          <p:cNvSpPr/>
          <p:nvPr/>
        </p:nvSpPr>
        <p:spPr>
          <a:xfrm>
            <a:off x="93345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5</a:t>
            </a:r>
          </a:p>
        </p:txBody>
      </p:sp>
      <p:sp>
        <p:nvSpPr>
          <p:cNvPr id="17" name="TextBox 16">
            <a:extLst>
              <a:ext uri="{FF2B5EF4-FFF2-40B4-BE49-F238E27FC236}">
                <a16:creationId xmlns:a16="http://schemas.microsoft.com/office/drawing/2014/main" id="{9EDA29DE-F6A4-2766-10E7-90D50067390B}"/>
              </a:ext>
            </a:extLst>
          </p:cNvPr>
          <p:cNvSpPr txBox="1"/>
          <p:nvPr/>
        </p:nvSpPr>
        <p:spPr>
          <a:xfrm>
            <a:off x="324711" y="5261013"/>
            <a:ext cx="11512415" cy="830997"/>
          </a:xfrm>
          <a:prstGeom prst="rect">
            <a:avLst/>
          </a:prstGeom>
          <a:noFill/>
        </p:spPr>
        <p:txBody>
          <a:bodyPr wrap="square" rtlCol="0">
            <a:spAutoFit/>
          </a:bodyPr>
          <a:lstStyle/>
          <a:p>
            <a:pPr algn="ctr">
              <a:spcBef>
                <a:spcPts val="1200"/>
              </a:spcBef>
              <a:spcAft>
                <a:spcPts val="600"/>
              </a:spcAft>
            </a:pPr>
            <a:r>
              <a:rPr lang="en-US" sz="4800" b="1"/>
              <a:t>Lượt 1</a:t>
            </a:r>
            <a:endParaRPr lang="en-US" sz="4800"/>
          </a:p>
        </p:txBody>
      </p:sp>
    </p:spTree>
    <p:custDataLst>
      <p:tags r:id="rId1"/>
    </p:custDataLst>
    <p:extLst>
      <p:ext uri="{BB962C8B-B14F-4D97-AF65-F5344CB8AC3E}">
        <p14:creationId xmlns:p14="http://schemas.microsoft.com/office/powerpoint/2010/main" val="28260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2.10547E-6 0.00092 L 0.09555 -0.03982 C 0.11578 -0.04908 0.14554 -0.05394 0.17713 -0.05394 C 0.21276 -0.05394 0.24148 -0.04908 0.26145 -0.03982 L 0.35713 0.00092 " pathEditMode="relative" rAng="0" ptsTypes="AAAAA">
                                      <p:cBhvr>
                                        <p:cTn id="6" dur="2000" fill="hold"/>
                                        <p:tgtEl>
                                          <p:spTgt spid="11"/>
                                        </p:tgtEl>
                                        <p:attrNameLst>
                                          <p:attrName>ppt_x</p:attrName>
                                          <p:attrName>ppt_y</p:attrName>
                                        </p:attrNameLst>
                                      </p:cBhvr>
                                      <p:rCtr x="17857" y="-2755"/>
                                    </p:animMotion>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grpId="0" nodeType="clickEffect">
                                  <p:stCondLst>
                                    <p:cond delay="0"/>
                                  </p:stCondLst>
                                  <p:childTnLst>
                                    <p:animMotion origin="layout" path="M -1.42801E-6 0.00092 L -0.09555 -0.03982 C -0.11578 -0.04908 -0.14554 -0.05394 -0.17713 -0.05394 C -0.21276 -0.05394 -0.24148 -0.04908 -0.26145 -0.03982 L -0.35713 0.00092 " pathEditMode="relative" rAng="0" ptsTypes="AAAAA">
                                      <p:cBhvr>
                                        <p:cTn id="10" dur="2000" fill="hold"/>
                                        <p:tgtEl>
                                          <p:spTgt spid="14"/>
                                        </p:tgtEl>
                                        <p:attrNameLst>
                                          <p:attrName>ppt_x</p:attrName>
                                          <p:attrName>ppt_y</p:attrName>
                                        </p:attrNameLst>
                                      </p:cBhvr>
                                      <p:rCtr x="-17857" y="-2755"/>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E142C146-962C-8C8B-BA98-89621B20AF1D}"/>
              </a:ext>
            </a:extLst>
          </p:cNvPr>
          <p:cNvSpPr txBox="1"/>
          <p:nvPr/>
        </p:nvSpPr>
        <p:spPr>
          <a:xfrm>
            <a:off x="19050" y="207765"/>
            <a:ext cx="11512415" cy="584775"/>
          </a:xfrm>
          <a:prstGeom prst="rect">
            <a:avLst/>
          </a:prstGeom>
          <a:noFill/>
        </p:spPr>
        <p:txBody>
          <a:bodyPr wrap="square" rtlCol="0">
            <a:spAutoFit/>
          </a:bodyPr>
          <a:lstStyle/>
          <a:p>
            <a:pPr algn="just">
              <a:spcBef>
                <a:spcPts val="1200"/>
              </a:spcBef>
              <a:spcAft>
                <a:spcPts val="600"/>
              </a:spcAft>
            </a:pPr>
            <a:r>
              <a:rPr lang="en-US" sz="3200" b="1"/>
              <a:t>5. Đố em!</a:t>
            </a:r>
          </a:p>
        </p:txBody>
      </p:sp>
      <p:sp>
        <p:nvSpPr>
          <p:cNvPr id="10" name="TextBox 9">
            <a:extLst>
              <a:ext uri="{FF2B5EF4-FFF2-40B4-BE49-F238E27FC236}">
                <a16:creationId xmlns:a16="http://schemas.microsoft.com/office/drawing/2014/main" id="{5B20F29E-AE5F-FB88-3B35-759C6D27699B}"/>
              </a:ext>
            </a:extLst>
          </p:cNvPr>
          <p:cNvSpPr txBox="1"/>
          <p:nvPr/>
        </p:nvSpPr>
        <p:spPr>
          <a:xfrm>
            <a:off x="343762" y="792540"/>
            <a:ext cx="11512415" cy="1569660"/>
          </a:xfrm>
          <a:prstGeom prst="rect">
            <a:avLst/>
          </a:prstGeom>
          <a:noFill/>
        </p:spPr>
        <p:txBody>
          <a:bodyPr wrap="square" rtlCol="0">
            <a:spAutoFit/>
          </a:bodyPr>
          <a:lstStyle/>
          <a:p>
            <a:pPr algn="just">
              <a:spcBef>
                <a:spcPts val="1200"/>
              </a:spcBef>
              <a:spcAft>
                <a:spcPts val="600"/>
              </a:spcAft>
            </a:pPr>
            <a:r>
              <a:rPr lang="en-US" sz="3200" b="1"/>
              <a:t>Mỗi lượt di chuyển, Nam chỉ có thể đổi chỗ hai tấm thẻ cho nhau. Hỏi Nam cần ít nhất mấy lượt di chuyển để được số 268 157?</a:t>
            </a:r>
            <a:endParaRPr lang="en-US" sz="3200"/>
          </a:p>
        </p:txBody>
      </p:sp>
      <p:sp>
        <p:nvSpPr>
          <p:cNvPr id="11" name="Rectangle: Rounded Corners 10">
            <a:extLst>
              <a:ext uri="{FF2B5EF4-FFF2-40B4-BE49-F238E27FC236}">
                <a16:creationId xmlns:a16="http://schemas.microsoft.com/office/drawing/2014/main" id="{15D61405-C9DC-79B0-7165-F9F7A63A3CB9}"/>
              </a:ext>
            </a:extLst>
          </p:cNvPr>
          <p:cNvSpPr/>
          <p:nvPr/>
        </p:nvSpPr>
        <p:spPr>
          <a:xfrm>
            <a:off x="20955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2</a:t>
            </a:r>
          </a:p>
        </p:txBody>
      </p:sp>
      <p:sp>
        <p:nvSpPr>
          <p:cNvPr id="12" name="Rectangle: Rounded Corners 11">
            <a:extLst>
              <a:ext uri="{FF2B5EF4-FFF2-40B4-BE49-F238E27FC236}">
                <a16:creationId xmlns:a16="http://schemas.microsoft.com/office/drawing/2014/main" id="{8098937B-92D6-8306-04E8-F7BF19A9FA0F}"/>
              </a:ext>
            </a:extLst>
          </p:cNvPr>
          <p:cNvSpPr/>
          <p:nvPr/>
        </p:nvSpPr>
        <p:spPr>
          <a:xfrm>
            <a:off x="35433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7</a:t>
            </a:r>
          </a:p>
        </p:txBody>
      </p:sp>
      <p:sp>
        <p:nvSpPr>
          <p:cNvPr id="13" name="Rectangle: Rounded Corners 12">
            <a:extLst>
              <a:ext uri="{FF2B5EF4-FFF2-40B4-BE49-F238E27FC236}">
                <a16:creationId xmlns:a16="http://schemas.microsoft.com/office/drawing/2014/main" id="{81FE615F-3939-BD4C-D99C-13FDC72263FB}"/>
              </a:ext>
            </a:extLst>
          </p:cNvPr>
          <p:cNvSpPr/>
          <p:nvPr/>
        </p:nvSpPr>
        <p:spPr>
          <a:xfrm>
            <a:off x="49911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8</a:t>
            </a:r>
          </a:p>
        </p:txBody>
      </p:sp>
      <p:sp>
        <p:nvSpPr>
          <p:cNvPr id="14" name="Rectangle: Rounded Corners 13">
            <a:extLst>
              <a:ext uri="{FF2B5EF4-FFF2-40B4-BE49-F238E27FC236}">
                <a16:creationId xmlns:a16="http://schemas.microsoft.com/office/drawing/2014/main" id="{79059D87-7ED4-63C7-CA76-3F1623152EB3}"/>
              </a:ext>
            </a:extLst>
          </p:cNvPr>
          <p:cNvSpPr/>
          <p:nvPr/>
        </p:nvSpPr>
        <p:spPr>
          <a:xfrm>
            <a:off x="64389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1</a:t>
            </a:r>
          </a:p>
        </p:txBody>
      </p:sp>
      <p:sp>
        <p:nvSpPr>
          <p:cNvPr id="15" name="Rectangle: Rounded Corners 14">
            <a:extLst>
              <a:ext uri="{FF2B5EF4-FFF2-40B4-BE49-F238E27FC236}">
                <a16:creationId xmlns:a16="http://schemas.microsoft.com/office/drawing/2014/main" id="{0BC93FFA-B8F2-74A8-415F-1F5A6A450CE2}"/>
              </a:ext>
            </a:extLst>
          </p:cNvPr>
          <p:cNvSpPr/>
          <p:nvPr/>
        </p:nvSpPr>
        <p:spPr>
          <a:xfrm>
            <a:off x="78867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6</a:t>
            </a:r>
          </a:p>
        </p:txBody>
      </p:sp>
      <p:sp>
        <p:nvSpPr>
          <p:cNvPr id="16" name="Rectangle: Rounded Corners 15">
            <a:extLst>
              <a:ext uri="{FF2B5EF4-FFF2-40B4-BE49-F238E27FC236}">
                <a16:creationId xmlns:a16="http://schemas.microsoft.com/office/drawing/2014/main" id="{7148D98F-892C-EE31-E87F-CA91A2453D4F}"/>
              </a:ext>
            </a:extLst>
          </p:cNvPr>
          <p:cNvSpPr/>
          <p:nvPr/>
        </p:nvSpPr>
        <p:spPr>
          <a:xfrm>
            <a:off x="93345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5</a:t>
            </a:r>
          </a:p>
        </p:txBody>
      </p:sp>
      <p:sp>
        <p:nvSpPr>
          <p:cNvPr id="2" name="TextBox 1">
            <a:extLst>
              <a:ext uri="{FF2B5EF4-FFF2-40B4-BE49-F238E27FC236}">
                <a16:creationId xmlns:a16="http://schemas.microsoft.com/office/drawing/2014/main" id="{447354E4-8AA7-788B-70B5-A31AB4B9D521}"/>
              </a:ext>
            </a:extLst>
          </p:cNvPr>
          <p:cNvSpPr txBox="1"/>
          <p:nvPr/>
        </p:nvSpPr>
        <p:spPr>
          <a:xfrm>
            <a:off x="324711" y="5261013"/>
            <a:ext cx="11512415" cy="830997"/>
          </a:xfrm>
          <a:prstGeom prst="rect">
            <a:avLst/>
          </a:prstGeom>
          <a:noFill/>
        </p:spPr>
        <p:txBody>
          <a:bodyPr wrap="square" rtlCol="0">
            <a:spAutoFit/>
          </a:bodyPr>
          <a:lstStyle/>
          <a:p>
            <a:pPr algn="ctr">
              <a:spcBef>
                <a:spcPts val="1200"/>
              </a:spcBef>
              <a:spcAft>
                <a:spcPts val="600"/>
              </a:spcAft>
            </a:pPr>
            <a:r>
              <a:rPr lang="en-US" sz="4800" b="1"/>
              <a:t>Lượt 2</a:t>
            </a:r>
            <a:endParaRPr lang="en-US" sz="4800"/>
          </a:p>
        </p:txBody>
      </p:sp>
    </p:spTree>
    <p:custDataLst>
      <p:tags r:id="rId1"/>
    </p:custDataLst>
    <p:extLst>
      <p:ext uri="{BB962C8B-B14F-4D97-AF65-F5344CB8AC3E}">
        <p14:creationId xmlns:p14="http://schemas.microsoft.com/office/powerpoint/2010/main" val="380413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2.10547E-6 0.00092 L 0.09555 -0.03982 C 0.11578 -0.04908 0.14554 -0.05394 0.17713 -0.05394 C 0.21276 -0.05394 0.24148 -0.04908 0.26145 -0.03982 L 0.35713 0.00092 " pathEditMode="relative" rAng="0" ptsTypes="AAAAA">
                                      <p:cBhvr>
                                        <p:cTn id="6" dur="2000" fill="hold"/>
                                        <p:tgtEl>
                                          <p:spTgt spid="12"/>
                                        </p:tgtEl>
                                        <p:attrNameLst>
                                          <p:attrName>ppt_x</p:attrName>
                                          <p:attrName>ppt_y</p:attrName>
                                        </p:attrNameLst>
                                      </p:cBhvr>
                                      <p:rCtr x="17857" y="-2755"/>
                                    </p:animMotion>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grpId="0" nodeType="clickEffect">
                                  <p:stCondLst>
                                    <p:cond delay="0"/>
                                  </p:stCondLst>
                                  <p:childTnLst>
                                    <p:animMotion origin="layout" path="M -1.42801E-6 0.00092 L -0.09555 -0.03982 C -0.11578 -0.04908 -0.14554 -0.05394 -0.17713 -0.05394 C -0.21276 -0.05394 -0.24148 -0.04908 -0.26145 -0.03982 L -0.35713 0.00092 " pathEditMode="relative" rAng="0" ptsTypes="AAAAA">
                                      <p:cBhvr>
                                        <p:cTn id="10" dur="2000" fill="hold"/>
                                        <p:tgtEl>
                                          <p:spTgt spid="15"/>
                                        </p:tgtEl>
                                        <p:attrNameLst>
                                          <p:attrName>ppt_x</p:attrName>
                                          <p:attrName>ppt_y</p:attrName>
                                        </p:attrNameLst>
                                      </p:cBhvr>
                                      <p:rCtr x="-17857" y="-2755"/>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E142C146-962C-8C8B-BA98-89621B20AF1D}"/>
              </a:ext>
            </a:extLst>
          </p:cNvPr>
          <p:cNvSpPr txBox="1"/>
          <p:nvPr/>
        </p:nvSpPr>
        <p:spPr>
          <a:xfrm>
            <a:off x="19050" y="207765"/>
            <a:ext cx="11512415" cy="584775"/>
          </a:xfrm>
          <a:prstGeom prst="rect">
            <a:avLst/>
          </a:prstGeom>
          <a:noFill/>
        </p:spPr>
        <p:txBody>
          <a:bodyPr wrap="square" rtlCol="0">
            <a:spAutoFit/>
          </a:bodyPr>
          <a:lstStyle/>
          <a:p>
            <a:pPr algn="just">
              <a:spcBef>
                <a:spcPts val="1200"/>
              </a:spcBef>
              <a:spcAft>
                <a:spcPts val="600"/>
              </a:spcAft>
            </a:pPr>
            <a:r>
              <a:rPr lang="en-US" sz="3200" b="1"/>
              <a:t>5. Đố em!</a:t>
            </a:r>
          </a:p>
        </p:txBody>
      </p:sp>
      <p:sp>
        <p:nvSpPr>
          <p:cNvPr id="10" name="TextBox 9">
            <a:extLst>
              <a:ext uri="{FF2B5EF4-FFF2-40B4-BE49-F238E27FC236}">
                <a16:creationId xmlns:a16="http://schemas.microsoft.com/office/drawing/2014/main" id="{5B20F29E-AE5F-FB88-3B35-759C6D27699B}"/>
              </a:ext>
            </a:extLst>
          </p:cNvPr>
          <p:cNvSpPr txBox="1"/>
          <p:nvPr/>
        </p:nvSpPr>
        <p:spPr>
          <a:xfrm>
            <a:off x="343762" y="792540"/>
            <a:ext cx="11512415" cy="1569660"/>
          </a:xfrm>
          <a:prstGeom prst="rect">
            <a:avLst/>
          </a:prstGeom>
          <a:noFill/>
        </p:spPr>
        <p:txBody>
          <a:bodyPr wrap="square" rtlCol="0">
            <a:spAutoFit/>
          </a:bodyPr>
          <a:lstStyle/>
          <a:p>
            <a:pPr algn="just">
              <a:spcBef>
                <a:spcPts val="1200"/>
              </a:spcBef>
              <a:spcAft>
                <a:spcPts val="600"/>
              </a:spcAft>
            </a:pPr>
            <a:r>
              <a:rPr lang="en-US" sz="3200" b="1"/>
              <a:t>Mỗi lượt di chuyển, Nam chỉ có thể đổi chỗ hai tấm thẻ cho nhau. Hỏi Nam cần ít nhất mấy lượt di chuyển để được số 268 157?</a:t>
            </a:r>
            <a:endParaRPr lang="en-US" sz="3200"/>
          </a:p>
        </p:txBody>
      </p:sp>
      <p:sp>
        <p:nvSpPr>
          <p:cNvPr id="11" name="Rectangle: Rounded Corners 10">
            <a:extLst>
              <a:ext uri="{FF2B5EF4-FFF2-40B4-BE49-F238E27FC236}">
                <a16:creationId xmlns:a16="http://schemas.microsoft.com/office/drawing/2014/main" id="{15D61405-C9DC-79B0-7165-F9F7A63A3CB9}"/>
              </a:ext>
            </a:extLst>
          </p:cNvPr>
          <p:cNvSpPr/>
          <p:nvPr/>
        </p:nvSpPr>
        <p:spPr>
          <a:xfrm>
            <a:off x="20955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2</a:t>
            </a:r>
          </a:p>
        </p:txBody>
      </p:sp>
      <p:sp>
        <p:nvSpPr>
          <p:cNvPr id="12" name="Rectangle: Rounded Corners 11">
            <a:extLst>
              <a:ext uri="{FF2B5EF4-FFF2-40B4-BE49-F238E27FC236}">
                <a16:creationId xmlns:a16="http://schemas.microsoft.com/office/drawing/2014/main" id="{8098937B-92D6-8306-04E8-F7BF19A9FA0F}"/>
              </a:ext>
            </a:extLst>
          </p:cNvPr>
          <p:cNvSpPr/>
          <p:nvPr/>
        </p:nvSpPr>
        <p:spPr>
          <a:xfrm>
            <a:off x="35433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6</a:t>
            </a:r>
          </a:p>
        </p:txBody>
      </p:sp>
      <p:sp>
        <p:nvSpPr>
          <p:cNvPr id="13" name="Rectangle: Rounded Corners 12">
            <a:extLst>
              <a:ext uri="{FF2B5EF4-FFF2-40B4-BE49-F238E27FC236}">
                <a16:creationId xmlns:a16="http://schemas.microsoft.com/office/drawing/2014/main" id="{81FE615F-3939-BD4C-D99C-13FDC72263FB}"/>
              </a:ext>
            </a:extLst>
          </p:cNvPr>
          <p:cNvSpPr/>
          <p:nvPr/>
        </p:nvSpPr>
        <p:spPr>
          <a:xfrm>
            <a:off x="49911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8</a:t>
            </a:r>
          </a:p>
        </p:txBody>
      </p:sp>
      <p:sp>
        <p:nvSpPr>
          <p:cNvPr id="14" name="Rectangle: Rounded Corners 13">
            <a:extLst>
              <a:ext uri="{FF2B5EF4-FFF2-40B4-BE49-F238E27FC236}">
                <a16:creationId xmlns:a16="http://schemas.microsoft.com/office/drawing/2014/main" id="{79059D87-7ED4-63C7-CA76-3F1623152EB3}"/>
              </a:ext>
            </a:extLst>
          </p:cNvPr>
          <p:cNvSpPr/>
          <p:nvPr/>
        </p:nvSpPr>
        <p:spPr>
          <a:xfrm>
            <a:off x="64389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1</a:t>
            </a:r>
          </a:p>
        </p:txBody>
      </p:sp>
      <p:sp>
        <p:nvSpPr>
          <p:cNvPr id="15" name="Rectangle: Rounded Corners 14">
            <a:extLst>
              <a:ext uri="{FF2B5EF4-FFF2-40B4-BE49-F238E27FC236}">
                <a16:creationId xmlns:a16="http://schemas.microsoft.com/office/drawing/2014/main" id="{0BC93FFA-B8F2-74A8-415F-1F5A6A450CE2}"/>
              </a:ext>
            </a:extLst>
          </p:cNvPr>
          <p:cNvSpPr/>
          <p:nvPr/>
        </p:nvSpPr>
        <p:spPr>
          <a:xfrm>
            <a:off x="78867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7</a:t>
            </a:r>
          </a:p>
        </p:txBody>
      </p:sp>
      <p:sp>
        <p:nvSpPr>
          <p:cNvPr id="16" name="Rectangle: Rounded Corners 15">
            <a:extLst>
              <a:ext uri="{FF2B5EF4-FFF2-40B4-BE49-F238E27FC236}">
                <a16:creationId xmlns:a16="http://schemas.microsoft.com/office/drawing/2014/main" id="{7148D98F-892C-EE31-E87F-CA91A2453D4F}"/>
              </a:ext>
            </a:extLst>
          </p:cNvPr>
          <p:cNvSpPr/>
          <p:nvPr/>
        </p:nvSpPr>
        <p:spPr>
          <a:xfrm>
            <a:off x="9334500" y="2908875"/>
            <a:ext cx="876300" cy="1485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solidFill>
                  <a:srgbClr val="000000"/>
                </a:solidFill>
              </a:rPr>
              <a:t>5</a:t>
            </a:r>
          </a:p>
        </p:txBody>
      </p:sp>
      <p:sp>
        <p:nvSpPr>
          <p:cNvPr id="2" name="TextBox 1">
            <a:extLst>
              <a:ext uri="{FF2B5EF4-FFF2-40B4-BE49-F238E27FC236}">
                <a16:creationId xmlns:a16="http://schemas.microsoft.com/office/drawing/2014/main" id="{5B579D6A-B0D4-BBFB-B3CF-2FCA855DBB26}"/>
              </a:ext>
            </a:extLst>
          </p:cNvPr>
          <p:cNvSpPr txBox="1"/>
          <p:nvPr/>
        </p:nvSpPr>
        <p:spPr>
          <a:xfrm>
            <a:off x="343761" y="4834710"/>
            <a:ext cx="11512415" cy="830997"/>
          </a:xfrm>
          <a:prstGeom prst="rect">
            <a:avLst/>
          </a:prstGeom>
          <a:noFill/>
        </p:spPr>
        <p:txBody>
          <a:bodyPr wrap="square" rtlCol="0">
            <a:spAutoFit/>
          </a:bodyPr>
          <a:lstStyle/>
          <a:p>
            <a:pPr algn="ctr">
              <a:spcBef>
                <a:spcPts val="1200"/>
              </a:spcBef>
              <a:spcAft>
                <a:spcPts val="600"/>
              </a:spcAft>
            </a:pPr>
            <a:r>
              <a:rPr lang="en-US" sz="4800" b="1"/>
              <a:t>Lượt 3</a:t>
            </a:r>
            <a:endParaRPr lang="en-US" sz="4800"/>
          </a:p>
        </p:txBody>
      </p:sp>
      <p:sp>
        <p:nvSpPr>
          <p:cNvPr id="3" name="TextBox 2">
            <a:extLst>
              <a:ext uri="{FF2B5EF4-FFF2-40B4-BE49-F238E27FC236}">
                <a16:creationId xmlns:a16="http://schemas.microsoft.com/office/drawing/2014/main" id="{E8E0DAA6-6E2E-A835-00F6-EBB9D56842F3}"/>
              </a:ext>
            </a:extLst>
          </p:cNvPr>
          <p:cNvSpPr txBox="1"/>
          <p:nvPr/>
        </p:nvSpPr>
        <p:spPr>
          <a:xfrm>
            <a:off x="343761" y="5819238"/>
            <a:ext cx="11512415" cy="830997"/>
          </a:xfrm>
          <a:prstGeom prst="rect">
            <a:avLst/>
          </a:prstGeom>
          <a:noFill/>
        </p:spPr>
        <p:txBody>
          <a:bodyPr wrap="square" rtlCol="0">
            <a:spAutoFit/>
          </a:bodyPr>
          <a:lstStyle/>
          <a:p>
            <a:pPr algn="ctr">
              <a:spcBef>
                <a:spcPts val="1200"/>
              </a:spcBef>
              <a:spcAft>
                <a:spcPts val="600"/>
              </a:spcAft>
            </a:pPr>
            <a:r>
              <a:rPr lang="en-US" sz="4800" b="1">
                <a:solidFill>
                  <a:srgbClr val="FF0000"/>
                </a:solidFill>
              </a:rPr>
              <a:t>Nam cần ít nhất 3 lượt di chuyển.</a:t>
            </a:r>
            <a:endParaRPr lang="en-US" sz="4800">
              <a:solidFill>
                <a:srgbClr val="FF0000"/>
              </a:solidFill>
            </a:endParaRPr>
          </a:p>
        </p:txBody>
      </p:sp>
    </p:spTree>
    <p:custDataLst>
      <p:tags r:id="rId1"/>
    </p:custDataLst>
    <p:extLst>
      <p:ext uri="{BB962C8B-B14F-4D97-AF65-F5344CB8AC3E}">
        <p14:creationId xmlns:p14="http://schemas.microsoft.com/office/powerpoint/2010/main" val="34415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4.06083E-6 0.00092 L 0.03185 -0.03982 C 0.0385 -0.04908 0.04842 -0.05394 0.059 -0.05394 C 0.07087 -0.05394 0.0804 -0.04908 0.08706 -0.03982 L 0.11904 0.00092 " pathEditMode="relative" rAng="0" ptsTypes="AAAAA">
                                      <p:cBhvr>
                                        <p:cTn id="6" dur="2000" fill="hold"/>
                                        <p:tgtEl>
                                          <p:spTgt spid="15"/>
                                        </p:tgtEl>
                                        <p:attrNameLst>
                                          <p:attrName>ppt_x</p:attrName>
                                          <p:attrName>ppt_y</p:attrName>
                                        </p:attrNameLst>
                                      </p:cBhvr>
                                      <p:rCtr x="5952" y="-2755"/>
                                    </p:animMotion>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grpId="0" nodeType="clickEffect">
                                  <p:stCondLst>
                                    <p:cond delay="0"/>
                                  </p:stCondLst>
                                  <p:childTnLst>
                                    <p:animMotion origin="layout" path="M -4.50333E-7 0.00092 L -0.03237 -0.03982 C -0.03903 -0.04908 -0.04908 -0.05394 -0.05978 -0.05394 C -0.07192 -0.05394 -0.08158 -0.04908 -0.08824 -0.03982 L -0.12061 0.00092 " pathEditMode="relative" rAng="0" ptsTypes="AAAAA">
                                      <p:cBhvr>
                                        <p:cTn id="10" dur="2000" fill="hold"/>
                                        <p:tgtEl>
                                          <p:spTgt spid="16"/>
                                        </p:tgtEl>
                                        <p:attrNameLst>
                                          <p:attrName>ppt_x</p:attrName>
                                          <p:attrName>ppt_y</p:attrName>
                                        </p:attrNameLst>
                                      </p:cBhvr>
                                      <p:rCtr x="-6031" y="-2755"/>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33C28-14FA-D4C9-AD13-44210327736C}"/>
              </a:ext>
            </a:extLst>
          </p:cNvPr>
          <p:cNvPicPr>
            <a:picLocks noChangeAspect="1"/>
          </p:cNvPicPr>
          <p:nvPr/>
        </p:nvPicPr>
        <p:blipFill>
          <a:blip r:embed="rId4"/>
          <a:stretch>
            <a:fillRect/>
          </a:stretch>
        </p:blipFill>
        <p:spPr>
          <a:xfrm>
            <a:off x="-409696" y="1608509"/>
            <a:ext cx="9018831" cy="3297896"/>
          </a:xfrm>
          <a:prstGeom prst="rect">
            <a:avLst/>
          </a:prstGeom>
        </p:spPr>
      </p:pic>
      <p:pic>
        <p:nvPicPr>
          <p:cNvPr id="6" name="Picture 5">
            <a:extLst>
              <a:ext uri="{FF2B5EF4-FFF2-40B4-BE49-F238E27FC236}">
                <a16:creationId xmlns:a16="http://schemas.microsoft.com/office/drawing/2014/main" id="{2FACF6BA-4465-4432-4E52-E10F46057C54}"/>
              </a:ext>
            </a:extLst>
          </p:cNvPr>
          <p:cNvPicPr>
            <a:picLocks noChangeAspect="1"/>
          </p:cNvPicPr>
          <p:nvPr/>
        </p:nvPicPr>
        <p:blipFill rotWithShape="1">
          <a:blip r:embed="rId5"/>
          <a:srcRect l="21260"/>
          <a:stretch/>
        </p:blipFill>
        <p:spPr>
          <a:xfrm>
            <a:off x="7924800" y="1153428"/>
            <a:ext cx="4080387" cy="5541744"/>
          </a:xfrm>
          <a:prstGeom prst="rect">
            <a:avLst/>
          </a:prstGeom>
        </p:spPr>
      </p:pic>
    </p:spTree>
    <p:custDataLst>
      <p:tags r:id="rId1"/>
    </p:custDataLst>
    <p:extLst>
      <p:ext uri="{BB962C8B-B14F-4D97-AF65-F5344CB8AC3E}">
        <p14:creationId xmlns:p14="http://schemas.microsoft.com/office/powerpoint/2010/main" val="31965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7"/>
        <p:cNvGrpSpPr/>
        <p:nvPr/>
      </p:nvGrpSpPr>
      <p:grpSpPr>
        <a:xfrm>
          <a:off x="0" y="0"/>
          <a:ext cx="0" cy="0"/>
          <a:chOff x="0" y="0"/>
          <a:chExt cx="0" cy="0"/>
        </a:xfrm>
      </p:grpSpPr>
      <p:sp>
        <p:nvSpPr>
          <p:cNvPr id="3774" name="Google Shape;3774;p33"/>
          <p:cNvSpPr/>
          <p:nvPr/>
        </p:nvSpPr>
        <p:spPr>
          <a:xfrm flipH="1">
            <a:off x="7034329" y="2003702"/>
            <a:ext cx="317764" cy="30142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5" name="Google Shape;3775;p33"/>
          <p:cNvSpPr/>
          <p:nvPr/>
        </p:nvSpPr>
        <p:spPr>
          <a:xfrm flipH="1">
            <a:off x="2380189" y="774900"/>
            <a:ext cx="317764" cy="30142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6" name="Google Shape;3776;p33"/>
          <p:cNvSpPr/>
          <p:nvPr/>
        </p:nvSpPr>
        <p:spPr>
          <a:xfrm flipH="1">
            <a:off x="2490116" y="5882599"/>
            <a:ext cx="317764" cy="30142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7" name="Google Shape;3777;p33"/>
          <p:cNvSpPr/>
          <p:nvPr/>
        </p:nvSpPr>
        <p:spPr>
          <a:xfrm flipH="1">
            <a:off x="6556263" y="6138048"/>
            <a:ext cx="223788" cy="21222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78" name="Google Shape;3778;p33"/>
          <p:cNvSpPr/>
          <p:nvPr/>
        </p:nvSpPr>
        <p:spPr>
          <a:xfrm flipH="1">
            <a:off x="7731032" y="3775292"/>
            <a:ext cx="223788" cy="21222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3779" name="Google Shape;3779;p33"/>
          <p:cNvGrpSpPr/>
          <p:nvPr/>
        </p:nvGrpSpPr>
        <p:grpSpPr>
          <a:xfrm>
            <a:off x="5041253" y="718558"/>
            <a:ext cx="1024809" cy="1063328"/>
            <a:chOff x="1843825" y="3806950"/>
            <a:chExt cx="1608250" cy="1668700"/>
          </a:xfrm>
        </p:grpSpPr>
        <p:sp>
          <p:nvSpPr>
            <p:cNvPr id="3780" name="Google Shape;3780;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781" name="Google Shape;3781;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2" name="Google Shape;3782;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3" name="Google Shape;3783;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4" name="Google Shape;3784;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5" name="Google Shape;3785;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6" name="Google Shape;3786;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7" name="Google Shape;3787;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8" name="Google Shape;3788;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89" name="Google Shape;3789;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0" name="Google Shape;3790;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1" name="Google Shape;3791;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2" name="Google Shape;3792;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3" name="Google Shape;3793;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4" name="Google Shape;3794;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5" name="Google Shape;3795;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6" name="Google Shape;3796;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7" name="Google Shape;3797;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8" name="Google Shape;3798;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799" name="Google Shape;3799;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0" name="Google Shape;3800;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1" name="Google Shape;3801;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2" name="Google Shape;3802;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3" name="Google Shape;3803;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4" name="Google Shape;3804;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5" name="Google Shape;3805;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6" name="Google Shape;3806;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7" name="Google Shape;3807;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8" name="Google Shape;3808;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09" name="Google Shape;3809;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0" name="Google Shape;3810;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1" name="Google Shape;3811;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2" name="Google Shape;3812;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3" name="Google Shape;3813;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4" name="Google Shape;3814;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5" name="Google Shape;3815;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6" name="Google Shape;3816;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7" name="Google Shape;3817;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8" name="Google Shape;3818;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19" name="Google Shape;3819;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0" name="Google Shape;3820;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1" name="Google Shape;3821;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2" name="Google Shape;3822;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3" name="Google Shape;3823;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4" name="Google Shape;3824;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5" name="Google Shape;3825;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6" name="Google Shape;3826;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7" name="Google Shape;3827;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8" name="Google Shape;3828;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29" name="Google Shape;3829;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0" name="Google Shape;3830;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1" name="Google Shape;3831;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2" name="Google Shape;3832;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3" name="Google Shape;3833;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4" name="Google Shape;3834;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5" name="Google Shape;3835;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6" name="Google Shape;3836;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7" name="Google Shape;3837;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8" name="Google Shape;3838;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39" name="Google Shape;3839;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0" name="Google Shape;3840;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1" name="Google Shape;3841;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2" name="Google Shape;3842;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3" name="Google Shape;3843;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4" name="Google Shape;3844;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5" name="Google Shape;3845;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6" name="Google Shape;3846;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847" name="Google Shape;3847;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3848" name="Google Shape;3848;p33"/>
          <p:cNvGrpSpPr/>
          <p:nvPr/>
        </p:nvGrpSpPr>
        <p:grpSpPr>
          <a:xfrm>
            <a:off x="11046160" y="3987518"/>
            <a:ext cx="1024809" cy="1063328"/>
            <a:chOff x="1843825" y="3806950"/>
            <a:chExt cx="1608250" cy="1668700"/>
          </a:xfrm>
        </p:grpSpPr>
        <p:sp>
          <p:nvSpPr>
            <p:cNvPr id="3849" name="Google Shape;3849;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850" name="Google Shape;3850;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1" name="Google Shape;3851;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2" name="Google Shape;3852;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3" name="Google Shape;3853;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4" name="Google Shape;3854;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5" name="Google Shape;3855;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6" name="Google Shape;3856;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7" name="Google Shape;3857;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8" name="Google Shape;3858;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9" name="Google Shape;3859;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0" name="Google Shape;3860;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1" name="Google Shape;3861;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2" name="Google Shape;3862;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3" name="Google Shape;3863;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4" name="Google Shape;3864;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5" name="Google Shape;3865;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6" name="Google Shape;3866;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7" name="Google Shape;3867;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8" name="Google Shape;3868;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9" name="Google Shape;3869;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0" name="Google Shape;3870;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1" name="Google Shape;3871;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2" name="Google Shape;3872;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3" name="Google Shape;3873;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4" name="Google Shape;3874;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5" name="Google Shape;3875;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6" name="Google Shape;3876;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7" name="Google Shape;3877;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8" name="Google Shape;3878;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9" name="Google Shape;3879;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0" name="Google Shape;3880;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1" name="Google Shape;3881;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2" name="Google Shape;3882;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3" name="Google Shape;3883;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4" name="Google Shape;3884;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5" name="Google Shape;3885;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6" name="Google Shape;3886;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7" name="Google Shape;3887;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8" name="Google Shape;3888;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89" name="Google Shape;3889;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0" name="Google Shape;3890;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1" name="Google Shape;3891;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2" name="Google Shape;3892;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3" name="Google Shape;3893;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4" name="Google Shape;3894;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5" name="Google Shape;3895;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6" name="Google Shape;3896;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7" name="Google Shape;3897;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8" name="Google Shape;3898;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99" name="Google Shape;3899;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00" name="Google Shape;3900;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01" name="Google Shape;3901;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2" name="Google Shape;3902;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3" name="Google Shape;3903;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4" name="Google Shape;3904;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5" name="Google Shape;3905;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6" name="Google Shape;3906;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7" name="Google Shape;3907;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8" name="Google Shape;3908;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09" name="Google Shape;3909;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0" name="Google Shape;3910;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1" name="Google Shape;3911;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2" name="Google Shape;3912;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3" name="Google Shape;3913;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4" name="Google Shape;3914;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5" name="Google Shape;3915;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16" name="Google Shape;3916;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3917" name="Google Shape;3917;p33"/>
          <p:cNvGrpSpPr/>
          <p:nvPr/>
        </p:nvGrpSpPr>
        <p:grpSpPr>
          <a:xfrm>
            <a:off x="7034301" y="5132353"/>
            <a:ext cx="722992" cy="750168"/>
            <a:chOff x="1843825" y="3806950"/>
            <a:chExt cx="1608250" cy="1668700"/>
          </a:xfrm>
        </p:grpSpPr>
        <p:sp>
          <p:nvSpPr>
            <p:cNvPr id="3918" name="Google Shape;3918;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919" name="Google Shape;3919;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0" name="Google Shape;3920;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1" name="Google Shape;3921;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2" name="Google Shape;3922;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3" name="Google Shape;3923;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4" name="Google Shape;3924;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5" name="Google Shape;3925;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6" name="Google Shape;3926;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7" name="Google Shape;3927;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8" name="Google Shape;3928;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29" name="Google Shape;3929;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0" name="Google Shape;3930;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1" name="Google Shape;3931;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2" name="Google Shape;3932;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3" name="Google Shape;3933;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4" name="Google Shape;3934;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5" name="Google Shape;3935;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6" name="Google Shape;3936;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7" name="Google Shape;3937;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8" name="Google Shape;3938;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39" name="Google Shape;3939;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0" name="Google Shape;3940;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1" name="Google Shape;3941;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2" name="Google Shape;3942;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3" name="Google Shape;3943;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4" name="Google Shape;3944;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5" name="Google Shape;3945;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6" name="Google Shape;3946;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7" name="Google Shape;3947;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8" name="Google Shape;3948;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49" name="Google Shape;3949;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0" name="Google Shape;3950;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1" name="Google Shape;3951;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2" name="Google Shape;3952;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3" name="Google Shape;3953;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4" name="Google Shape;3954;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5" name="Google Shape;3955;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6" name="Google Shape;3956;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7" name="Google Shape;3957;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8" name="Google Shape;3958;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59" name="Google Shape;3959;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0" name="Google Shape;3960;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1" name="Google Shape;3961;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2" name="Google Shape;3962;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3" name="Google Shape;3963;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4" name="Google Shape;3964;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5" name="Google Shape;3965;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6" name="Google Shape;3966;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7" name="Google Shape;3967;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8" name="Google Shape;3968;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69" name="Google Shape;3969;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70" name="Google Shape;3970;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1" name="Google Shape;3971;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2" name="Google Shape;3972;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3" name="Google Shape;3973;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4" name="Google Shape;3974;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5" name="Google Shape;3975;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6" name="Google Shape;3976;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7" name="Google Shape;3977;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8" name="Google Shape;3978;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79" name="Google Shape;3979;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0" name="Google Shape;3980;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1" name="Google Shape;3981;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2" name="Google Shape;3982;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3" name="Google Shape;3983;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4" name="Google Shape;3984;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985" name="Google Shape;3985;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3986" name="Google Shape;3986;p33"/>
          <p:cNvGrpSpPr/>
          <p:nvPr/>
        </p:nvGrpSpPr>
        <p:grpSpPr>
          <a:xfrm>
            <a:off x="4449909" y="5762973"/>
            <a:ext cx="722991" cy="750168"/>
            <a:chOff x="1843825" y="3806950"/>
            <a:chExt cx="1608250" cy="1668700"/>
          </a:xfrm>
        </p:grpSpPr>
        <p:sp>
          <p:nvSpPr>
            <p:cNvPr id="3987" name="Google Shape;3987;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988" name="Google Shape;3988;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89" name="Google Shape;3989;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0" name="Google Shape;3990;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1" name="Google Shape;3991;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2" name="Google Shape;3992;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3" name="Google Shape;3993;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4" name="Google Shape;3994;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5" name="Google Shape;3995;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6" name="Google Shape;3996;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7" name="Google Shape;3997;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8" name="Google Shape;3998;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999" name="Google Shape;3999;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0" name="Google Shape;4000;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1" name="Google Shape;4001;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2" name="Google Shape;4002;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3" name="Google Shape;4003;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4" name="Google Shape;4004;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5" name="Google Shape;4005;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6" name="Google Shape;4006;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7" name="Google Shape;4007;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8" name="Google Shape;4008;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09" name="Google Shape;4009;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0" name="Google Shape;4010;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1" name="Google Shape;4011;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2" name="Google Shape;4012;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3" name="Google Shape;4013;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4" name="Google Shape;4014;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5" name="Google Shape;4015;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6" name="Google Shape;4016;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7" name="Google Shape;4017;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8" name="Google Shape;4018;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19" name="Google Shape;4019;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0" name="Google Shape;4020;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1" name="Google Shape;4021;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2" name="Google Shape;4022;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3" name="Google Shape;4023;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4" name="Google Shape;4024;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5" name="Google Shape;4025;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6" name="Google Shape;4026;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7" name="Google Shape;4027;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8" name="Google Shape;4028;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29" name="Google Shape;4029;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0" name="Google Shape;4030;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1" name="Google Shape;4031;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2" name="Google Shape;4032;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3" name="Google Shape;4033;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4" name="Google Shape;4034;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5" name="Google Shape;4035;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6" name="Google Shape;4036;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7" name="Google Shape;4037;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8" name="Google Shape;4038;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39" name="Google Shape;4039;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0" name="Google Shape;4040;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1" name="Google Shape;4041;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2" name="Google Shape;4042;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3" name="Google Shape;4043;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4" name="Google Shape;4044;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5" name="Google Shape;4045;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6" name="Google Shape;4046;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7" name="Google Shape;4047;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8" name="Google Shape;4048;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9" name="Google Shape;4049;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0" name="Google Shape;4050;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1" name="Google Shape;4051;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2" name="Google Shape;4052;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3" name="Google Shape;4053;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54" name="Google Shape;4054;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nvGrpSpPr>
          <p:cNvPr id="4055" name="Google Shape;4055;p33"/>
          <p:cNvGrpSpPr/>
          <p:nvPr/>
        </p:nvGrpSpPr>
        <p:grpSpPr>
          <a:xfrm>
            <a:off x="543166" y="364495"/>
            <a:ext cx="722992" cy="750168"/>
            <a:chOff x="1843825" y="3806950"/>
            <a:chExt cx="1608250" cy="1668700"/>
          </a:xfrm>
        </p:grpSpPr>
        <p:sp>
          <p:nvSpPr>
            <p:cNvPr id="4056" name="Google Shape;4056;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4057" name="Google Shape;4057;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58" name="Google Shape;4058;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59" name="Google Shape;4059;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0" name="Google Shape;4060;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1" name="Google Shape;4061;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2" name="Google Shape;4062;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3" name="Google Shape;4063;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4" name="Google Shape;4064;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5" name="Google Shape;4065;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6" name="Google Shape;4066;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7" name="Google Shape;4067;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8" name="Google Shape;4068;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69" name="Google Shape;4069;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0" name="Google Shape;4070;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1" name="Google Shape;4071;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2" name="Google Shape;4072;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3" name="Google Shape;4073;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4" name="Google Shape;4074;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5" name="Google Shape;4075;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6" name="Google Shape;4076;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7" name="Google Shape;4077;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8" name="Google Shape;4078;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79" name="Google Shape;4079;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0" name="Google Shape;4080;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1" name="Google Shape;4081;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2" name="Google Shape;4082;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3" name="Google Shape;4083;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4" name="Google Shape;4084;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5" name="Google Shape;4085;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6" name="Google Shape;4086;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7" name="Google Shape;4087;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8" name="Google Shape;4088;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89" name="Google Shape;4089;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0" name="Google Shape;4090;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1" name="Google Shape;4091;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2" name="Google Shape;4092;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3" name="Google Shape;4093;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4" name="Google Shape;4094;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5" name="Google Shape;4095;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6" name="Google Shape;4096;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7" name="Google Shape;4097;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8" name="Google Shape;4098;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99" name="Google Shape;4099;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0" name="Google Shape;4100;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1" name="Google Shape;4101;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2" name="Google Shape;4102;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3" name="Google Shape;4103;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4" name="Google Shape;4104;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5" name="Google Shape;4105;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6" name="Google Shape;4106;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7" name="Google Shape;4107;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08" name="Google Shape;4108;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09" name="Google Shape;4109;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0" name="Google Shape;4110;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1" name="Google Shape;4111;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2" name="Google Shape;4112;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3" name="Google Shape;4113;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4" name="Google Shape;4114;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5" name="Google Shape;4115;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6" name="Google Shape;4116;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7" name="Google Shape;4117;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8" name="Google Shape;4118;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19" name="Google Shape;4119;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0" name="Google Shape;4120;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1" name="Google Shape;4121;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2" name="Google Shape;4122;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23" name="Google Shape;4123;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pic>
        <p:nvPicPr>
          <p:cNvPr id="6" name="Picture 5">
            <a:extLst>
              <a:ext uri="{FF2B5EF4-FFF2-40B4-BE49-F238E27FC236}">
                <a16:creationId xmlns:a16="http://schemas.microsoft.com/office/drawing/2014/main" id="{E87496E3-3757-5B4A-9DBA-F5481553587E}"/>
              </a:ext>
            </a:extLst>
          </p:cNvPr>
          <p:cNvPicPr>
            <a:picLocks noChangeAspect="1"/>
          </p:cNvPicPr>
          <p:nvPr/>
        </p:nvPicPr>
        <p:blipFill>
          <a:blip r:embed="rId4"/>
          <a:stretch>
            <a:fillRect/>
          </a:stretch>
        </p:blipFill>
        <p:spPr>
          <a:xfrm>
            <a:off x="-2332138" y="2460315"/>
            <a:ext cx="12004064" cy="2219136"/>
          </a:xfrm>
          <a:prstGeom prst="rect">
            <a:avLst/>
          </a:prstGeom>
        </p:spPr>
      </p:pic>
      <p:pic>
        <p:nvPicPr>
          <p:cNvPr id="8" name="Picture 7">
            <a:extLst>
              <a:ext uri="{FF2B5EF4-FFF2-40B4-BE49-F238E27FC236}">
                <a16:creationId xmlns:a16="http://schemas.microsoft.com/office/drawing/2014/main" id="{464662F4-B75E-EEF3-AFB7-48E7191BCFDB}"/>
              </a:ext>
            </a:extLst>
          </p:cNvPr>
          <p:cNvPicPr>
            <a:picLocks noChangeAspect="1"/>
          </p:cNvPicPr>
          <p:nvPr/>
        </p:nvPicPr>
        <p:blipFill>
          <a:blip r:embed="rId5"/>
          <a:stretch>
            <a:fillRect/>
          </a:stretch>
        </p:blipFill>
        <p:spPr>
          <a:xfrm flipH="1">
            <a:off x="8101155" y="2038011"/>
            <a:ext cx="2604011" cy="4389195"/>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55616-6CF8-A752-5D98-B96FC98F80F2}"/>
              </a:ext>
            </a:extLst>
          </p:cNvPr>
          <p:cNvSpPr txBox="1"/>
          <p:nvPr/>
        </p:nvSpPr>
        <p:spPr>
          <a:xfrm>
            <a:off x="0" y="6858000"/>
            <a:ext cx="12005187" cy="2215991"/>
          </a:xfrm>
          <a:prstGeom prst="rect">
            <a:avLst/>
          </a:prstGeom>
          <a:noFill/>
        </p:spPr>
        <p:txBody>
          <a:bodyPr wrap="square" rtlCol="0">
            <a:spAutoFit/>
          </a:bodyPr>
          <a:lstStyle/>
          <a:p>
            <a:pPr algn="ctr"/>
            <a:r>
              <a:rPr lang="en-US" sz="13800">
                <a:ln w="101600">
                  <a:solidFill>
                    <a:srgbClr val="00B050"/>
                  </a:solidFill>
                </a:ln>
                <a:solidFill>
                  <a:srgbClr val="FFFFFF"/>
                </a:solidFill>
                <a:effectLst>
                  <a:glow rad="101600">
                    <a:srgbClr val="7030A0">
                      <a:alpha val="60000"/>
                    </a:srgbClr>
                  </a:glow>
                </a:effectLst>
                <a:latin typeface="SVN-Billo" panose="00000400000000000000" pitchFamily="2" charset="0"/>
              </a:rPr>
              <a:t>Khởi động</a:t>
            </a:r>
          </a:p>
        </p:txBody>
      </p:sp>
      <p:sp>
        <p:nvSpPr>
          <p:cNvPr id="5" name="Google Shape;12;p2">
            <a:extLst>
              <a:ext uri="{FF2B5EF4-FFF2-40B4-BE49-F238E27FC236}">
                <a16:creationId xmlns:a16="http://schemas.microsoft.com/office/drawing/2014/main" id="{357B314A-F0B8-F45A-6F01-5326A013A336}"/>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 name="Google Shape;12;p2">
            <a:extLst>
              <a:ext uri="{FF2B5EF4-FFF2-40B4-BE49-F238E27FC236}">
                <a16:creationId xmlns:a16="http://schemas.microsoft.com/office/drawing/2014/main" id="{2A190D75-CB30-7BB9-717A-C7D57AEA86A2}"/>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7" name="Picture 6">
            <a:extLst>
              <a:ext uri="{FF2B5EF4-FFF2-40B4-BE49-F238E27FC236}">
                <a16:creationId xmlns:a16="http://schemas.microsoft.com/office/drawing/2014/main" id="{9B3DFF34-D068-B338-EA13-0E52F2FE09BE}"/>
              </a:ext>
            </a:extLst>
          </p:cNvPr>
          <p:cNvPicPr>
            <a:picLocks noChangeAspect="1"/>
          </p:cNvPicPr>
          <p:nvPr/>
        </p:nvPicPr>
        <p:blipFill>
          <a:blip r:embed="rId4"/>
          <a:stretch>
            <a:fillRect/>
          </a:stretch>
        </p:blipFill>
        <p:spPr>
          <a:xfrm>
            <a:off x="889320" y="1807424"/>
            <a:ext cx="10912785" cy="2078363"/>
          </a:xfrm>
          <a:prstGeom prst="rect">
            <a:avLst/>
          </a:prstGeom>
        </p:spPr>
      </p:pic>
    </p:spTree>
    <p:custDataLst>
      <p:tags r:id="rId1"/>
    </p:custDataLst>
    <p:extLst>
      <p:ext uri="{BB962C8B-B14F-4D97-AF65-F5344CB8AC3E}">
        <p14:creationId xmlns:p14="http://schemas.microsoft.com/office/powerpoint/2010/main" val="4144809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79358" y="1985528"/>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000" b="1" dirty="0" smtClean="0">
                <a:solidFill>
                  <a:srgbClr val="FF0000"/>
                </a:solidFill>
                <a:latin typeface="Times New Roman" panose="02020603050405020304" pitchFamily="18" charset="0"/>
                <a:cs typeface="Times New Roman" panose="02020603050405020304" pitchFamily="18" charset="0"/>
              </a:rPr>
              <a:t>MÔN TOÁN</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LUYỆN </a:t>
            </a:r>
            <a:r>
              <a:rPr lang="en-US" sz="4000" b="1" dirty="0">
                <a:solidFill>
                  <a:srgbClr val="7030A0"/>
                </a:solidFill>
                <a:latin typeface="Times New Roman" panose="02020603050405020304" pitchFamily="18" charset="0"/>
                <a:cs typeface="Times New Roman" panose="02020603050405020304" pitchFamily="18" charset="0"/>
              </a:rPr>
              <a:t>TẬP CHUNG</a:t>
            </a:r>
          </a:p>
          <a:p>
            <a:r>
              <a:rPr lang="en-US" sz="3200" b="1" dirty="0">
                <a:solidFill>
                  <a:srgbClr val="7030A0"/>
                </a:solidFill>
                <a:latin typeface="Times New Roman" panose="02020603050405020304" pitchFamily="18" charset="0"/>
                <a:cs typeface="Times New Roman" panose="02020603050405020304" pitchFamily="18" charset="0"/>
              </a:rPr>
              <a:t>(</a:t>
            </a:r>
            <a:r>
              <a:rPr lang="en-US" sz="3200" b="1" dirty="0" err="1">
                <a:solidFill>
                  <a:srgbClr val="7030A0"/>
                </a:solidFill>
                <a:latin typeface="Times New Roman" panose="02020603050405020304" pitchFamily="18" charset="0"/>
                <a:cs typeface="Times New Roman" panose="02020603050405020304" pitchFamily="18" charset="0"/>
              </a:rPr>
              <a:t>tiết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7030A0"/>
                </a:solidFill>
                <a:latin typeface="Times New Roman" panose="02020603050405020304" pitchFamily="18" charset="0"/>
                <a:cs typeface="Times New Roman" panose="02020603050405020304" pitchFamily="18" charset="0"/>
              </a:rPr>
              <a:t>2)</a:t>
            </a:r>
            <a:endParaRPr lang="en-US" sz="3200" b="1" dirty="0">
              <a:solidFill>
                <a:srgbClr val="7030A0"/>
              </a:solidFill>
              <a:latin typeface="Times New Roman" panose="02020603050405020304" pitchFamily="18" charset="0"/>
              <a:cs typeface="Times New Roman" panose="02020603050405020304" pitchFamily="18" charset="0"/>
            </a:endParaRPr>
          </a:p>
          <a:p>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3" name="Google Shape;12;p2">
            <a:extLst>
              <a:ext uri="{FF2B5EF4-FFF2-40B4-BE49-F238E27FC236}">
                <a16:creationId xmlns:a16="http://schemas.microsoft.com/office/drawing/2014/main" id="{80189412-3165-88FA-1180-22024313645C}"/>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 name="Google Shape;12;p2">
            <a:extLst>
              <a:ext uri="{FF2B5EF4-FFF2-40B4-BE49-F238E27FC236}">
                <a16:creationId xmlns:a16="http://schemas.microsoft.com/office/drawing/2014/main" id="{6515ADD0-F438-2A90-CED7-F4B24673BCD7}"/>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1026" name="Picture 2" descr="Dragonbox Math Apps - Empower Kids!">
            <a:extLst>
              <a:ext uri="{FF2B5EF4-FFF2-40B4-BE49-F238E27FC236}">
                <a16:creationId xmlns:a16="http://schemas.microsoft.com/office/drawing/2014/main" id="{5955B089-AAF3-104B-F4FC-2C4C733A2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956" y="5275574"/>
            <a:ext cx="2701925" cy="1357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C0E4A41-EB3D-BD20-4FE7-C25665E9136F}"/>
              </a:ext>
            </a:extLst>
          </p:cNvPr>
          <p:cNvSpPr/>
          <p:nvPr/>
        </p:nvSpPr>
        <p:spPr>
          <a:xfrm>
            <a:off x="7722081" y="6084150"/>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S/</a:t>
            </a:r>
            <a:r>
              <a:rPr lang="en-US" sz="3200" dirty="0" err="1">
                <a:solidFill>
                  <a:srgbClr val="000000"/>
                </a:solidFill>
              </a:rPr>
              <a:t>Trang</a:t>
            </a:r>
            <a:r>
              <a:rPr lang="en-US" sz="3200" dirty="0">
                <a:solidFill>
                  <a:srgbClr val="000000"/>
                </a:solidFill>
              </a:rPr>
              <a:t> </a:t>
            </a:r>
            <a:r>
              <a:rPr lang="en-US" sz="3200" dirty="0" smtClean="0">
                <a:solidFill>
                  <a:srgbClr val="000000"/>
                </a:solidFill>
              </a:rPr>
              <a:t>89</a:t>
            </a:r>
            <a:endParaRPr lang="en-US" sz="3200" dirty="0">
              <a:solidFill>
                <a:srgbClr val="000000"/>
              </a:solidFill>
            </a:endParaRPr>
          </a:p>
        </p:txBody>
      </p:sp>
      <p:sp>
        <p:nvSpPr>
          <p:cNvPr id="8" name="Rectangle 6"/>
          <p:cNvSpPr>
            <a:spLocks noChangeArrowheads="1"/>
          </p:cNvSpPr>
          <p:nvPr/>
        </p:nvSpPr>
        <p:spPr bwMode="auto">
          <a:xfrm>
            <a:off x="1194767" y="172500"/>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600" b="1" kern="1200" dirty="0">
                <a:solidFill>
                  <a:prstClr val="black"/>
                </a:solidFill>
                <a:latin typeface="Times New Roman" pitchFamily="18" charset="0"/>
                <a:cs typeface="Times New Roman" pitchFamily="18" charset="0"/>
              </a:rPr>
              <a:t>TRƯỜNG TIỂU HỌC </a:t>
            </a:r>
            <a:r>
              <a:rPr lang="en-US" sz="2600" b="1" kern="1200" dirty="0" smtClean="0">
                <a:solidFill>
                  <a:prstClr val="black"/>
                </a:solidFill>
                <a:latin typeface="Times New Roman" pitchFamily="18" charset="0"/>
                <a:cs typeface="Times New Roman" pitchFamily="18" charset="0"/>
              </a:rPr>
              <a:t>QUANG TRUNG</a:t>
            </a:r>
            <a:endParaRPr lang="en-US" sz="2600" b="1" kern="1200" dirty="0">
              <a:solidFill>
                <a:prstClr val="black"/>
              </a:solidFill>
              <a:latin typeface="Times New Roman" pitchFamily="18" charset="0"/>
              <a:cs typeface="Times New Roman" pitchFamily="18" charset="0"/>
            </a:endParaRPr>
          </a:p>
          <a:p>
            <a:pPr algn="ctr" defTabSz="912114">
              <a:buClrTx/>
              <a:defRPr/>
            </a:pPr>
            <a:r>
              <a:rPr lang="en-US" sz="2600" b="1" kern="1200" dirty="0" err="1">
                <a:solidFill>
                  <a:prstClr val="black"/>
                </a:solidFill>
                <a:latin typeface="Times New Roman" pitchFamily="18" charset="0"/>
                <a:cs typeface="Times New Roman" pitchFamily="18" charset="0"/>
              </a:rPr>
              <a:t>Sách</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kết</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nối</a:t>
            </a:r>
            <a:r>
              <a:rPr lang="en-US" sz="2600" b="1" kern="1200" dirty="0">
                <a:solidFill>
                  <a:prstClr val="black"/>
                </a:solidFill>
                <a:latin typeface="Times New Roman" pitchFamily="18" charset="0"/>
                <a:cs typeface="Times New Roman" pitchFamily="18" charset="0"/>
              </a:rPr>
              <a:t> tri </a:t>
            </a:r>
            <a:r>
              <a:rPr lang="en-US" sz="2600" b="1" kern="1200" dirty="0" err="1">
                <a:solidFill>
                  <a:prstClr val="black"/>
                </a:solidFill>
                <a:latin typeface="Times New Roman" pitchFamily="18" charset="0"/>
                <a:cs typeface="Times New Roman" pitchFamily="18" charset="0"/>
              </a:rPr>
              <a:t>thức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với</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cuộc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sống</a:t>
            </a:r>
            <a:r>
              <a:rPr lang="en-US" sz="2600" b="1" kern="1200" dirty="0">
                <a:solidFill>
                  <a:prstClr val="black"/>
                </a:solidFill>
                <a:latin typeface="Times New Roman" pitchFamily="18" charset="0"/>
                <a:cs typeface="Times New Roman" pitchFamily="18" charset="0"/>
              </a:rPr>
              <a:t> – </a:t>
            </a:r>
            <a:r>
              <a:rPr lang="en-US" sz="2600" b="1" kern="1200" dirty="0" err="1">
                <a:solidFill>
                  <a:prstClr val="black"/>
                </a:solidFill>
                <a:latin typeface="Times New Roman" pitchFamily="18" charset="0"/>
                <a:cs typeface="Times New Roman" pitchFamily="18" charset="0"/>
              </a:rPr>
              <a:t>Lớp</a:t>
            </a:r>
            <a:r>
              <a:rPr lang="en-US" sz="2600" b="1" kern="1200" dirty="0">
                <a:solidFill>
                  <a:prstClr val="black"/>
                </a:solidFill>
                <a:latin typeface="Times New Roman" pitchFamily="18" charset="0"/>
                <a:cs typeface="Times New Roman" pitchFamily="18" charset="0"/>
              </a:rPr>
              <a:t> 4</a:t>
            </a:r>
          </a:p>
          <a:p>
            <a:pPr algn="ctr" defTabSz="912114">
              <a:buClrTx/>
              <a:defRPr/>
            </a:pP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Năm</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học</a:t>
            </a:r>
            <a:r>
              <a:rPr lang="en-US" sz="2600" b="1" kern="1200" dirty="0">
                <a:solidFill>
                  <a:prstClr val="black"/>
                </a:solidFill>
                <a:latin typeface="Times New Roman" pitchFamily="18" charset="0"/>
                <a:cs typeface="Times New Roman" pitchFamily="18" charset="0"/>
              </a:rPr>
              <a:t> 2024-2025</a:t>
            </a:r>
          </a:p>
          <a:p>
            <a:pPr algn="ctr" defTabSz="912114">
              <a:buClrTx/>
              <a:defRPr/>
            </a:pPr>
            <a:r>
              <a:rPr lang="en-US" sz="2600" b="1" kern="1200" dirty="0">
                <a:solidFill>
                  <a:prstClr val="black"/>
                </a:solidFill>
                <a:latin typeface="Times New Roman" pitchFamily="18" charset="0"/>
                <a:cs typeface="Times New Roman" pitchFamily="18" charset="0"/>
                <a:sym typeface="Wingdings" panose="05000000000000000000" pitchFamily="2" charset="2"/>
              </a:rPr>
              <a:t></a:t>
            </a:r>
            <a:endParaRPr lang="en-US" sz="2600" kern="1200" dirty="0">
              <a:solidFill>
                <a:prstClr val="black"/>
              </a:solidFill>
              <a:latin typeface="Times New Roman" pitchFamily="18" charset="0"/>
              <a:cs typeface="Times New Roman" pitchFamily="18" charset="0"/>
            </a:endParaRPr>
          </a:p>
        </p:txBody>
      </p:sp>
      <p:sp>
        <p:nvSpPr>
          <p:cNvPr id="9" name="Rectangle 5"/>
          <p:cNvSpPr>
            <a:spLocks noChangeArrowheads="1"/>
          </p:cNvSpPr>
          <p:nvPr/>
        </p:nvSpPr>
        <p:spPr bwMode="auto">
          <a:xfrm>
            <a:off x="5095970" y="3879413"/>
            <a:ext cx="5472827" cy="13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defRPr/>
            </a:pPr>
            <a:endParaRPr lang="en-US" sz="3192" b="1" i="1" dirty="0">
              <a:solidFill>
                <a:srgbClr val="3333CC"/>
              </a:solidFill>
              <a:latin typeface="Times New Roman" pitchFamily="18" charset="0"/>
            </a:endParaRPr>
          </a:p>
          <a:p>
            <a:pPr algn="ctr" defTabSz="912114">
              <a:spcBef>
                <a:spcPct val="50000"/>
              </a:spcBef>
              <a:defRPr/>
            </a:pPr>
            <a:r>
              <a:rPr lang="en-US" sz="3192" b="1" i="1" dirty="0" err="1">
                <a:solidFill>
                  <a:srgbClr val="3333CC"/>
                </a:solidFill>
                <a:latin typeface="Times New Roman" pitchFamily="18" charset="0"/>
              </a:rPr>
              <a:t>Giáo</a:t>
            </a:r>
            <a:r>
              <a:rPr lang="en-US" sz="3192" b="1" i="1" dirty="0">
                <a:solidFill>
                  <a:srgbClr val="3333CC"/>
                </a:solidFill>
                <a:latin typeface="Times New Roman" pitchFamily="18" charset="0"/>
              </a:rPr>
              <a:t> viên: </a:t>
            </a:r>
            <a:r>
              <a:rPr lang="en-US" sz="3192" b="1" i="1" dirty="0" err="1" smtClean="0">
                <a:solidFill>
                  <a:srgbClr val="3333CC"/>
                </a:solidFill>
                <a:latin typeface="Times New Roman" pitchFamily="18" charset="0"/>
              </a:rPr>
              <a:t>Trịnh</a:t>
            </a:r>
            <a:r>
              <a:rPr lang="en-US" sz="3192" b="1" i="1" dirty="0" smtClean="0">
                <a:solidFill>
                  <a:srgbClr val="3333CC"/>
                </a:solidFill>
                <a:latin typeface="Times New Roman" pitchFamily="18" charset="0"/>
              </a:rPr>
              <a:t> </a:t>
            </a:r>
            <a:r>
              <a:rPr lang="en-US" sz="3192" b="1" i="1" dirty="0" err="1" smtClean="0">
                <a:solidFill>
                  <a:srgbClr val="3333CC"/>
                </a:solidFill>
                <a:latin typeface="Times New Roman" pitchFamily="18" charset="0"/>
              </a:rPr>
              <a:t>Thị</a:t>
            </a:r>
            <a:r>
              <a:rPr lang="en-US" sz="3192" b="1" i="1" dirty="0" smtClean="0">
                <a:solidFill>
                  <a:srgbClr val="3333CC"/>
                </a:solidFill>
                <a:latin typeface="Times New Roman" pitchFamily="18" charset="0"/>
              </a:rPr>
              <a:t> </a:t>
            </a:r>
            <a:r>
              <a:rPr lang="en-US" sz="3192" b="1" i="1" dirty="0" err="1" smtClean="0">
                <a:solidFill>
                  <a:srgbClr val="3333CC"/>
                </a:solidFill>
                <a:latin typeface="Times New Roman" pitchFamily="18" charset="0"/>
              </a:rPr>
              <a:t>Mơ</a:t>
            </a:r>
            <a:endParaRPr lang="en-US" sz="3192" b="1" i="1" dirty="0">
              <a:solidFill>
                <a:srgbClr val="3333CC"/>
              </a:solidFill>
              <a:latin typeface="Times New Roman" pitchFamily="18" charset="0"/>
            </a:endParaRPr>
          </a:p>
        </p:txBody>
      </p:sp>
    </p:spTree>
    <p:custDataLst>
      <p:tags r:id="rId1"/>
    </p:custDataLst>
    <p:extLst>
      <p:ext uri="{BB962C8B-B14F-4D97-AF65-F5344CB8AC3E}">
        <p14:creationId xmlns:p14="http://schemas.microsoft.com/office/powerpoint/2010/main" val="3092731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B9898D-EFDC-DB21-F5D8-67DCDB22A00D}"/>
              </a:ext>
            </a:extLst>
          </p:cNvPr>
          <p:cNvPicPr>
            <a:picLocks noChangeAspect="1"/>
          </p:cNvPicPr>
          <p:nvPr/>
        </p:nvPicPr>
        <p:blipFill>
          <a:blip r:embed="rId4"/>
          <a:stretch>
            <a:fillRect/>
          </a:stretch>
        </p:blipFill>
        <p:spPr>
          <a:xfrm>
            <a:off x="7169637" y="1475159"/>
            <a:ext cx="5047926" cy="4712616"/>
          </a:xfrm>
          <a:prstGeom prst="rect">
            <a:avLst/>
          </a:prstGeom>
        </p:spPr>
      </p:pic>
      <p:sp>
        <p:nvSpPr>
          <p:cNvPr id="3" name="TextBox 2">
            <a:extLst>
              <a:ext uri="{FF2B5EF4-FFF2-40B4-BE49-F238E27FC236}">
                <a16:creationId xmlns:a16="http://schemas.microsoft.com/office/drawing/2014/main" id="{1DC4A685-5D85-7295-D9EB-C02958E7971F}"/>
              </a:ext>
            </a:extLst>
          </p:cNvPr>
          <p:cNvSpPr txBox="1"/>
          <p:nvPr/>
        </p:nvSpPr>
        <p:spPr>
          <a:xfrm>
            <a:off x="0" y="6858000"/>
            <a:ext cx="12005187" cy="1862048"/>
          </a:xfrm>
          <a:prstGeom prst="rect">
            <a:avLst/>
          </a:prstGeom>
          <a:noFill/>
        </p:spPr>
        <p:txBody>
          <a:bodyPr wrap="square" rtlCol="0">
            <a:spAutoFit/>
          </a:bodyPr>
          <a:lstStyle/>
          <a:p>
            <a:pPr algn="ctr"/>
            <a:r>
              <a:rPr lang="en-US" sz="11500">
                <a:ln w="101600">
                  <a:solidFill>
                    <a:srgbClr val="00B050"/>
                  </a:solidFill>
                </a:ln>
                <a:solidFill>
                  <a:srgbClr val="FFFFFF"/>
                </a:solidFill>
                <a:effectLst>
                  <a:glow rad="101600">
                    <a:srgbClr val="7030A0">
                      <a:alpha val="60000"/>
                    </a:srgbClr>
                  </a:glow>
                </a:effectLst>
                <a:latin typeface="SVN-Billo" panose="00000400000000000000" pitchFamily="2" charset="0"/>
              </a:rPr>
              <a:t>Luyện tập</a:t>
            </a:r>
          </a:p>
        </p:txBody>
      </p:sp>
      <p:pic>
        <p:nvPicPr>
          <p:cNvPr id="5" name="Picture 4">
            <a:extLst>
              <a:ext uri="{FF2B5EF4-FFF2-40B4-BE49-F238E27FC236}">
                <a16:creationId xmlns:a16="http://schemas.microsoft.com/office/drawing/2014/main" id="{09D379F6-B085-264C-74D7-E0F6934428F2}"/>
              </a:ext>
            </a:extLst>
          </p:cNvPr>
          <p:cNvPicPr>
            <a:picLocks noChangeAspect="1"/>
          </p:cNvPicPr>
          <p:nvPr/>
        </p:nvPicPr>
        <p:blipFill>
          <a:blip r:embed="rId5"/>
          <a:stretch>
            <a:fillRect/>
          </a:stretch>
        </p:blipFill>
        <p:spPr>
          <a:xfrm>
            <a:off x="-1768963" y="2329350"/>
            <a:ext cx="12004064" cy="1932599"/>
          </a:xfrm>
          <a:prstGeom prst="rect">
            <a:avLst/>
          </a:prstGeom>
        </p:spPr>
      </p:pic>
    </p:spTree>
    <p:custDataLst>
      <p:tags r:id="rId1"/>
    </p:custDataLst>
    <p:extLst>
      <p:ext uri="{BB962C8B-B14F-4D97-AF65-F5344CB8AC3E}">
        <p14:creationId xmlns:p14="http://schemas.microsoft.com/office/powerpoint/2010/main" val="902868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620066" y="403465"/>
            <a:ext cx="10536694" cy="646331"/>
          </a:xfrm>
          <a:prstGeom prst="rect">
            <a:avLst/>
          </a:prstGeom>
          <a:noFill/>
        </p:spPr>
        <p:txBody>
          <a:bodyPr wrap="square" rtlCol="0">
            <a:spAutoFit/>
          </a:bodyPr>
          <a:lstStyle/>
          <a:p>
            <a:pPr algn="just">
              <a:spcBef>
                <a:spcPts val="1200"/>
              </a:spcBef>
              <a:spcAft>
                <a:spcPts val="600"/>
              </a:spcAft>
            </a:pPr>
            <a:r>
              <a:rPr lang="en-US" sz="3600" b="1"/>
              <a:t>1. Đặt tính rồi tính.</a:t>
            </a:r>
            <a:endParaRPr lang="en-US" sz="3600"/>
          </a:p>
        </p:txBody>
      </p:sp>
      <p:pic>
        <p:nvPicPr>
          <p:cNvPr id="4" name="Picture 3">
            <a:extLst>
              <a:ext uri="{FF2B5EF4-FFF2-40B4-BE49-F238E27FC236}">
                <a16:creationId xmlns:a16="http://schemas.microsoft.com/office/drawing/2014/main" id="{E91A1F34-CB56-D420-857F-8669F8628EE9}"/>
              </a:ext>
            </a:extLst>
          </p:cNvPr>
          <p:cNvPicPr>
            <a:picLocks noChangeAspect="1"/>
          </p:cNvPicPr>
          <p:nvPr/>
        </p:nvPicPr>
        <p:blipFill rotWithShape="1">
          <a:blip r:embed="rId4"/>
          <a:srcRect t="21092"/>
          <a:stretch/>
        </p:blipFill>
        <p:spPr>
          <a:xfrm>
            <a:off x="509647" y="1540042"/>
            <a:ext cx="11078373" cy="20654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12995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B549C-8E7B-45F1-07C5-107D082F2AAA}"/>
              </a:ext>
            </a:extLst>
          </p:cNvPr>
          <p:cNvSpPr txBox="1"/>
          <p:nvPr/>
        </p:nvSpPr>
        <p:spPr>
          <a:xfrm>
            <a:off x="2472377" y="1443166"/>
            <a:ext cx="400088" cy="584775"/>
          </a:xfrm>
          <a:prstGeom prst="rect">
            <a:avLst/>
          </a:prstGeom>
          <a:noFill/>
        </p:spPr>
        <p:txBody>
          <a:bodyPr wrap="square" rtlCol="0">
            <a:spAutoFit/>
          </a:bodyPr>
          <a:lstStyle/>
          <a:p>
            <a:pPr algn="just">
              <a:spcBef>
                <a:spcPts val="1200"/>
              </a:spcBef>
              <a:spcAft>
                <a:spcPts val="600"/>
              </a:spcAft>
            </a:pPr>
            <a:r>
              <a:rPr lang="en-US" sz="3200"/>
              <a:t>+</a:t>
            </a:r>
          </a:p>
        </p:txBody>
      </p:sp>
      <p:sp>
        <p:nvSpPr>
          <p:cNvPr id="4" name="TextBox 3">
            <a:extLst>
              <a:ext uri="{FF2B5EF4-FFF2-40B4-BE49-F238E27FC236}">
                <a16:creationId xmlns:a16="http://schemas.microsoft.com/office/drawing/2014/main" id="{5FFDA26D-55F3-E133-BD0F-593275281CF2}"/>
              </a:ext>
            </a:extLst>
          </p:cNvPr>
          <p:cNvSpPr txBox="1"/>
          <p:nvPr/>
        </p:nvSpPr>
        <p:spPr>
          <a:xfrm>
            <a:off x="2872465" y="1863730"/>
            <a:ext cx="1489985" cy="584775"/>
          </a:xfrm>
          <a:prstGeom prst="rect">
            <a:avLst/>
          </a:prstGeom>
          <a:noFill/>
        </p:spPr>
        <p:txBody>
          <a:bodyPr wrap="square" rtlCol="0">
            <a:spAutoFit/>
          </a:bodyPr>
          <a:lstStyle/>
          <a:p>
            <a:pPr algn="just">
              <a:spcBef>
                <a:spcPts val="1200"/>
              </a:spcBef>
              <a:spcAft>
                <a:spcPts val="600"/>
              </a:spcAft>
            </a:pPr>
            <a:r>
              <a:rPr lang="en-US" sz="3200"/>
              <a:t>12 533</a:t>
            </a:r>
          </a:p>
        </p:txBody>
      </p:sp>
      <p:sp>
        <p:nvSpPr>
          <p:cNvPr id="5" name="TextBox 4">
            <a:extLst>
              <a:ext uri="{FF2B5EF4-FFF2-40B4-BE49-F238E27FC236}">
                <a16:creationId xmlns:a16="http://schemas.microsoft.com/office/drawing/2014/main" id="{D687EAAB-E9DB-EB4F-8536-54A2A3E04112}"/>
              </a:ext>
            </a:extLst>
          </p:cNvPr>
          <p:cNvSpPr txBox="1"/>
          <p:nvPr/>
        </p:nvSpPr>
        <p:spPr>
          <a:xfrm>
            <a:off x="2872465" y="1022602"/>
            <a:ext cx="1489985" cy="584775"/>
          </a:xfrm>
          <a:prstGeom prst="rect">
            <a:avLst/>
          </a:prstGeom>
          <a:noFill/>
        </p:spPr>
        <p:txBody>
          <a:bodyPr wrap="square" rtlCol="0">
            <a:spAutoFit/>
          </a:bodyPr>
          <a:lstStyle/>
          <a:p>
            <a:pPr algn="just">
              <a:spcBef>
                <a:spcPts val="1200"/>
              </a:spcBef>
              <a:spcAft>
                <a:spcPts val="600"/>
              </a:spcAft>
            </a:pPr>
            <a:r>
              <a:rPr lang="en-US" sz="3200"/>
              <a:t>83 738</a:t>
            </a:r>
          </a:p>
        </p:txBody>
      </p:sp>
      <p:cxnSp>
        <p:nvCxnSpPr>
          <p:cNvPr id="6" name="Straight Connector 5">
            <a:extLst>
              <a:ext uri="{FF2B5EF4-FFF2-40B4-BE49-F238E27FC236}">
                <a16:creationId xmlns:a16="http://schemas.microsoft.com/office/drawing/2014/main" id="{BA756F2A-C94C-83AB-A2DE-D8E0A84AB272}"/>
              </a:ext>
            </a:extLst>
          </p:cNvPr>
          <p:cNvCxnSpPr>
            <a:cxnSpLocks/>
          </p:cNvCxnSpPr>
          <p:nvPr/>
        </p:nvCxnSpPr>
        <p:spPr>
          <a:xfrm>
            <a:off x="2519550" y="2486605"/>
            <a:ext cx="171926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D65EC99-1A40-F359-C08D-69EFAEFD1B2D}"/>
              </a:ext>
            </a:extLst>
          </p:cNvPr>
          <p:cNvSpPr txBox="1"/>
          <p:nvPr/>
        </p:nvSpPr>
        <p:spPr>
          <a:xfrm>
            <a:off x="862936" y="300071"/>
            <a:ext cx="11298902" cy="646331"/>
          </a:xfrm>
          <a:prstGeom prst="rect">
            <a:avLst/>
          </a:prstGeom>
          <a:noFill/>
        </p:spPr>
        <p:txBody>
          <a:bodyPr wrap="square" rtlCol="0">
            <a:spAutoFit/>
          </a:bodyPr>
          <a:lstStyle/>
          <a:p>
            <a:pPr algn="just">
              <a:spcBef>
                <a:spcPts val="1200"/>
              </a:spcBef>
              <a:spcAft>
                <a:spcPts val="600"/>
              </a:spcAft>
            </a:pPr>
            <a:r>
              <a:rPr lang="en-US" sz="3600" b="1"/>
              <a:t>1. Đặt tính rồi tính.</a:t>
            </a:r>
            <a:endParaRPr lang="en-US" sz="3600"/>
          </a:p>
        </p:txBody>
      </p:sp>
      <p:sp>
        <p:nvSpPr>
          <p:cNvPr id="9" name="TextBox 8">
            <a:extLst>
              <a:ext uri="{FF2B5EF4-FFF2-40B4-BE49-F238E27FC236}">
                <a16:creationId xmlns:a16="http://schemas.microsoft.com/office/drawing/2014/main" id="{2E066080-523A-6FE0-84C8-B7A82567D16F}"/>
              </a:ext>
            </a:extLst>
          </p:cNvPr>
          <p:cNvSpPr txBox="1"/>
          <p:nvPr/>
        </p:nvSpPr>
        <p:spPr>
          <a:xfrm>
            <a:off x="2872465" y="2637921"/>
            <a:ext cx="1489985" cy="584775"/>
          </a:xfrm>
          <a:prstGeom prst="rect">
            <a:avLst/>
          </a:prstGeom>
          <a:solidFill>
            <a:srgbClr val="C7ECDE"/>
          </a:solidFill>
        </p:spPr>
        <p:txBody>
          <a:bodyPr wrap="square" rtlCol="0">
            <a:spAutoFit/>
          </a:bodyPr>
          <a:lstStyle/>
          <a:p>
            <a:pPr algn="just">
              <a:spcBef>
                <a:spcPts val="1200"/>
              </a:spcBef>
              <a:spcAft>
                <a:spcPts val="600"/>
              </a:spcAft>
            </a:pPr>
            <a:r>
              <a:rPr lang="en-US" sz="3200"/>
              <a:t>96 271</a:t>
            </a:r>
          </a:p>
        </p:txBody>
      </p:sp>
      <p:sp>
        <p:nvSpPr>
          <p:cNvPr id="10" name="TextBox 9">
            <a:extLst>
              <a:ext uri="{FF2B5EF4-FFF2-40B4-BE49-F238E27FC236}">
                <a16:creationId xmlns:a16="http://schemas.microsoft.com/office/drawing/2014/main" id="{0679664E-7B11-967A-F6B4-F1376A5326F8}"/>
              </a:ext>
            </a:extLst>
          </p:cNvPr>
          <p:cNvSpPr txBox="1"/>
          <p:nvPr/>
        </p:nvSpPr>
        <p:spPr>
          <a:xfrm>
            <a:off x="6652381" y="1443166"/>
            <a:ext cx="400088" cy="584775"/>
          </a:xfrm>
          <a:prstGeom prst="rect">
            <a:avLst/>
          </a:prstGeom>
          <a:noFill/>
        </p:spPr>
        <p:txBody>
          <a:bodyPr wrap="square" rtlCol="0">
            <a:spAutoFit/>
          </a:bodyPr>
          <a:lstStyle/>
          <a:p>
            <a:pPr algn="just">
              <a:spcBef>
                <a:spcPts val="1200"/>
              </a:spcBef>
              <a:spcAft>
                <a:spcPts val="600"/>
              </a:spcAft>
            </a:pPr>
            <a:r>
              <a:rPr lang="en-US" sz="3200"/>
              <a:t>+</a:t>
            </a:r>
          </a:p>
        </p:txBody>
      </p:sp>
      <p:sp>
        <p:nvSpPr>
          <p:cNvPr id="11" name="TextBox 10">
            <a:extLst>
              <a:ext uri="{FF2B5EF4-FFF2-40B4-BE49-F238E27FC236}">
                <a16:creationId xmlns:a16="http://schemas.microsoft.com/office/drawing/2014/main" id="{E780129F-ADA4-7E87-0821-E413355F45DE}"/>
              </a:ext>
            </a:extLst>
          </p:cNvPr>
          <p:cNvSpPr txBox="1"/>
          <p:nvPr/>
        </p:nvSpPr>
        <p:spPr>
          <a:xfrm>
            <a:off x="7052468" y="1863729"/>
            <a:ext cx="1828800" cy="584775"/>
          </a:xfrm>
          <a:prstGeom prst="rect">
            <a:avLst/>
          </a:prstGeom>
          <a:noFill/>
        </p:spPr>
        <p:txBody>
          <a:bodyPr wrap="square" rtlCol="0">
            <a:spAutoFit/>
          </a:bodyPr>
          <a:lstStyle/>
          <a:p>
            <a:pPr algn="just">
              <a:spcBef>
                <a:spcPts val="1200"/>
              </a:spcBef>
              <a:spcAft>
                <a:spcPts val="600"/>
              </a:spcAft>
            </a:pPr>
            <a:r>
              <a:rPr lang="en-US" sz="3200"/>
              <a:t>902 138</a:t>
            </a:r>
          </a:p>
        </p:txBody>
      </p:sp>
      <p:sp>
        <p:nvSpPr>
          <p:cNvPr id="12" name="TextBox 11">
            <a:extLst>
              <a:ext uri="{FF2B5EF4-FFF2-40B4-BE49-F238E27FC236}">
                <a16:creationId xmlns:a16="http://schemas.microsoft.com/office/drawing/2014/main" id="{2B1DA809-9846-CA3F-032A-313892E261C1}"/>
              </a:ext>
            </a:extLst>
          </p:cNvPr>
          <p:cNvSpPr txBox="1"/>
          <p:nvPr/>
        </p:nvSpPr>
        <p:spPr>
          <a:xfrm>
            <a:off x="7052468" y="1022602"/>
            <a:ext cx="1828800" cy="584775"/>
          </a:xfrm>
          <a:prstGeom prst="rect">
            <a:avLst/>
          </a:prstGeom>
          <a:noFill/>
        </p:spPr>
        <p:txBody>
          <a:bodyPr wrap="square" rtlCol="0">
            <a:spAutoFit/>
          </a:bodyPr>
          <a:lstStyle/>
          <a:p>
            <a:pPr algn="just">
              <a:spcBef>
                <a:spcPts val="1200"/>
              </a:spcBef>
              <a:spcAft>
                <a:spcPts val="600"/>
              </a:spcAft>
            </a:pPr>
            <a:r>
              <a:rPr lang="en-US" sz="3200"/>
              <a:t>137 736</a:t>
            </a:r>
          </a:p>
        </p:txBody>
      </p:sp>
      <p:cxnSp>
        <p:nvCxnSpPr>
          <p:cNvPr id="13" name="Straight Connector 12">
            <a:extLst>
              <a:ext uri="{FF2B5EF4-FFF2-40B4-BE49-F238E27FC236}">
                <a16:creationId xmlns:a16="http://schemas.microsoft.com/office/drawing/2014/main" id="{64AB3017-7961-375E-22A2-578A0E2558CB}"/>
              </a:ext>
            </a:extLst>
          </p:cNvPr>
          <p:cNvCxnSpPr>
            <a:cxnSpLocks/>
          </p:cNvCxnSpPr>
          <p:nvPr/>
        </p:nvCxnSpPr>
        <p:spPr>
          <a:xfrm>
            <a:off x="6616523" y="2448504"/>
            <a:ext cx="21984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C0275C-A35A-DD25-F109-0FB2E5E69507}"/>
              </a:ext>
            </a:extLst>
          </p:cNvPr>
          <p:cNvSpPr txBox="1"/>
          <p:nvPr/>
        </p:nvSpPr>
        <p:spPr>
          <a:xfrm>
            <a:off x="6722739" y="2630746"/>
            <a:ext cx="2589818" cy="584775"/>
          </a:xfrm>
          <a:prstGeom prst="rect">
            <a:avLst/>
          </a:prstGeom>
          <a:solidFill>
            <a:srgbClr val="C7ECDE"/>
          </a:solidFill>
        </p:spPr>
        <p:txBody>
          <a:bodyPr wrap="square" rtlCol="0">
            <a:spAutoFit/>
          </a:bodyPr>
          <a:lstStyle/>
          <a:p>
            <a:pPr algn="just">
              <a:spcBef>
                <a:spcPts val="1200"/>
              </a:spcBef>
              <a:spcAft>
                <a:spcPts val="600"/>
              </a:spcAft>
            </a:pPr>
            <a:r>
              <a:rPr lang="en-US" sz="3200"/>
              <a:t>1 039 874</a:t>
            </a:r>
          </a:p>
        </p:txBody>
      </p:sp>
      <p:sp>
        <p:nvSpPr>
          <p:cNvPr id="15" name="TextBox 14">
            <a:extLst>
              <a:ext uri="{FF2B5EF4-FFF2-40B4-BE49-F238E27FC236}">
                <a16:creationId xmlns:a16="http://schemas.microsoft.com/office/drawing/2014/main" id="{A1184D57-3DD5-D235-4667-3D8F66AC3D07}"/>
              </a:ext>
            </a:extLst>
          </p:cNvPr>
          <p:cNvSpPr txBox="1"/>
          <p:nvPr/>
        </p:nvSpPr>
        <p:spPr>
          <a:xfrm>
            <a:off x="2348742" y="4230100"/>
            <a:ext cx="400088" cy="584775"/>
          </a:xfrm>
          <a:prstGeom prst="rect">
            <a:avLst/>
          </a:prstGeom>
          <a:noFill/>
        </p:spPr>
        <p:txBody>
          <a:bodyPr wrap="square" rtlCol="0">
            <a:spAutoFit/>
          </a:bodyPr>
          <a:lstStyle/>
          <a:p>
            <a:pPr algn="just">
              <a:spcBef>
                <a:spcPts val="1200"/>
              </a:spcBef>
              <a:spcAft>
                <a:spcPts val="600"/>
              </a:spcAft>
            </a:pPr>
            <a:r>
              <a:rPr lang="en-US" sz="3200"/>
              <a:t>–</a:t>
            </a:r>
          </a:p>
        </p:txBody>
      </p:sp>
      <p:sp>
        <p:nvSpPr>
          <p:cNvPr id="16" name="TextBox 15">
            <a:extLst>
              <a:ext uri="{FF2B5EF4-FFF2-40B4-BE49-F238E27FC236}">
                <a16:creationId xmlns:a16="http://schemas.microsoft.com/office/drawing/2014/main" id="{C3F278DB-F31C-FBAA-A798-3E6777AAD196}"/>
              </a:ext>
            </a:extLst>
          </p:cNvPr>
          <p:cNvSpPr txBox="1"/>
          <p:nvPr/>
        </p:nvSpPr>
        <p:spPr>
          <a:xfrm>
            <a:off x="2748830" y="4650664"/>
            <a:ext cx="1719265" cy="584775"/>
          </a:xfrm>
          <a:prstGeom prst="rect">
            <a:avLst/>
          </a:prstGeom>
          <a:noFill/>
        </p:spPr>
        <p:txBody>
          <a:bodyPr wrap="square" rtlCol="0">
            <a:spAutoFit/>
          </a:bodyPr>
          <a:lstStyle/>
          <a:p>
            <a:pPr algn="just">
              <a:spcBef>
                <a:spcPts val="1200"/>
              </a:spcBef>
              <a:spcAft>
                <a:spcPts val="600"/>
              </a:spcAft>
            </a:pPr>
            <a:r>
              <a:rPr lang="en-US" sz="3200"/>
              <a:t>83 738</a:t>
            </a:r>
          </a:p>
        </p:txBody>
      </p:sp>
      <p:sp>
        <p:nvSpPr>
          <p:cNvPr id="17" name="TextBox 16">
            <a:extLst>
              <a:ext uri="{FF2B5EF4-FFF2-40B4-BE49-F238E27FC236}">
                <a16:creationId xmlns:a16="http://schemas.microsoft.com/office/drawing/2014/main" id="{F763DDC9-5A48-7C31-C1F4-CF667DF819D2}"/>
              </a:ext>
            </a:extLst>
          </p:cNvPr>
          <p:cNvSpPr txBox="1"/>
          <p:nvPr/>
        </p:nvSpPr>
        <p:spPr>
          <a:xfrm>
            <a:off x="2748830" y="3809536"/>
            <a:ext cx="1719265" cy="584775"/>
          </a:xfrm>
          <a:prstGeom prst="rect">
            <a:avLst/>
          </a:prstGeom>
          <a:noFill/>
        </p:spPr>
        <p:txBody>
          <a:bodyPr wrap="square" rtlCol="0">
            <a:spAutoFit/>
          </a:bodyPr>
          <a:lstStyle/>
          <a:p>
            <a:pPr algn="just">
              <a:spcBef>
                <a:spcPts val="1200"/>
              </a:spcBef>
              <a:spcAft>
                <a:spcPts val="600"/>
              </a:spcAft>
            </a:pPr>
            <a:r>
              <a:rPr lang="en-US" sz="3200"/>
              <a:t>96 271</a:t>
            </a:r>
          </a:p>
        </p:txBody>
      </p:sp>
      <p:cxnSp>
        <p:nvCxnSpPr>
          <p:cNvPr id="18" name="Straight Connector 17">
            <a:extLst>
              <a:ext uri="{FF2B5EF4-FFF2-40B4-BE49-F238E27FC236}">
                <a16:creationId xmlns:a16="http://schemas.microsoft.com/office/drawing/2014/main" id="{525F2759-0630-7CD6-8BAA-9991A47AE58C}"/>
              </a:ext>
            </a:extLst>
          </p:cNvPr>
          <p:cNvCxnSpPr>
            <a:cxnSpLocks/>
          </p:cNvCxnSpPr>
          <p:nvPr/>
        </p:nvCxnSpPr>
        <p:spPr>
          <a:xfrm>
            <a:off x="2395915" y="5273539"/>
            <a:ext cx="207218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764BDDA-6EA9-EE4A-4E98-A103064FDAB0}"/>
              </a:ext>
            </a:extLst>
          </p:cNvPr>
          <p:cNvSpPr txBox="1"/>
          <p:nvPr/>
        </p:nvSpPr>
        <p:spPr>
          <a:xfrm>
            <a:off x="2748830" y="5390224"/>
            <a:ext cx="1719265" cy="584775"/>
          </a:xfrm>
          <a:prstGeom prst="rect">
            <a:avLst/>
          </a:prstGeom>
          <a:noFill/>
        </p:spPr>
        <p:txBody>
          <a:bodyPr wrap="square" rtlCol="0">
            <a:spAutoFit/>
          </a:bodyPr>
          <a:lstStyle/>
          <a:p>
            <a:pPr algn="just">
              <a:spcBef>
                <a:spcPts val="1200"/>
              </a:spcBef>
              <a:spcAft>
                <a:spcPts val="600"/>
              </a:spcAft>
            </a:pPr>
            <a:r>
              <a:rPr lang="en-US" sz="3200"/>
              <a:t>12 533</a:t>
            </a:r>
          </a:p>
        </p:txBody>
      </p:sp>
      <p:sp>
        <p:nvSpPr>
          <p:cNvPr id="20" name="TextBox 19">
            <a:extLst>
              <a:ext uri="{FF2B5EF4-FFF2-40B4-BE49-F238E27FC236}">
                <a16:creationId xmlns:a16="http://schemas.microsoft.com/office/drawing/2014/main" id="{AB7827E3-1306-38C7-C0FD-2C45A5BE0FC1}"/>
              </a:ext>
            </a:extLst>
          </p:cNvPr>
          <p:cNvSpPr txBox="1"/>
          <p:nvPr/>
        </p:nvSpPr>
        <p:spPr>
          <a:xfrm>
            <a:off x="6528746" y="4230100"/>
            <a:ext cx="400088" cy="584775"/>
          </a:xfrm>
          <a:prstGeom prst="rect">
            <a:avLst/>
          </a:prstGeom>
          <a:noFill/>
        </p:spPr>
        <p:txBody>
          <a:bodyPr wrap="square" rtlCol="0">
            <a:spAutoFit/>
          </a:bodyPr>
          <a:lstStyle/>
          <a:p>
            <a:pPr algn="just">
              <a:spcBef>
                <a:spcPts val="1200"/>
              </a:spcBef>
              <a:spcAft>
                <a:spcPts val="600"/>
              </a:spcAft>
            </a:pPr>
            <a:r>
              <a:rPr lang="en-US" sz="3200"/>
              <a:t>–</a:t>
            </a:r>
          </a:p>
        </p:txBody>
      </p:sp>
      <p:sp>
        <p:nvSpPr>
          <p:cNvPr id="21" name="TextBox 20">
            <a:extLst>
              <a:ext uri="{FF2B5EF4-FFF2-40B4-BE49-F238E27FC236}">
                <a16:creationId xmlns:a16="http://schemas.microsoft.com/office/drawing/2014/main" id="{2E9E35E1-526F-A229-47CF-FFD580547966}"/>
              </a:ext>
            </a:extLst>
          </p:cNvPr>
          <p:cNvSpPr txBox="1"/>
          <p:nvPr/>
        </p:nvSpPr>
        <p:spPr>
          <a:xfrm>
            <a:off x="7262999" y="4650664"/>
            <a:ext cx="1726486" cy="584775"/>
          </a:xfrm>
          <a:prstGeom prst="rect">
            <a:avLst/>
          </a:prstGeom>
          <a:noFill/>
        </p:spPr>
        <p:txBody>
          <a:bodyPr wrap="square" rtlCol="0">
            <a:spAutoFit/>
          </a:bodyPr>
          <a:lstStyle/>
          <a:p>
            <a:pPr algn="just">
              <a:spcBef>
                <a:spcPts val="1200"/>
              </a:spcBef>
              <a:spcAft>
                <a:spcPts val="600"/>
              </a:spcAft>
            </a:pPr>
            <a:r>
              <a:rPr lang="en-US" sz="3200"/>
              <a:t>902 138</a:t>
            </a:r>
          </a:p>
        </p:txBody>
      </p:sp>
      <p:sp>
        <p:nvSpPr>
          <p:cNvPr id="22" name="TextBox 21">
            <a:extLst>
              <a:ext uri="{FF2B5EF4-FFF2-40B4-BE49-F238E27FC236}">
                <a16:creationId xmlns:a16="http://schemas.microsoft.com/office/drawing/2014/main" id="{15E7E487-09B2-A767-1C3F-F44330B54019}"/>
              </a:ext>
            </a:extLst>
          </p:cNvPr>
          <p:cNvSpPr txBox="1"/>
          <p:nvPr/>
        </p:nvSpPr>
        <p:spPr>
          <a:xfrm>
            <a:off x="6928833" y="3809536"/>
            <a:ext cx="2047381" cy="584775"/>
          </a:xfrm>
          <a:prstGeom prst="rect">
            <a:avLst/>
          </a:prstGeom>
          <a:noFill/>
        </p:spPr>
        <p:txBody>
          <a:bodyPr wrap="square" rtlCol="0">
            <a:spAutoFit/>
          </a:bodyPr>
          <a:lstStyle/>
          <a:p>
            <a:pPr algn="just">
              <a:spcBef>
                <a:spcPts val="1200"/>
              </a:spcBef>
              <a:spcAft>
                <a:spcPts val="600"/>
              </a:spcAft>
            </a:pPr>
            <a:r>
              <a:rPr lang="en-US" sz="3200"/>
              <a:t>1 039 874</a:t>
            </a:r>
          </a:p>
        </p:txBody>
      </p:sp>
      <p:cxnSp>
        <p:nvCxnSpPr>
          <p:cNvPr id="23" name="Straight Connector 22">
            <a:extLst>
              <a:ext uri="{FF2B5EF4-FFF2-40B4-BE49-F238E27FC236}">
                <a16:creationId xmlns:a16="http://schemas.microsoft.com/office/drawing/2014/main" id="{C081DABE-43D3-B4CE-AE97-36AEE11F7D47}"/>
              </a:ext>
            </a:extLst>
          </p:cNvPr>
          <p:cNvCxnSpPr>
            <a:cxnSpLocks/>
          </p:cNvCxnSpPr>
          <p:nvPr/>
        </p:nvCxnSpPr>
        <p:spPr>
          <a:xfrm>
            <a:off x="6494294" y="5273539"/>
            <a:ext cx="2477331"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CF034BC-09C7-5FE3-A4A9-5C6100C60C5D}"/>
              </a:ext>
            </a:extLst>
          </p:cNvPr>
          <p:cNvSpPr txBox="1"/>
          <p:nvPr/>
        </p:nvSpPr>
        <p:spPr>
          <a:xfrm>
            <a:off x="7255777" y="5437699"/>
            <a:ext cx="1726487" cy="584775"/>
          </a:xfrm>
          <a:prstGeom prst="rect">
            <a:avLst/>
          </a:prstGeom>
          <a:noFill/>
        </p:spPr>
        <p:txBody>
          <a:bodyPr wrap="square" rtlCol="0">
            <a:spAutoFit/>
          </a:bodyPr>
          <a:lstStyle/>
          <a:p>
            <a:pPr algn="just">
              <a:spcBef>
                <a:spcPts val="1200"/>
              </a:spcBef>
              <a:spcAft>
                <a:spcPts val="600"/>
              </a:spcAft>
            </a:pPr>
            <a:r>
              <a:rPr lang="en-US" sz="3200"/>
              <a:t>137 736</a:t>
            </a:r>
          </a:p>
        </p:txBody>
      </p:sp>
      <p:sp>
        <p:nvSpPr>
          <p:cNvPr id="30" name="TextBox 29">
            <a:extLst>
              <a:ext uri="{FF2B5EF4-FFF2-40B4-BE49-F238E27FC236}">
                <a16:creationId xmlns:a16="http://schemas.microsoft.com/office/drawing/2014/main" id="{3A4CFEDD-0572-3AAD-5989-015BE0EA7CE6}"/>
              </a:ext>
            </a:extLst>
          </p:cNvPr>
          <p:cNvSpPr txBox="1"/>
          <p:nvPr/>
        </p:nvSpPr>
        <p:spPr>
          <a:xfrm>
            <a:off x="4000717" y="2637921"/>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31" name="TextBox 30">
            <a:extLst>
              <a:ext uri="{FF2B5EF4-FFF2-40B4-BE49-F238E27FC236}">
                <a16:creationId xmlns:a16="http://schemas.microsoft.com/office/drawing/2014/main" id="{CB314C6A-9B15-55B5-E0C5-9511148F92C9}"/>
              </a:ext>
            </a:extLst>
          </p:cNvPr>
          <p:cNvSpPr txBox="1"/>
          <p:nvPr/>
        </p:nvSpPr>
        <p:spPr>
          <a:xfrm>
            <a:off x="3762619" y="2637921"/>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32" name="TextBox 31">
            <a:extLst>
              <a:ext uri="{FF2B5EF4-FFF2-40B4-BE49-F238E27FC236}">
                <a16:creationId xmlns:a16="http://schemas.microsoft.com/office/drawing/2014/main" id="{06A0DC11-0F0D-9896-5405-739459B11D29}"/>
              </a:ext>
            </a:extLst>
          </p:cNvPr>
          <p:cNvSpPr txBox="1"/>
          <p:nvPr/>
        </p:nvSpPr>
        <p:spPr>
          <a:xfrm>
            <a:off x="3524521" y="2637921"/>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33" name="TextBox 32">
            <a:extLst>
              <a:ext uri="{FF2B5EF4-FFF2-40B4-BE49-F238E27FC236}">
                <a16:creationId xmlns:a16="http://schemas.microsoft.com/office/drawing/2014/main" id="{EC620F43-A5E6-88AE-9D75-A0D425C25F20}"/>
              </a:ext>
            </a:extLst>
          </p:cNvPr>
          <p:cNvSpPr txBox="1"/>
          <p:nvPr/>
        </p:nvSpPr>
        <p:spPr>
          <a:xfrm>
            <a:off x="3184680" y="2637921"/>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34" name="TextBox 33">
            <a:extLst>
              <a:ext uri="{FF2B5EF4-FFF2-40B4-BE49-F238E27FC236}">
                <a16:creationId xmlns:a16="http://schemas.microsoft.com/office/drawing/2014/main" id="{9359E679-E1A6-C835-1100-D36788ECC2C6}"/>
              </a:ext>
            </a:extLst>
          </p:cNvPr>
          <p:cNvSpPr txBox="1"/>
          <p:nvPr/>
        </p:nvSpPr>
        <p:spPr>
          <a:xfrm>
            <a:off x="2946582" y="2637921"/>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pic>
        <p:nvPicPr>
          <p:cNvPr id="2" name="Picture 1">
            <a:extLst>
              <a:ext uri="{FF2B5EF4-FFF2-40B4-BE49-F238E27FC236}">
                <a16:creationId xmlns:a16="http://schemas.microsoft.com/office/drawing/2014/main" id="{448FD4F0-1F4A-2BF6-107C-D23D0FEEEBF8}"/>
              </a:ext>
            </a:extLst>
          </p:cNvPr>
          <p:cNvPicPr>
            <a:picLocks noChangeAspect="1"/>
          </p:cNvPicPr>
          <p:nvPr/>
        </p:nvPicPr>
        <p:blipFill rotWithShape="1">
          <a:blip r:embed="rId6"/>
          <a:srcRect t="21092"/>
          <a:stretch/>
        </p:blipFill>
        <p:spPr>
          <a:xfrm>
            <a:off x="313132" y="7065862"/>
            <a:ext cx="11078373" cy="2065421"/>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633166B5-567D-57AF-808B-492B54D5B286}"/>
              </a:ext>
            </a:extLst>
          </p:cNvPr>
          <p:cNvSpPr txBox="1"/>
          <p:nvPr/>
        </p:nvSpPr>
        <p:spPr>
          <a:xfrm>
            <a:off x="3862618" y="5390224"/>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29" name="TextBox 28">
            <a:extLst>
              <a:ext uri="{FF2B5EF4-FFF2-40B4-BE49-F238E27FC236}">
                <a16:creationId xmlns:a16="http://schemas.microsoft.com/office/drawing/2014/main" id="{0C7E740A-8E3F-8DB9-98C4-2A50D4743F74}"/>
              </a:ext>
            </a:extLst>
          </p:cNvPr>
          <p:cNvSpPr txBox="1"/>
          <p:nvPr/>
        </p:nvSpPr>
        <p:spPr>
          <a:xfrm>
            <a:off x="3608195" y="5390224"/>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35" name="TextBox 34">
            <a:extLst>
              <a:ext uri="{FF2B5EF4-FFF2-40B4-BE49-F238E27FC236}">
                <a16:creationId xmlns:a16="http://schemas.microsoft.com/office/drawing/2014/main" id="{11B1B620-8264-4993-9AF7-EC1E584B4CA8}"/>
              </a:ext>
            </a:extLst>
          </p:cNvPr>
          <p:cNvSpPr txBox="1"/>
          <p:nvPr/>
        </p:nvSpPr>
        <p:spPr>
          <a:xfrm>
            <a:off x="3374636" y="5390224"/>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36" name="TextBox 35">
            <a:extLst>
              <a:ext uri="{FF2B5EF4-FFF2-40B4-BE49-F238E27FC236}">
                <a16:creationId xmlns:a16="http://schemas.microsoft.com/office/drawing/2014/main" id="{D4977A94-883D-4DFF-0DA0-3AC9B42BC52C}"/>
              </a:ext>
            </a:extLst>
          </p:cNvPr>
          <p:cNvSpPr txBox="1"/>
          <p:nvPr/>
        </p:nvSpPr>
        <p:spPr>
          <a:xfrm>
            <a:off x="3055807" y="5390224"/>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42" name="TextBox 41">
            <a:extLst>
              <a:ext uri="{FF2B5EF4-FFF2-40B4-BE49-F238E27FC236}">
                <a16:creationId xmlns:a16="http://schemas.microsoft.com/office/drawing/2014/main" id="{5291545A-6C7E-8F3D-6E22-7CE3F2A6649D}"/>
              </a:ext>
            </a:extLst>
          </p:cNvPr>
          <p:cNvSpPr txBox="1"/>
          <p:nvPr/>
        </p:nvSpPr>
        <p:spPr>
          <a:xfrm>
            <a:off x="2856027" y="5390224"/>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43" name="TextBox 42">
            <a:extLst>
              <a:ext uri="{FF2B5EF4-FFF2-40B4-BE49-F238E27FC236}">
                <a16:creationId xmlns:a16="http://schemas.microsoft.com/office/drawing/2014/main" id="{FE8E4D91-A23A-19A5-834F-EE86836B8F33}"/>
              </a:ext>
            </a:extLst>
          </p:cNvPr>
          <p:cNvSpPr txBox="1"/>
          <p:nvPr/>
        </p:nvSpPr>
        <p:spPr>
          <a:xfrm>
            <a:off x="8396518" y="2630746"/>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50" name="TextBox 49">
            <a:extLst>
              <a:ext uri="{FF2B5EF4-FFF2-40B4-BE49-F238E27FC236}">
                <a16:creationId xmlns:a16="http://schemas.microsoft.com/office/drawing/2014/main" id="{92FE1675-C9D8-59EC-4DB4-4F24D6EC7F6D}"/>
              </a:ext>
            </a:extLst>
          </p:cNvPr>
          <p:cNvSpPr txBox="1"/>
          <p:nvPr/>
        </p:nvSpPr>
        <p:spPr>
          <a:xfrm>
            <a:off x="8171120" y="2630746"/>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57" name="TextBox 56">
            <a:extLst>
              <a:ext uri="{FF2B5EF4-FFF2-40B4-BE49-F238E27FC236}">
                <a16:creationId xmlns:a16="http://schemas.microsoft.com/office/drawing/2014/main" id="{259181CD-3F27-46D7-A888-44E8BD573E84}"/>
              </a:ext>
            </a:extLst>
          </p:cNvPr>
          <p:cNvSpPr txBox="1"/>
          <p:nvPr/>
        </p:nvSpPr>
        <p:spPr>
          <a:xfrm>
            <a:off x="7945722" y="2630746"/>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58" name="TextBox 57">
            <a:extLst>
              <a:ext uri="{FF2B5EF4-FFF2-40B4-BE49-F238E27FC236}">
                <a16:creationId xmlns:a16="http://schemas.microsoft.com/office/drawing/2014/main" id="{D5AA8E3B-83E0-139A-C2CD-4805D063248D}"/>
              </a:ext>
            </a:extLst>
          </p:cNvPr>
          <p:cNvSpPr txBox="1"/>
          <p:nvPr/>
        </p:nvSpPr>
        <p:spPr>
          <a:xfrm>
            <a:off x="7594925" y="2630746"/>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59" name="TextBox 58">
            <a:extLst>
              <a:ext uri="{FF2B5EF4-FFF2-40B4-BE49-F238E27FC236}">
                <a16:creationId xmlns:a16="http://schemas.microsoft.com/office/drawing/2014/main" id="{63C58F86-4A67-91FB-BC5B-2E553D015122}"/>
              </a:ext>
            </a:extLst>
          </p:cNvPr>
          <p:cNvSpPr txBox="1"/>
          <p:nvPr/>
        </p:nvSpPr>
        <p:spPr>
          <a:xfrm>
            <a:off x="7397654" y="2630746"/>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60" name="TextBox 59">
            <a:extLst>
              <a:ext uri="{FF2B5EF4-FFF2-40B4-BE49-F238E27FC236}">
                <a16:creationId xmlns:a16="http://schemas.microsoft.com/office/drawing/2014/main" id="{8A8E8F19-AACC-DF44-D593-E43350FA50A6}"/>
              </a:ext>
            </a:extLst>
          </p:cNvPr>
          <p:cNvSpPr txBox="1"/>
          <p:nvPr/>
        </p:nvSpPr>
        <p:spPr>
          <a:xfrm>
            <a:off x="7163633" y="2630746"/>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61" name="TextBox 60">
            <a:extLst>
              <a:ext uri="{FF2B5EF4-FFF2-40B4-BE49-F238E27FC236}">
                <a16:creationId xmlns:a16="http://schemas.microsoft.com/office/drawing/2014/main" id="{15639719-AF98-D12A-D416-288DEB14C16C}"/>
              </a:ext>
            </a:extLst>
          </p:cNvPr>
          <p:cNvSpPr txBox="1"/>
          <p:nvPr/>
        </p:nvSpPr>
        <p:spPr>
          <a:xfrm>
            <a:off x="6840246" y="2630746"/>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62" name="TextBox 61">
            <a:extLst>
              <a:ext uri="{FF2B5EF4-FFF2-40B4-BE49-F238E27FC236}">
                <a16:creationId xmlns:a16="http://schemas.microsoft.com/office/drawing/2014/main" id="{91CC3052-A0BA-4979-6B28-8A01005EB61D}"/>
              </a:ext>
            </a:extLst>
          </p:cNvPr>
          <p:cNvSpPr txBox="1"/>
          <p:nvPr/>
        </p:nvSpPr>
        <p:spPr>
          <a:xfrm>
            <a:off x="8576918" y="5437699"/>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63" name="TextBox 62">
            <a:extLst>
              <a:ext uri="{FF2B5EF4-FFF2-40B4-BE49-F238E27FC236}">
                <a16:creationId xmlns:a16="http://schemas.microsoft.com/office/drawing/2014/main" id="{C4E31E86-E0F0-2AF0-2251-332893914493}"/>
              </a:ext>
            </a:extLst>
          </p:cNvPr>
          <p:cNvSpPr txBox="1"/>
          <p:nvPr/>
        </p:nvSpPr>
        <p:spPr>
          <a:xfrm>
            <a:off x="8332020" y="5437699"/>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64" name="TextBox 63">
            <a:extLst>
              <a:ext uri="{FF2B5EF4-FFF2-40B4-BE49-F238E27FC236}">
                <a16:creationId xmlns:a16="http://schemas.microsoft.com/office/drawing/2014/main" id="{DBF327FF-F569-C6F4-3DCC-2AF24E18337E}"/>
              </a:ext>
            </a:extLst>
          </p:cNvPr>
          <p:cNvSpPr txBox="1"/>
          <p:nvPr/>
        </p:nvSpPr>
        <p:spPr>
          <a:xfrm>
            <a:off x="8084114" y="5437699"/>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65" name="TextBox 64">
            <a:extLst>
              <a:ext uri="{FF2B5EF4-FFF2-40B4-BE49-F238E27FC236}">
                <a16:creationId xmlns:a16="http://schemas.microsoft.com/office/drawing/2014/main" id="{15883BEA-C3F1-F8AF-BE57-D8F3418F9AAD}"/>
              </a:ext>
            </a:extLst>
          </p:cNvPr>
          <p:cNvSpPr txBox="1"/>
          <p:nvPr/>
        </p:nvSpPr>
        <p:spPr>
          <a:xfrm>
            <a:off x="7813649" y="5437699"/>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66" name="TextBox 65">
            <a:extLst>
              <a:ext uri="{FF2B5EF4-FFF2-40B4-BE49-F238E27FC236}">
                <a16:creationId xmlns:a16="http://schemas.microsoft.com/office/drawing/2014/main" id="{5325073A-FEE2-3662-CD4A-A4E5496CF97F}"/>
              </a:ext>
            </a:extLst>
          </p:cNvPr>
          <p:cNvSpPr txBox="1"/>
          <p:nvPr/>
        </p:nvSpPr>
        <p:spPr>
          <a:xfrm>
            <a:off x="7576567" y="5437699"/>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
        <p:nvSpPr>
          <p:cNvPr id="67" name="TextBox 66">
            <a:extLst>
              <a:ext uri="{FF2B5EF4-FFF2-40B4-BE49-F238E27FC236}">
                <a16:creationId xmlns:a16="http://schemas.microsoft.com/office/drawing/2014/main" id="{21299CFC-F909-21A7-FC2B-FFBF01920A22}"/>
              </a:ext>
            </a:extLst>
          </p:cNvPr>
          <p:cNvSpPr txBox="1"/>
          <p:nvPr/>
        </p:nvSpPr>
        <p:spPr>
          <a:xfrm>
            <a:off x="7339485" y="5437699"/>
            <a:ext cx="238098" cy="584775"/>
          </a:xfrm>
          <a:prstGeom prst="rect">
            <a:avLst/>
          </a:prstGeom>
          <a:solidFill>
            <a:srgbClr val="C7ECDE"/>
          </a:solidFill>
        </p:spPr>
        <p:txBody>
          <a:bodyPr wrap="square" rtlCol="0">
            <a:spAutoFit/>
          </a:bodyPr>
          <a:lstStyle/>
          <a:p>
            <a:pPr algn="just">
              <a:spcBef>
                <a:spcPts val="1200"/>
              </a:spcBef>
              <a:spcAft>
                <a:spcPts val="600"/>
              </a:spcAft>
            </a:pPr>
            <a:endParaRPr lang="en-US" sz="3200"/>
          </a:p>
        </p:txBody>
      </p:sp>
    </p:spTree>
    <p:custDataLst>
      <p:tags r:id="rId1"/>
    </p:custDataLst>
    <p:extLst>
      <p:ext uri="{BB962C8B-B14F-4D97-AF65-F5344CB8AC3E}">
        <p14:creationId xmlns:p14="http://schemas.microsoft.com/office/powerpoint/2010/main" val="4308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5" name="Check mar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5" name="Check mark.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4"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subTnLst>
                                    <p:audio>
                                      <p:cMediaNode>
                                        <p:cTn display="0" masterRel="sameClick">
                                          <p:stCondLst>
                                            <p:cond evt="begin" delay="0">
                                              <p:tn val="60"/>
                                            </p:cond>
                                          </p:stCondLst>
                                          <p:endCondLst>
                                            <p:cond evt="onStopAudio" delay="0">
                                              <p:tgtEl>
                                                <p:sldTgt/>
                                              </p:tgtEl>
                                            </p:cond>
                                          </p:endCondLst>
                                        </p:cTn>
                                        <p:tgtEl>
                                          <p:sndTgt r:embed="rId5" name="Check mark.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4" name="chimes.wav"/>
                                        </p:tgtEl>
                                      </p:cMediaNode>
                                    </p:audio>
                                  </p:sub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subTnLst>
                                    <p:audio>
                                      <p:cMediaNode>
                                        <p:cTn display="0" masterRel="sameClick">
                                          <p:stCondLst>
                                            <p:cond evt="begin" delay="0">
                                              <p:tn val="75"/>
                                            </p:cond>
                                          </p:stCondLst>
                                          <p:endCondLst>
                                            <p:cond evt="onStopAudio" delay="0">
                                              <p:tgtEl>
                                                <p:sldTgt/>
                                              </p:tgtEl>
                                            </p:cond>
                                          </p:endCondLst>
                                        </p:cTn>
                                        <p:tgtEl>
                                          <p:sndTgt r:embed="rId4" name="chimes.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xit" presetSubtype="8" fill="hold" grpId="0" nodeType="clickEffect">
                                  <p:stCondLst>
                                    <p:cond delay="0"/>
                                  </p:stCondLst>
                                  <p:childTnLst>
                                    <p:animEffect transition="out" filter="wipe(left)">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4" name="chimes.wav"/>
                                        </p:tgtEl>
                                      </p:cMediaNode>
                                    </p:audio>
                                  </p:subTnLst>
                                </p:cTn>
                              </p:par>
                            </p:childTnLst>
                          </p:cTn>
                        </p:par>
                      </p:childTnLst>
                    </p:cTn>
                  </p:par>
                  <p:par>
                    <p:cTn id="88" fill="hold">
                      <p:stCondLst>
                        <p:cond delay="indefinite"/>
                      </p:stCondLst>
                      <p:childTnLst>
                        <p:par>
                          <p:cTn id="89" fill="hold">
                            <p:stCondLst>
                              <p:cond delay="0"/>
                            </p:stCondLst>
                            <p:childTnLst>
                              <p:par>
                                <p:cTn id="90" presetID="22" presetClass="exit" presetSubtype="8" fill="hold" grpId="0" nodeType="clickEffect">
                                  <p:stCondLst>
                                    <p:cond delay="0"/>
                                  </p:stCondLst>
                                  <p:childTnLst>
                                    <p:animEffect transition="out" filter="wipe(left)">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4"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xit" presetSubtype="8" fill="hold" grpId="0" nodeType="clickEffect">
                                  <p:stCondLst>
                                    <p:cond delay="0"/>
                                  </p:stCondLst>
                                  <p:childTnLst>
                                    <p:animEffect transition="out" filter="wipe(left)">
                                      <p:cBhvr>
                                        <p:cTn id="96" dur="500"/>
                                        <p:tgtEl>
                                          <p:spTgt spid="32"/>
                                        </p:tgtEl>
                                      </p:cBhvr>
                                    </p:animEffect>
                                    <p:set>
                                      <p:cBhvr>
                                        <p:cTn id="97"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4" name="chimes.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xit" presetSubtype="8" fill="hold" grpId="0" nodeType="clickEffect">
                                  <p:stCondLst>
                                    <p:cond delay="0"/>
                                  </p:stCondLst>
                                  <p:childTnLst>
                                    <p:animEffect transition="out" filter="wipe(left)">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4" name="chimes.wav"/>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xit" presetSubtype="8" fill="hold" grpId="0" nodeType="clickEffect">
                                  <p:stCondLst>
                                    <p:cond delay="0"/>
                                  </p:stCondLst>
                                  <p:childTnLst>
                                    <p:animEffect transition="out" filter="wipe(left)">
                                      <p:cBhvr>
                                        <p:cTn id="106" dur="500"/>
                                        <p:tgtEl>
                                          <p:spTgt spid="34"/>
                                        </p:tgtEl>
                                      </p:cBhvr>
                                    </p:animEffect>
                                    <p:set>
                                      <p:cBhvr>
                                        <p:cTn id="107"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4" name="chimes.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xit" presetSubtype="8" fill="hold" grpId="0" nodeType="clickEffect">
                                  <p:stCondLst>
                                    <p:cond delay="0"/>
                                  </p:stCondLst>
                                  <p:childTnLst>
                                    <p:animEffect transition="out" filter="wipe(left)">
                                      <p:cBhvr>
                                        <p:cTn id="111" dur="500"/>
                                        <p:tgtEl>
                                          <p:spTgt spid="28"/>
                                        </p:tgtEl>
                                      </p:cBhvr>
                                    </p:animEffect>
                                    <p:set>
                                      <p:cBhvr>
                                        <p:cTn id="11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chimes.wav"/>
                                        </p:tgtEl>
                                      </p:cMediaNode>
                                    </p:audio>
                                  </p:subTnLst>
                                </p:cTn>
                              </p:par>
                            </p:childTnLst>
                          </p:cTn>
                        </p:par>
                      </p:childTnLst>
                    </p:cTn>
                  </p:par>
                  <p:par>
                    <p:cTn id="113" fill="hold">
                      <p:stCondLst>
                        <p:cond delay="indefinite"/>
                      </p:stCondLst>
                      <p:childTnLst>
                        <p:par>
                          <p:cTn id="114" fill="hold">
                            <p:stCondLst>
                              <p:cond delay="0"/>
                            </p:stCondLst>
                            <p:childTnLst>
                              <p:par>
                                <p:cTn id="115" presetID="22" presetClass="exit" presetSubtype="8" fill="hold" grpId="0" nodeType="clickEffect">
                                  <p:stCondLst>
                                    <p:cond delay="0"/>
                                  </p:stCondLst>
                                  <p:childTnLst>
                                    <p:animEffect transition="out" filter="wipe(left)">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4" name="chimes.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xit" presetSubtype="8" fill="hold" grpId="0" nodeType="clickEffect">
                                  <p:stCondLst>
                                    <p:cond delay="0"/>
                                  </p:stCondLst>
                                  <p:childTnLst>
                                    <p:animEffect transition="out" filter="wipe(left)">
                                      <p:cBhvr>
                                        <p:cTn id="121" dur="500"/>
                                        <p:tgtEl>
                                          <p:spTgt spid="35"/>
                                        </p:tgtEl>
                                      </p:cBhvr>
                                    </p:animEffect>
                                    <p:set>
                                      <p:cBhvr>
                                        <p:cTn id="122"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4" name="chimes.wav"/>
                                        </p:tgtEl>
                                      </p:cMediaNode>
                                    </p:audio>
                                  </p:subTnLst>
                                </p:cTn>
                              </p:par>
                            </p:childTnLst>
                          </p:cTn>
                        </p:par>
                      </p:childTnLst>
                    </p:cTn>
                  </p:par>
                  <p:par>
                    <p:cTn id="123" fill="hold">
                      <p:stCondLst>
                        <p:cond delay="indefinite"/>
                      </p:stCondLst>
                      <p:childTnLst>
                        <p:par>
                          <p:cTn id="124" fill="hold">
                            <p:stCondLst>
                              <p:cond delay="0"/>
                            </p:stCondLst>
                            <p:childTnLst>
                              <p:par>
                                <p:cTn id="125" presetID="22" presetClass="exit" presetSubtype="8" fill="hold" grpId="0" nodeType="clickEffect">
                                  <p:stCondLst>
                                    <p:cond delay="0"/>
                                  </p:stCondLst>
                                  <p:childTnLst>
                                    <p:animEffect transition="out" filter="wipe(left)">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4" name="chimes.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xit" presetSubtype="8" fill="hold" grpId="0" nodeType="clickEffect">
                                  <p:stCondLst>
                                    <p:cond delay="0"/>
                                  </p:stCondLst>
                                  <p:childTnLst>
                                    <p:animEffect transition="out" filter="wipe(left)">
                                      <p:cBhvr>
                                        <p:cTn id="131" dur="500"/>
                                        <p:tgtEl>
                                          <p:spTgt spid="42"/>
                                        </p:tgtEl>
                                      </p:cBhvr>
                                    </p:animEffect>
                                    <p:set>
                                      <p:cBhvr>
                                        <p:cTn id="132"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130"/>
                                            </p:cond>
                                          </p:stCondLst>
                                          <p:endCondLst>
                                            <p:cond evt="onStopAudio" delay="0">
                                              <p:tgtEl>
                                                <p:sldTgt/>
                                              </p:tgtEl>
                                            </p:cond>
                                          </p:endCondLst>
                                        </p:cTn>
                                        <p:tgtEl>
                                          <p:sndTgt r:embed="rId4"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2" presetClass="exit" presetSubtype="8" fill="hold" grpId="0" nodeType="clickEffect">
                                  <p:stCondLst>
                                    <p:cond delay="0"/>
                                  </p:stCondLst>
                                  <p:childTnLst>
                                    <p:animEffect transition="out" filter="wipe(left)">
                                      <p:cBhvr>
                                        <p:cTn id="136" dur="500"/>
                                        <p:tgtEl>
                                          <p:spTgt spid="43"/>
                                        </p:tgtEl>
                                      </p:cBhvr>
                                    </p:animEffect>
                                    <p:set>
                                      <p:cBhvr>
                                        <p:cTn id="137"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4" name="chimes.wav"/>
                                        </p:tgtEl>
                                      </p:cMediaNode>
                                    </p:audio>
                                  </p:subTnLst>
                                </p:cTn>
                              </p:par>
                            </p:childTnLst>
                          </p:cTn>
                        </p:par>
                      </p:childTnLst>
                    </p:cTn>
                  </p:par>
                  <p:par>
                    <p:cTn id="138" fill="hold">
                      <p:stCondLst>
                        <p:cond delay="indefinite"/>
                      </p:stCondLst>
                      <p:childTnLst>
                        <p:par>
                          <p:cTn id="139" fill="hold">
                            <p:stCondLst>
                              <p:cond delay="0"/>
                            </p:stCondLst>
                            <p:childTnLst>
                              <p:par>
                                <p:cTn id="140" presetID="22" presetClass="exit" presetSubtype="8" fill="hold" grpId="0" nodeType="clickEffect">
                                  <p:stCondLst>
                                    <p:cond delay="0"/>
                                  </p:stCondLst>
                                  <p:childTnLst>
                                    <p:animEffect transition="out" filter="wipe(left)">
                                      <p:cBhvr>
                                        <p:cTn id="141" dur="500"/>
                                        <p:tgtEl>
                                          <p:spTgt spid="50"/>
                                        </p:tgtEl>
                                      </p:cBhvr>
                                    </p:animEffect>
                                    <p:set>
                                      <p:cBhvr>
                                        <p:cTn id="14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140"/>
                                            </p:cond>
                                          </p:stCondLst>
                                          <p:endCondLst>
                                            <p:cond evt="onStopAudio" delay="0">
                                              <p:tgtEl>
                                                <p:sldTgt/>
                                              </p:tgtEl>
                                            </p:cond>
                                          </p:endCondLst>
                                        </p:cTn>
                                        <p:tgtEl>
                                          <p:sndTgt r:embed="rId4" name="chimes.wav"/>
                                        </p:tgtEl>
                                      </p:cMediaNode>
                                    </p:audio>
                                  </p:subTnLst>
                                </p:cTn>
                              </p:par>
                            </p:childTnLst>
                          </p:cTn>
                        </p:par>
                      </p:childTnLst>
                    </p:cTn>
                  </p:par>
                  <p:par>
                    <p:cTn id="143" fill="hold">
                      <p:stCondLst>
                        <p:cond delay="indefinite"/>
                      </p:stCondLst>
                      <p:childTnLst>
                        <p:par>
                          <p:cTn id="144" fill="hold">
                            <p:stCondLst>
                              <p:cond delay="0"/>
                            </p:stCondLst>
                            <p:childTnLst>
                              <p:par>
                                <p:cTn id="145" presetID="22" presetClass="exit" presetSubtype="8" fill="hold" grpId="0" nodeType="clickEffect">
                                  <p:stCondLst>
                                    <p:cond delay="0"/>
                                  </p:stCondLst>
                                  <p:childTnLst>
                                    <p:animEffect transition="out" filter="wipe(left)">
                                      <p:cBhvr>
                                        <p:cTn id="146" dur="500"/>
                                        <p:tgtEl>
                                          <p:spTgt spid="57"/>
                                        </p:tgtEl>
                                      </p:cBhvr>
                                    </p:animEffect>
                                    <p:set>
                                      <p:cBhvr>
                                        <p:cTn id="147" dur="1" fill="hold">
                                          <p:stCondLst>
                                            <p:cond delay="499"/>
                                          </p:stCondLst>
                                        </p:cTn>
                                        <p:tgtEl>
                                          <p:spTgt spid="57"/>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4" name="chimes.wav"/>
                                        </p:tgtEl>
                                      </p:cMediaNode>
                                    </p:audio>
                                  </p:subTnLst>
                                </p:cTn>
                              </p:par>
                            </p:childTnLst>
                          </p:cTn>
                        </p:par>
                      </p:childTnLst>
                    </p:cTn>
                  </p:par>
                  <p:par>
                    <p:cTn id="148" fill="hold">
                      <p:stCondLst>
                        <p:cond delay="indefinite"/>
                      </p:stCondLst>
                      <p:childTnLst>
                        <p:par>
                          <p:cTn id="149" fill="hold">
                            <p:stCondLst>
                              <p:cond delay="0"/>
                            </p:stCondLst>
                            <p:childTnLst>
                              <p:par>
                                <p:cTn id="150" presetID="22" presetClass="exit" presetSubtype="8" fill="hold" grpId="0" nodeType="clickEffect">
                                  <p:stCondLst>
                                    <p:cond delay="0"/>
                                  </p:stCondLst>
                                  <p:childTnLst>
                                    <p:animEffect transition="out" filter="wipe(left)">
                                      <p:cBhvr>
                                        <p:cTn id="151" dur="500"/>
                                        <p:tgtEl>
                                          <p:spTgt spid="58"/>
                                        </p:tgtEl>
                                      </p:cBhvr>
                                    </p:animEffect>
                                    <p:set>
                                      <p:cBhvr>
                                        <p:cTn id="152"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150"/>
                                            </p:cond>
                                          </p:stCondLst>
                                          <p:endCondLst>
                                            <p:cond evt="onStopAudio" delay="0">
                                              <p:tgtEl>
                                                <p:sldTgt/>
                                              </p:tgtEl>
                                            </p:cond>
                                          </p:endCondLst>
                                        </p:cTn>
                                        <p:tgtEl>
                                          <p:sndTgt r:embed="rId4" name="chimes.wav"/>
                                        </p:tgtEl>
                                      </p:cMediaNode>
                                    </p:audio>
                                  </p:subTnLst>
                                </p:cTn>
                              </p:par>
                            </p:childTnLst>
                          </p:cTn>
                        </p:par>
                      </p:childTnLst>
                    </p:cTn>
                  </p:par>
                  <p:par>
                    <p:cTn id="153" fill="hold">
                      <p:stCondLst>
                        <p:cond delay="indefinite"/>
                      </p:stCondLst>
                      <p:childTnLst>
                        <p:par>
                          <p:cTn id="154" fill="hold">
                            <p:stCondLst>
                              <p:cond delay="0"/>
                            </p:stCondLst>
                            <p:childTnLst>
                              <p:par>
                                <p:cTn id="155" presetID="22" presetClass="exit" presetSubtype="8" fill="hold" grpId="0" nodeType="clickEffect">
                                  <p:stCondLst>
                                    <p:cond delay="0"/>
                                  </p:stCondLst>
                                  <p:childTnLst>
                                    <p:animEffect transition="out" filter="wipe(left)">
                                      <p:cBhvr>
                                        <p:cTn id="156" dur="500"/>
                                        <p:tgtEl>
                                          <p:spTgt spid="59"/>
                                        </p:tgtEl>
                                      </p:cBhvr>
                                    </p:animEffect>
                                    <p:set>
                                      <p:cBhvr>
                                        <p:cTn id="157"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4" name="chimes.wav"/>
                                        </p:tgtEl>
                                      </p:cMediaNode>
                                    </p:audio>
                                  </p:subTnLst>
                                </p:cTn>
                              </p:par>
                            </p:childTnLst>
                          </p:cTn>
                        </p:par>
                      </p:childTnLst>
                    </p:cTn>
                  </p:par>
                  <p:par>
                    <p:cTn id="158" fill="hold">
                      <p:stCondLst>
                        <p:cond delay="indefinite"/>
                      </p:stCondLst>
                      <p:childTnLst>
                        <p:par>
                          <p:cTn id="159" fill="hold">
                            <p:stCondLst>
                              <p:cond delay="0"/>
                            </p:stCondLst>
                            <p:childTnLst>
                              <p:par>
                                <p:cTn id="160" presetID="22" presetClass="exit" presetSubtype="8" fill="hold" grpId="0" nodeType="clickEffect">
                                  <p:stCondLst>
                                    <p:cond delay="0"/>
                                  </p:stCondLst>
                                  <p:childTnLst>
                                    <p:animEffect transition="out" filter="wipe(left)">
                                      <p:cBhvr>
                                        <p:cTn id="161" dur="500"/>
                                        <p:tgtEl>
                                          <p:spTgt spid="60"/>
                                        </p:tgtEl>
                                      </p:cBhvr>
                                    </p:animEffect>
                                    <p:set>
                                      <p:cBhvr>
                                        <p:cTn id="162"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160"/>
                                            </p:cond>
                                          </p:stCondLst>
                                          <p:endCondLst>
                                            <p:cond evt="onStopAudio" delay="0">
                                              <p:tgtEl>
                                                <p:sldTgt/>
                                              </p:tgtEl>
                                            </p:cond>
                                          </p:endCondLst>
                                        </p:cTn>
                                        <p:tgtEl>
                                          <p:sndTgt r:embed="rId4" name="chimes.wav"/>
                                        </p:tgtEl>
                                      </p:cMediaNode>
                                    </p:audio>
                                  </p:subTnLst>
                                </p:cTn>
                              </p:par>
                            </p:childTnLst>
                          </p:cTn>
                        </p:par>
                      </p:childTnLst>
                    </p:cTn>
                  </p:par>
                  <p:par>
                    <p:cTn id="163" fill="hold">
                      <p:stCondLst>
                        <p:cond delay="indefinite"/>
                      </p:stCondLst>
                      <p:childTnLst>
                        <p:par>
                          <p:cTn id="164" fill="hold">
                            <p:stCondLst>
                              <p:cond delay="0"/>
                            </p:stCondLst>
                            <p:childTnLst>
                              <p:par>
                                <p:cTn id="165" presetID="22" presetClass="exit" presetSubtype="8" fill="hold" grpId="0" nodeType="clickEffect">
                                  <p:stCondLst>
                                    <p:cond delay="0"/>
                                  </p:stCondLst>
                                  <p:childTnLst>
                                    <p:animEffect transition="out" filter="wipe(left)">
                                      <p:cBhvr>
                                        <p:cTn id="166" dur="500"/>
                                        <p:tgtEl>
                                          <p:spTgt spid="61"/>
                                        </p:tgtEl>
                                      </p:cBhvr>
                                    </p:animEffect>
                                    <p:set>
                                      <p:cBhvr>
                                        <p:cTn id="167"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165"/>
                                            </p:cond>
                                          </p:stCondLst>
                                          <p:endCondLst>
                                            <p:cond evt="onStopAudio" delay="0">
                                              <p:tgtEl>
                                                <p:sldTgt/>
                                              </p:tgtEl>
                                            </p:cond>
                                          </p:endCondLst>
                                        </p:cTn>
                                        <p:tgtEl>
                                          <p:sndTgt r:embed="rId4" name="chimes.wav"/>
                                        </p:tgtEl>
                                      </p:cMediaNode>
                                    </p:audio>
                                  </p:subTnLst>
                                </p:cTn>
                              </p:par>
                            </p:childTnLst>
                          </p:cTn>
                        </p:par>
                      </p:childTnLst>
                    </p:cTn>
                  </p:par>
                  <p:par>
                    <p:cTn id="168" fill="hold">
                      <p:stCondLst>
                        <p:cond delay="indefinite"/>
                      </p:stCondLst>
                      <p:childTnLst>
                        <p:par>
                          <p:cTn id="169" fill="hold">
                            <p:stCondLst>
                              <p:cond delay="0"/>
                            </p:stCondLst>
                            <p:childTnLst>
                              <p:par>
                                <p:cTn id="170" presetID="22" presetClass="exit" presetSubtype="8" fill="hold" grpId="0" nodeType="clickEffect">
                                  <p:stCondLst>
                                    <p:cond delay="0"/>
                                  </p:stCondLst>
                                  <p:childTnLst>
                                    <p:animEffect transition="out" filter="wipe(left)">
                                      <p:cBhvr>
                                        <p:cTn id="171" dur="500"/>
                                        <p:tgtEl>
                                          <p:spTgt spid="62"/>
                                        </p:tgtEl>
                                      </p:cBhvr>
                                    </p:animEffect>
                                    <p:set>
                                      <p:cBhvr>
                                        <p:cTn id="172"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170"/>
                                            </p:cond>
                                          </p:stCondLst>
                                          <p:endCondLst>
                                            <p:cond evt="onStopAudio" delay="0">
                                              <p:tgtEl>
                                                <p:sldTgt/>
                                              </p:tgtEl>
                                            </p:cond>
                                          </p:endCondLst>
                                        </p:cTn>
                                        <p:tgtEl>
                                          <p:sndTgt r:embed="rId4" name="chimes.wav"/>
                                        </p:tgtEl>
                                      </p:cMediaNode>
                                    </p:audio>
                                  </p:subTnLst>
                                </p:cTn>
                              </p:par>
                            </p:childTnLst>
                          </p:cTn>
                        </p:par>
                      </p:childTnLst>
                    </p:cTn>
                  </p:par>
                  <p:par>
                    <p:cTn id="173" fill="hold">
                      <p:stCondLst>
                        <p:cond delay="indefinite"/>
                      </p:stCondLst>
                      <p:childTnLst>
                        <p:par>
                          <p:cTn id="174" fill="hold">
                            <p:stCondLst>
                              <p:cond delay="0"/>
                            </p:stCondLst>
                            <p:childTnLst>
                              <p:par>
                                <p:cTn id="175" presetID="22" presetClass="exit" presetSubtype="8" fill="hold" grpId="0" nodeType="clickEffect">
                                  <p:stCondLst>
                                    <p:cond delay="0"/>
                                  </p:stCondLst>
                                  <p:childTnLst>
                                    <p:animEffect transition="out" filter="wipe(left)">
                                      <p:cBhvr>
                                        <p:cTn id="176" dur="500"/>
                                        <p:tgtEl>
                                          <p:spTgt spid="63"/>
                                        </p:tgtEl>
                                      </p:cBhvr>
                                    </p:animEffect>
                                    <p:set>
                                      <p:cBhvr>
                                        <p:cTn id="177"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4" name="chimes.wav"/>
                                        </p:tgtEl>
                                      </p:cMediaNode>
                                    </p:audio>
                                  </p:subTnLst>
                                </p:cTn>
                              </p:par>
                            </p:childTnLst>
                          </p:cTn>
                        </p:par>
                      </p:childTnLst>
                    </p:cTn>
                  </p:par>
                  <p:par>
                    <p:cTn id="178" fill="hold">
                      <p:stCondLst>
                        <p:cond delay="indefinite"/>
                      </p:stCondLst>
                      <p:childTnLst>
                        <p:par>
                          <p:cTn id="179" fill="hold">
                            <p:stCondLst>
                              <p:cond delay="0"/>
                            </p:stCondLst>
                            <p:childTnLst>
                              <p:par>
                                <p:cTn id="180" presetID="22" presetClass="exit" presetSubtype="8" fill="hold" grpId="0" nodeType="clickEffect">
                                  <p:stCondLst>
                                    <p:cond delay="0"/>
                                  </p:stCondLst>
                                  <p:childTnLst>
                                    <p:animEffect transition="out" filter="wipe(left)">
                                      <p:cBhvr>
                                        <p:cTn id="181" dur="500"/>
                                        <p:tgtEl>
                                          <p:spTgt spid="64"/>
                                        </p:tgtEl>
                                      </p:cBhvr>
                                    </p:animEffect>
                                    <p:set>
                                      <p:cBhvr>
                                        <p:cTn id="182"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180"/>
                                            </p:cond>
                                          </p:stCondLst>
                                          <p:endCondLst>
                                            <p:cond evt="onStopAudio" delay="0">
                                              <p:tgtEl>
                                                <p:sldTgt/>
                                              </p:tgtEl>
                                            </p:cond>
                                          </p:endCondLst>
                                        </p:cTn>
                                        <p:tgtEl>
                                          <p:sndTgt r:embed="rId4" name="chimes.wav"/>
                                        </p:tgtEl>
                                      </p:cMediaNode>
                                    </p:audio>
                                  </p:subTnLst>
                                </p:cTn>
                              </p:par>
                            </p:childTnLst>
                          </p:cTn>
                        </p:par>
                      </p:childTnLst>
                    </p:cTn>
                  </p:par>
                  <p:par>
                    <p:cTn id="183" fill="hold">
                      <p:stCondLst>
                        <p:cond delay="indefinite"/>
                      </p:stCondLst>
                      <p:childTnLst>
                        <p:par>
                          <p:cTn id="184" fill="hold">
                            <p:stCondLst>
                              <p:cond delay="0"/>
                            </p:stCondLst>
                            <p:childTnLst>
                              <p:par>
                                <p:cTn id="185" presetID="22" presetClass="exit" presetSubtype="8" fill="hold" grpId="0" nodeType="clickEffect">
                                  <p:stCondLst>
                                    <p:cond delay="0"/>
                                  </p:stCondLst>
                                  <p:childTnLst>
                                    <p:animEffect transition="out" filter="wipe(left)">
                                      <p:cBhvr>
                                        <p:cTn id="186" dur="500"/>
                                        <p:tgtEl>
                                          <p:spTgt spid="65"/>
                                        </p:tgtEl>
                                      </p:cBhvr>
                                    </p:animEffect>
                                    <p:set>
                                      <p:cBhvr>
                                        <p:cTn id="187"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185"/>
                                            </p:cond>
                                          </p:stCondLst>
                                          <p:endCondLst>
                                            <p:cond evt="onStopAudio" delay="0">
                                              <p:tgtEl>
                                                <p:sldTgt/>
                                              </p:tgtEl>
                                            </p:cond>
                                          </p:endCondLst>
                                        </p:cTn>
                                        <p:tgtEl>
                                          <p:sndTgt r:embed="rId4" name="chimes.wav"/>
                                        </p:tgtEl>
                                      </p:cMediaNode>
                                    </p:audio>
                                  </p:subTnLst>
                                </p:cTn>
                              </p:par>
                            </p:childTnLst>
                          </p:cTn>
                        </p:par>
                      </p:childTnLst>
                    </p:cTn>
                  </p:par>
                  <p:par>
                    <p:cTn id="188" fill="hold">
                      <p:stCondLst>
                        <p:cond delay="indefinite"/>
                      </p:stCondLst>
                      <p:childTnLst>
                        <p:par>
                          <p:cTn id="189" fill="hold">
                            <p:stCondLst>
                              <p:cond delay="0"/>
                            </p:stCondLst>
                            <p:childTnLst>
                              <p:par>
                                <p:cTn id="190" presetID="22" presetClass="exit" presetSubtype="8" fill="hold" grpId="0" nodeType="clickEffect">
                                  <p:stCondLst>
                                    <p:cond delay="0"/>
                                  </p:stCondLst>
                                  <p:childTnLst>
                                    <p:animEffect transition="out" filter="wipe(left)">
                                      <p:cBhvr>
                                        <p:cTn id="191" dur="500"/>
                                        <p:tgtEl>
                                          <p:spTgt spid="66"/>
                                        </p:tgtEl>
                                      </p:cBhvr>
                                    </p:animEffect>
                                    <p:set>
                                      <p:cBhvr>
                                        <p:cTn id="192"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190"/>
                                            </p:cond>
                                          </p:stCondLst>
                                          <p:endCondLst>
                                            <p:cond evt="onStopAudio" delay="0">
                                              <p:tgtEl>
                                                <p:sldTgt/>
                                              </p:tgtEl>
                                            </p:cond>
                                          </p:endCondLst>
                                        </p:cTn>
                                        <p:tgtEl>
                                          <p:sndTgt r:embed="rId4" name="chimes.wav"/>
                                        </p:tgtEl>
                                      </p:cMediaNode>
                                    </p:audio>
                                  </p:subTnLst>
                                </p:cTn>
                              </p:par>
                            </p:childTnLst>
                          </p:cTn>
                        </p:par>
                      </p:childTnLst>
                    </p:cTn>
                  </p:par>
                  <p:par>
                    <p:cTn id="193" fill="hold">
                      <p:stCondLst>
                        <p:cond delay="indefinite"/>
                      </p:stCondLst>
                      <p:childTnLst>
                        <p:par>
                          <p:cTn id="194" fill="hold">
                            <p:stCondLst>
                              <p:cond delay="0"/>
                            </p:stCondLst>
                            <p:childTnLst>
                              <p:par>
                                <p:cTn id="195" presetID="22" presetClass="exit" presetSubtype="8" fill="hold" grpId="0" nodeType="clickEffect">
                                  <p:stCondLst>
                                    <p:cond delay="0"/>
                                  </p:stCondLst>
                                  <p:childTnLst>
                                    <p:animEffect transition="out" filter="wipe(left)">
                                      <p:cBhvr>
                                        <p:cTn id="196" dur="500"/>
                                        <p:tgtEl>
                                          <p:spTgt spid="67"/>
                                        </p:tgtEl>
                                      </p:cBhvr>
                                    </p:animEffect>
                                    <p:set>
                                      <p:cBhvr>
                                        <p:cTn id="197"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19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2" grpId="0"/>
      <p:bldP spid="15" grpId="0"/>
      <p:bldP spid="16" grpId="0"/>
      <p:bldP spid="17" grpId="0"/>
      <p:bldP spid="20" grpId="0"/>
      <p:bldP spid="21" grpId="0"/>
      <p:bldP spid="22" grpId="0"/>
      <p:bldP spid="30" grpId="0" animBg="1"/>
      <p:bldP spid="31" grpId="0" animBg="1"/>
      <p:bldP spid="32" grpId="0" animBg="1"/>
      <p:bldP spid="33" grpId="0" animBg="1"/>
      <p:bldP spid="34" grpId="0" animBg="1"/>
      <p:bldP spid="28" grpId="0" animBg="1"/>
      <p:bldP spid="29" grpId="0" animBg="1"/>
      <p:bldP spid="35" grpId="0" animBg="1"/>
      <p:bldP spid="36" grpId="0" animBg="1"/>
      <p:bldP spid="42" grpId="0" animBg="1"/>
      <p:bldP spid="43" grpId="0" animBg="1"/>
      <p:bldP spid="50"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769350" y="272716"/>
            <a:ext cx="7468712" cy="646331"/>
          </a:xfrm>
          <a:prstGeom prst="rect">
            <a:avLst/>
          </a:prstGeom>
          <a:noFill/>
        </p:spPr>
        <p:txBody>
          <a:bodyPr wrap="square" rtlCol="0">
            <a:spAutoFit/>
          </a:bodyPr>
          <a:lstStyle/>
          <a:p>
            <a:pPr algn="just">
              <a:spcBef>
                <a:spcPts val="1200"/>
              </a:spcBef>
              <a:spcAft>
                <a:spcPts val="600"/>
              </a:spcAft>
            </a:pPr>
            <a:r>
              <a:rPr lang="en-US" sz="3600" b="1"/>
              <a:t>2. Tính bằng cách thuận tiện.</a:t>
            </a:r>
            <a:endParaRPr lang="en-US" sz="3600"/>
          </a:p>
        </p:txBody>
      </p:sp>
      <p:pic>
        <p:nvPicPr>
          <p:cNvPr id="5" name="Picture 4">
            <a:extLst>
              <a:ext uri="{FF2B5EF4-FFF2-40B4-BE49-F238E27FC236}">
                <a16:creationId xmlns:a16="http://schemas.microsoft.com/office/drawing/2014/main" id="{6C03D39B-8552-B474-08EC-8B5B2E89CA3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890123" y="1453569"/>
            <a:ext cx="5347939" cy="283126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97119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412358" y="184984"/>
            <a:ext cx="7468712" cy="646331"/>
          </a:xfrm>
          <a:prstGeom prst="rect">
            <a:avLst/>
          </a:prstGeom>
          <a:noFill/>
        </p:spPr>
        <p:txBody>
          <a:bodyPr wrap="square" rtlCol="0">
            <a:spAutoFit/>
          </a:bodyPr>
          <a:lstStyle/>
          <a:p>
            <a:pPr algn="just">
              <a:spcBef>
                <a:spcPts val="1200"/>
              </a:spcBef>
              <a:spcAft>
                <a:spcPts val="600"/>
              </a:spcAft>
            </a:pPr>
            <a:r>
              <a:rPr lang="en-US" sz="3600" b="1"/>
              <a:t>2. Tính bằng cách thuận tiện.</a:t>
            </a:r>
            <a:endParaRPr lang="en-US" sz="3600"/>
          </a:p>
        </p:txBody>
      </p:sp>
      <p:sp>
        <p:nvSpPr>
          <p:cNvPr id="3" name="TextBox 2">
            <a:extLst>
              <a:ext uri="{FF2B5EF4-FFF2-40B4-BE49-F238E27FC236}">
                <a16:creationId xmlns:a16="http://schemas.microsoft.com/office/drawing/2014/main" id="{2B70B6E7-2C2B-7980-1341-5B5925CEA74C}"/>
              </a:ext>
            </a:extLst>
          </p:cNvPr>
          <p:cNvSpPr txBox="1"/>
          <p:nvPr/>
        </p:nvSpPr>
        <p:spPr>
          <a:xfrm>
            <a:off x="336885" y="1066749"/>
            <a:ext cx="6863544" cy="646331"/>
          </a:xfrm>
          <a:prstGeom prst="rect">
            <a:avLst/>
          </a:prstGeom>
          <a:noFill/>
        </p:spPr>
        <p:txBody>
          <a:bodyPr wrap="square" rtlCol="0">
            <a:spAutoFit/>
          </a:bodyPr>
          <a:lstStyle/>
          <a:p>
            <a:pPr algn="just">
              <a:spcBef>
                <a:spcPts val="1200"/>
              </a:spcBef>
              <a:spcAft>
                <a:spcPts val="600"/>
              </a:spcAft>
            </a:pPr>
            <a:r>
              <a:rPr lang="en-US" sz="3600"/>
              <a:t>a) 73 833 + 3 992 – 3 833</a:t>
            </a:r>
          </a:p>
        </p:txBody>
      </p:sp>
      <p:sp>
        <p:nvSpPr>
          <p:cNvPr id="5" name="TextBox 4">
            <a:extLst>
              <a:ext uri="{FF2B5EF4-FFF2-40B4-BE49-F238E27FC236}">
                <a16:creationId xmlns:a16="http://schemas.microsoft.com/office/drawing/2014/main" id="{B9B376BA-ADF0-F20C-481D-8B115E8FBF43}"/>
              </a:ext>
            </a:extLst>
          </p:cNvPr>
          <p:cNvSpPr txBox="1"/>
          <p:nvPr/>
        </p:nvSpPr>
        <p:spPr>
          <a:xfrm>
            <a:off x="5733904" y="1066749"/>
            <a:ext cx="6427934" cy="646331"/>
          </a:xfrm>
          <a:prstGeom prst="rect">
            <a:avLst/>
          </a:prstGeom>
          <a:noFill/>
        </p:spPr>
        <p:txBody>
          <a:bodyPr wrap="square" rtlCol="0">
            <a:spAutoFit/>
          </a:bodyPr>
          <a:lstStyle/>
          <a:p>
            <a:pPr algn="just">
              <a:spcBef>
                <a:spcPts val="1200"/>
              </a:spcBef>
              <a:spcAft>
                <a:spcPts val="600"/>
              </a:spcAft>
            </a:pPr>
            <a:r>
              <a:rPr lang="en-US" sz="3600"/>
              <a:t>= (73 833 – 3 833) + 3 992 </a:t>
            </a:r>
          </a:p>
        </p:txBody>
      </p:sp>
      <p:sp>
        <p:nvSpPr>
          <p:cNvPr id="6" name="TextBox 5">
            <a:extLst>
              <a:ext uri="{FF2B5EF4-FFF2-40B4-BE49-F238E27FC236}">
                <a16:creationId xmlns:a16="http://schemas.microsoft.com/office/drawing/2014/main" id="{C735B441-5A13-F28A-2DD1-6BC2FCC7B9AD}"/>
              </a:ext>
            </a:extLst>
          </p:cNvPr>
          <p:cNvSpPr txBox="1"/>
          <p:nvPr/>
        </p:nvSpPr>
        <p:spPr>
          <a:xfrm>
            <a:off x="5733904" y="1893834"/>
            <a:ext cx="4294332" cy="646331"/>
          </a:xfrm>
          <a:prstGeom prst="rect">
            <a:avLst/>
          </a:prstGeom>
          <a:noFill/>
        </p:spPr>
        <p:txBody>
          <a:bodyPr wrap="square" rtlCol="0">
            <a:spAutoFit/>
          </a:bodyPr>
          <a:lstStyle/>
          <a:p>
            <a:pPr algn="just">
              <a:spcBef>
                <a:spcPts val="1200"/>
              </a:spcBef>
              <a:spcAft>
                <a:spcPts val="600"/>
              </a:spcAft>
            </a:pPr>
            <a:r>
              <a:rPr lang="en-US" sz="3600"/>
              <a:t>= 70 000 + 3 992</a:t>
            </a:r>
          </a:p>
        </p:txBody>
      </p:sp>
      <p:sp>
        <p:nvSpPr>
          <p:cNvPr id="12" name="TextBox 11">
            <a:extLst>
              <a:ext uri="{FF2B5EF4-FFF2-40B4-BE49-F238E27FC236}">
                <a16:creationId xmlns:a16="http://schemas.microsoft.com/office/drawing/2014/main" id="{3EF28D11-0716-DF39-23E9-5A8CF29F6DCB}"/>
              </a:ext>
            </a:extLst>
          </p:cNvPr>
          <p:cNvSpPr txBox="1"/>
          <p:nvPr/>
        </p:nvSpPr>
        <p:spPr>
          <a:xfrm>
            <a:off x="9416714" y="1933765"/>
            <a:ext cx="4294332" cy="646331"/>
          </a:xfrm>
          <a:prstGeom prst="rect">
            <a:avLst/>
          </a:prstGeom>
          <a:noFill/>
        </p:spPr>
        <p:txBody>
          <a:bodyPr wrap="square" rtlCol="0">
            <a:spAutoFit/>
          </a:bodyPr>
          <a:lstStyle/>
          <a:p>
            <a:pPr algn="just">
              <a:spcBef>
                <a:spcPts val="1200"/>
              </a:spcBef>
              <a:spcAft>
                <a:spcPts val="600"/>
              </a:spcAft>
            </a:pPr>
            <a:r>
              <a:rPr lang="en-US" sz="3600"/>
              <a:t>= 73 992</a:t>
            </a:r>
          </a:p>
        </p:txBody>
      </p:sp>
      <p:sp>
        <p:nvSpPr>
          <p:cNvPr id="13" name="TextBox 12">
            <a:extLst>
              <a:ext uri="{FF2B5EF4-FFF2-40B4-BE49-F238E27FC236}">
                <a16:creationId xmlns:a16="http://schemas.microsoft.com/office/drawing/2014/main" id="{9A60C8FD-2574-29BB-51D7-8F03A78C333A}"/>
              </a:ext>
            </a:extLst>
          </p:cNvPr>
          <p:cNvSpPr txBox="1"/>
          <p:nvPr/>
        </p:nvSpPr>
        <p:spPr>
          <a:xfrm>
            <a:off x="336885" y="2946585"/>
            <a:ext cx="6863544" cy="646331"/>
          </a:xfrm>
          <a:prstGeom prst="rect">
            <a:avLst/>
          </a:prstGeom>
          <a:noFill/>
        </p:spPr>
        <p:txBody>
          <a:bodyPr wrap="square" rtlCol="0">
            <a:spAutoFit/>
          </a:bodyPr>
          <a:lstStyle/>
          <a:p>
            <a:pPr algn="just">
              <a:spcBef>
                <a:spcPts val="1200"/>
              </a:spcBef>
              <a:spcAft>
                <a:spcPts val="600"/>
              </a:spcAft>
            </a:pPr>
            <a:r>
              <a:rPr lang="en-US" sz="3600"/>
              <a:t>b) 85 600 + 2 500 – 5 600</a:t>
            </a:r>
          </a:p>
        </p:txBody>
      </p:sp>
      <p:sp>
        <p:nvSpPr>
          <p:cNvPr id="14" name="TextBox 13">
            <a:extLst>
              <a:ext uri="{FF2B5EF4-FFF2-40B4-BE49-F238E27FC236}">
                <a16:creationId xmlns:a16="http://schemas.microsoft.com/office/drawing/2014/main" id="{8101D3CA-36DC-BDB1-9A0F-35635BE6FB3B}"/>
              </a:ext>
            </a:extLst>
          </p:cNvPr>
          <p:cNvSpPr txBox="1"/>
          <p:nvPr/>
        </p:nvSpPr>
        <p:spPr>
          <a:xfrm>
            <a:off x="5733904" y="2946585"/>
            <a:ext cx="6427934" cy="646331"/>
          </a:xfrm>
          <a:prstGeom prst="rect">
            <a:avLst/>
          </a:prstGeom>
          <a:noFill/>
        </p:spPr>
        <p:txBody>
          <a:bodyPr wrap="square" rtlCol="0">
            <a:spAutoFit/>
          </a:bodyPr>
          <a:lstStyle/>
          <a:p>
            <a:pPr algn="just">
              <a:spcBef>
                <a:spcPts val="1200"/>
              </a:spcBef>
              <a:spcAft>
                <a:spcPts val="600"/>
              </a:spcAft>
            </a:pPr>
            <a:r>
              <a:rPr lang="en-US" sz="3600"/>
              <a:t>= (85 600 – 5 600) + 2 500 </a:t>
            </a:r>
          </a:p>
        </p:txBody>
      </p:sp>
      <p:sp>
        <p:nvSpPr>
          <p:cNvPr id="15" name="TextBox 14">
            <a:extLst>
              <a:ext uri="{FF2B5EF4-FFF2-40B4-BE49-F238E27FC236}">
                <a16:creationId xmlns:a16="http://schemas.microsoft.com/office/drawing/2014/main" id="{15ABC66D-01FA-9A28-C27D-4F318E70A119}"/>
              </a:ext>
            </a:extLst>
          </p:cNvPr>
          <p:cNvSpPr txBox="1"/>
          <p:nvPr/>
        </p:nvSpPr>
        <p:spPr>
          <a:xfrm>
            <a:off x="5733904" y="3773670"/>
            <a:ext cx="4294332" cy="646331"/>
          </a:xfrm>
          <a:prstGeom prst="rect">
            <a:avLst/>
          </a:prstGeom>
          <a:noFill/>
        </p:spPr>
        <p:txBody>
          <a:bodyPr wrap="square" rtlCol="0">
            <a:spAutoFit/>
          </a:bodyPr>
          <a:lstStyle/>
          <a:p>
            <a:pPr algn="just">
              <a:spcBef>
                <a:spcPts val="1200"/>
              </a:spcBef>
              <a:spcAft>
                <a:spcPts val="600"/>
              </a:spcAft>
            </a:pPr>
            <a:r>
              <a:rPr lang="en-US" sz="3600"/>
              <a:t>= 80 000 + 2 500 </a:t>
            </a:r>
          </a:p>
        </p:txBody>
      </p:sp>
      <p:sp>
        <p:nvSpPr>
          <p:cNvPr id="16" name="TextBox 15">
            <a:extLst>
              <a:ext uri="{FF2B5EF4-FFF2-40B4-BE49-F238E27FC236}">
                <a16:creationId xmlns:a16="http://schemas.microsoft.com/office/drawing/2014/main" id="{92D831D0-2673-1FA8-4861-0FE119C61CBD}"/>
              </a:ext>
            </a:extLst>
          </p:cNvPr>
          <p:cNvSpPr txBox="1"/>
          <p:nvPr/>
        </p:nvSpPr>
        <p:spPr>
          <a:xfrm>
            <a:off x="9416714" y="3813601"/>
            <a:ext cx="4294332" cy="646331"/>
          </a:xfrm>
          <a:prstGeom prst="rect">
            <a:avLst/>
          </a:prstGeom>
          <a:noFill/>
        </p:spPr>
        <p:txBody>
          <a:bodyPr wrap="square" rtlCol="0">
            <a:spAutoFit/>
          </a:bodyPr>
          <a:lstStyle/>
          <a:p>
            <a:pPr algn="just">
              <a:spcBef>
                <a:spcPts val="1200"/>
              </a:spcBef>
              <a:spcAft>
                <a:spcPts val="600"/>
              </a:spcAft>
            </a:pPr>
            <a:r>
              <a:rPr lang="en-US" sz="3600"/>
              <a:t>= 82 500</a:t>
            </a:r>
          </a:p>
        </p:txBody>
      </p:sp>
      <p:sp>
        <p:nvSpPr>
          <p:cNvPr id="17" name="TextBox 16">
            <a:extLst>
              <a:ext uri="{FF2B5EF4-FFF2-40B4-BE49-F238E27FC236}">
                <a16:creationId xmlns:a16="http://schemas.microsoft.com/office/drawing/2014/main" id="{3222B4D3-0701-538D-287D-52F35C33E232}"/>
              </a:ext>
            </a:extLst>
          </p:cNvPr>
          <p:cNvSpPr txBox="1"/>
          <p:nvPr/>
        </p:nvSpPr>
        <p:spPr>
          <a:xfrm>
            <a:off x="336885" y="4930800"/>
            <a:ext cx="6863544" cy="646331"/>
          </a:xfrm>
          <a:prstGeom prst="rect">
            <a:avLst/>
          </a:prstGeom>
          <a:noFill/>
        </p:spPr>
        <p:txBody>
          <a:bodyPr wrap="square" rtlCol="0">
            <a:spAutoFit/>
          </a:bodyPr>
          <a:lstStyle/>
          <a:p>
            <a:pPr algn="just">
              <a:spcBef>
                <a:spcPts val="1200"/>
              </a:spcBef>
              <a:spcAft>
                <a:spcPts val="600"/>
              </a:spcAft>
            </a:pPr>
            <a:r>
              <a:rPr lang="en-US" sz="3600"/>
              <a:t>c) 30 254 + 10 698 + 1 646</a:t>
            </a:r>
          </a:p>
        </p:txBody>
      </p:sp>
      <p:sp>
        <p:nvSpPr>
          <p:cNvPr id="18" name="TextBox 17">
            <a:extLst>
              <a:ext uri="{FF2B5EF4-FFF2-40B4-BE49-F238E27FC236}">
                <a16:creationId xmlns:a16="http://schemas.microsoft.com/office/drawing/2014/main" id="{567741DD-1AA2-FED0-DA87-F8EBCAFA9752}"/>
              </a:ext>
            </a:extLst>
          </p:cNvPr>
          <p:cNvSpPr txBox="1"/>
          <p:nvPr/>
        </p:nvSpPr>
        <p:spPr>
          <a:xfrm>
            <a:off x="5962504" y="4930800"/>
            <a:ext cx="6427934" cy="646331"/>
          </a:xfrm>
          <a:prstGeom prst="rect">
            <a:avLst/>
          </a:prstGeom>
          <a:noFill/>
        </p:spPr>
        <p:txBody>
          <a:bodyPr wrap="square" rtlCol="0">
            <a:spAutoFit/>
          </a:bodyPr>
          <a:lstStyle/>
          <a:p>
            <a:pPr algn="just">
              <a:spcBef>
                <a:spcPts val="1200"/>
              </a:spcBef>
              <a:spcAft>
                <a:spcPts val="600"/>
              </a:spcAft>
            </a:pPr>
            <a:r>
              <a:rPr lang="en-US" sz="3600"/>
              <a:t>= (30 254 + 1 646) + 10 698 </a:t>
            </a:r>
          </a:p>
        </p:txBody>
      </p:sp>
      <p:sp>
        <p:nvSpPr>
          <p:cNvPr id="19" name="TextBox 18">
            <a:extLst>
              <a:ext uri="{FF2B5EF4-FFF2-40B4-BE49-F238E27FC236}">
                <a16:creationId xmlns:a16="http://schemas.microsoft.com/office/drawing/2014/main" id="{1894DD0C-65DF-D26E-A8FF-A04C0B7957B2}"/>
              </a:ext>
            </a:extLst>
          </p:cNvPr>
          <p:cNvSpPr txBox="1"/>
          <p:nvPr/>
        </p:nvSpPr>
        <p:spPr>
          <a:xfrm>
            <a:off x="5962504" y="5757885"/>
            <a:ext cx="4294332" cy="646331"/>
          </a:xfrm>
          <a:prstGeom prst="rect">
            <a:avLst/>
          </a:prstGeom>
          <a:noFill/>
        </p:spPr>
        <p:txBody>
          <a:bodyPr wrap="square" rtlCol="0">
            <a:spAutoFit/>
          </a:bodyPr>
          <a:lstStyle/>
          <a:p>
            <a:pPr algn="just">
              <a:spcBef>
                <a:spcPts val="1200"/>
              </a:spcBef>
              <a:spcAft>
                <a:spcPts val="600"/>
              </a:spcAft>
            </a:pPr>
            <a:r>
              <a:rPr lang="en-US" sz="3600"/>
              <a:t>= 31 900 + 10 698 </a:t>
            </a:r>
          </a:p>
        </p:txBody>
      </p:sp>
      <p:sp>
        <p:nvSpPr>
          <p:cNvPr id="20" name="TextBox 19">
            <a:extLst>
              <a:ext uri="{FF2B5EF4-FFF2-40B4-BE49-F238E27FC236}">
                <a16:creationId xmlns:a16="http://schemas.microsoft.com/office/drawing/2014/main" id="{54A27D77-4C41-E5E0-D298-F36BD55FE40C}"/>
              </a:ext>
            </a:extLst>
          </p:cNvPr>
          <p:cNvSpPr txBox="1"/>
          <p:nvPr/>
        </p:nvSpPr>
        <p:spPr>
          <a:xfrm>
            <a:off x="9816764" y="5797816"/>
            <a:ext cx="4294332" cy="646331"/>
          </a:xfrm>
          <a:prstGeom prst="rect">
            <a:avLst/>
          </a:prstGeom>
          <a:noFill/>
        </p:spPr>
        <p:txBody>
          <a:bodyPr wrap="square" rtlCol="0">
            <a:spAutoFit/>
          </a:bodyPr>
          <a:lstStyle/>
          <a:p>
            <a:pPr algn="just">
              <a:spcBef>
                <a:spcPts val="1200"/>
              </a:spcBef>
              <a:spcAft>
                <a:spcPts val="600"/>
              </a:spcAft>
            </a:pPr>
            <a:r>
              <a:rPr lang="en-US" sz="3600"/>
              <a:t>= 42 598</a:t>
            </a:r>
          </a:p>
        </p:txBody>
      </p:sp>
    </p:spTree>
    <p:custDataLst>
      <p:tags r:id="rId1"/>
    </p:custDataLst>
    <p:extLst>
      <p:ext uri="{BB962C8B-B14F-4D97-AF65-F5344CB8AC3E}">
        <p14:creationId xmlns:p14="http://schemas.microsoft.com/office/powerpoint/2010/main" val="37140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5"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5"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subTnLst>
                                    <p:audio>
                                      <p:cMediaNode>
                                        <p:cTn display="0" masterRel="sameClick">
                                          <p:stCondLst>
                                            <p:cond evt="begin" delay="0">
                                              <p:tn val="45"/>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4" grpId="0"/>
      <p:bldP spid="15" grpId="0"/>
      <p:bldP spid="16"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DFDC6-10AB-A0C8-F8BA-54D63430ED1D}"/>
              </a:ext>
            </a:extLst>
          </p:cNvPr>
          <p:cNvSpPr txBox="1"/>
          <p:nvPr/>
        </p:nvSpPr>
        <p:spPr>
          <a:xfrm>
            <a:off x="388650" y="159803"/>
            <a:ext cx="11512415" cy="2062103"/>
          </a:xfrm>
          <a:prstGeom prst="rect">
            <a:avLst/>
          </a:prstGeom>
          <a:noFill/>
        </p:spPr>
        <p:txBody>
          <a:bodyPr wrap="square" rtlCol="0">
            <a:spAutoFit/>
          </a:bodyPr>
          <a:lstStyle/>
          <a:p>
            <a:pPr algn="just">
              <a:spcBef>
                <a:spcPts val="1200"/>
              </a:spcBef>
              <a:spcAft>
                <a:spcPts val="600"/>
              </a:spcAft>
            </a:pPr>
            <a:r>
              <a:rPr lang="en-US" sz="3200" b="1"/>
              <a:t>3. Một quỹ nhân ái, ngày thứ nhất nhận được 28 500 000 đồng, ngày thứ hai nhận được 47 250 000 đồng, ngày thứ ba nhận được 80 250 000 đồng. Hỏi cả ba ngày quỹ nhận được bao nhiêu tiền?</a:t>
            </a:r>
            <a:endParaRPr lang="en-US" sz="3200"/>
          </a:p>
        </p:txBody>
      </p:sp>
      <p:sp>
        <p:nvSpPr>
          <p:cNvPr id="5" name="TextBox 4">
            <a:extLst>
              <a:ext uri="{FF2B5EF4-FFF2-40B4-BE49-F238E27FC236}">
                <a16:creationId xmlns:a16="http://schemas.microsoft.com/office/drawing/2014/main" id="{CF2A4F93-1A8E-2533-2243-0244AB6E348D}"/>
              </a:ext>
            </a:extLst>
          </p:cNvPr>
          <p:cNvSpPr txBox="1"/>
          <p:nvPr/>
        </p:nvSpPr>
        <p:spPr>
          <a:xfrm>
            <a:off x="388650" y="2397948"/>
            <a:ext cx="11512415" cy="584775"/>
          </a:xfrm>
          <a:prstGeom prst="rect">
            <a:avLst/>
          </a:prstGeom>
          <a:noFill/>
        </p:spPr>
        <p:txBody>
          <a:bodyPr wrap="square" rtlCol="0">
            <a:spAutoFit/>
          </a:bodyPr>
          <a:lstStyle/>
          <a:p>
            <a:pPr algn="ctr">
              <a:spcBef>
                <a:spcPts val="1200"/>
              </a:spcBef>
              <a:spcAft>
                <a:spcPts val="600"/>
              </a:spcAft>
            </a:pPr>
            <a:r>
              <a:rPr lang="en-US" sz="3200"/>
              <a:t>Bài giải</a:t>
            </a:r>
          </a:p>
        </p:txBody>
      </p:sp>
      <p:sp>
        <p:nvSpPr>
          <p:cNvPr id="6" name="TextBox 5">
            <a:extLst>
              <a:ext uri="{FF2B5EF4-FFF2-40B4-BE49-F238E27FC236}">
                <a16:creationId xmlns:a16="http://schemas.microsoft.com/office/drawing/2014/main" id="{F34F0476-554B-5275-6361-2C177AE422D2}"/>
              </a:ext>
            </a:extLst>
          </p:cNvPr>
          <p:cNvSpPr txBox="1"/>
          <p:nvPr/>
        </p:nvSpPr>
        <p:spPr>
          <a:xfrm>
            <a:off x="388649" y="3167391"/>
            <a:ext cx="11512415" cy="584775"/>
          </a:xfrm>
          <a:prstGeom prst="rect">
            <a:avLst/>
          </a:prstGeom>
          <a:noFill/>
        </p:spPr>
        <p:txBody>
          <a:bodyPr wrap="square" rtlCol="0">
            <a:spAutoFit/>
          </a:bodyPr>
          <a:lstStyle/>
          <a:p>
            <a:pPr algn="ctr">
              <a:spcBef>
                <a:spcPts val="1200"/>
              </a:spcBef>
              <a:spcAft>
                <a:spcPts val="600"/>
              </a:spcAft>
            </a:pPr>
            <a:r>
              <a:rPr lang="en-US" sz="3200"/>
              <a:t>Cả ba ngày quỹ nhận được số tiền là:</a:t>
            </a:r>
          </a:p>
        </p:txBody>
      </p:sp>
      <p:sp>
        <p:nvSpPr>
          <p:cNvPr id="7" name="TextBox 6">
            <a:extLst>
              <a:ext uri="{FF2B5EF4-FFF2-40B4-BE49-F238E27FC236}">
                <a16:creationId xmlns:a16="http://schemas.microsoft.com/office/drawing/2014/main" id="{8C5D3C8F-B495-C10B-2FD5-17DCE4AC4484}"/>
              </a:ext>
            </a:extLst>
          </p:cNvPr>
          <p:cNvSpPr txBox="1"/>
          <p:nvPr/>
        </p:nvSpPr>
        <p:spPr>
          <a:xfrm>
            <a:off x="-379769" y="3989764"/>
            <a:ext cx="13049249" cy="584775"/>
          </a:xfrm>
          <a:prstGeom prst="rect">
            <a:avLst/>
          </a:prstGeom>
          <a:noFill/>
        </p:spPr>
        <p:txBody>
          <a:bodyPr wrap="square" rtlCol="0">
            <a:spAutoFit/>
          </a:bodyPr>
          <a:lstStyle/>
          <a:p>
            <a:pPr algn="ctr">
              <a:spcBef>
                <a:spcPts val="1200"/>
              </a:spcBef>
              <a:spcAft>
                <a:spcPts val="600"/>
              </a:spcAft>
            </a:pPr>
            <a:r>
              <a:rPr lang="en-US" sz="3200"/>
              <a:t>28 500 000 + 47 250 000 + 80 250 000 = 156 000 000 (đồng)</a:t>
            </a:r>
          </a:p>
        </p:txBody>
      </p:sp>
      <p:sp>
        <p:nvSpPr>
          <p:cNvPr id="8" name="TextBox 7">
            <a:extLst>
              <a:ext uri="{FF2B5EF4-FFF2-40B4-BE49-F238E27FC236}">
                <a16:creationId xmlns:a16="http://schemas.microsoft.com/office/drawing/2014/main" id="{E27FCF5D-8D85-E71F-6B45-C408261BE44C}"/>
              </a:ext>
            </a:extLst>
          </p:cNvPr>
          <p:cNvSpPr txBox="1"/>
          <p:nvPr/>
        </p:nvSpPr>
        <p:spPr>
          <a:xfrm>
            <a:off x="3257550" y="4935249"/>
            <a:ext cx="9411930" cy="584775"/>
          </a:xfrm>
          <a:prstGeom prst="rect">
            <a:avLst/>
          </a:prstGeom>
          <a:noFill/>
        </p:spPr>
        <p:txBody>
          <a:bodyPr wrap="square" rtlCol="0">
            <a:spAutoFit/>
          </a:bodyPr>
          <a:lstStyle/>
          <a:p>
            <a:pPr algn="ctr">
              <a:spcBef>
                <a:spcPts val="1200"/>
              </a:spcBef>
              <a:spcAft>
                <a:spcPts val="600"/>
              </a:spcAft>
            </a:pPr>
            <a:r>
              <a:rPr lang="en-US" sz="3200"/>
              <a:t>Đáp số: 156 000 000 đồng.</a:t>
            </a:r>
          </a:p>
        </p:txBody>
      </p:sp>
    </p:spTree>
    <p:custDataLst>
      <p:tags r:id="rId1"/>
    </p:custDataLst>
    <p:extLst>
      <p:ext uri="{BB962C8B-B14F-4D97-AF65-F5344CB8AC3E}">
        <p14:creationId xmlns:p14="http://schemas.microsoft.com/office/powerpoint/2010/main" val="36895854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92AC9CF-8CC3-4D8B-B2EB-B675E301162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ĐĂNG WED TRƯỜNG\\GIÁO ÁN ĐTỬ TỔ 4\\BGĐT. QUYÊ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3. Toán.Luyện tập_Tiết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E44A226-83F8-4BD0-8811-17F56E91BFD5}:850"/>
</p:tagLst>
</file>

<file path=ppt/tags/tag11.xml><?xml version="1.0" encoding="utf-8"?>
<p:tagLst xmlns:a="http://schemas.openxmlformats.org/drawingml/2006/main" xmlns:r="http://schemas.openxmlformats.org/officeDocument/2006/relationships" xmlns:p="http://schemas.openxmlformats.org/presentationml/2006/main">
  <p:tag name="GENSWF_SLIDE_UID" val="{DF598BF3-04B1-4428-9D2E-980A3EEB6F93}:842"/>
</p:tagLst>
</file>

<file path=ppt/tags/tag12.xml><?xml version="1.0" encoding="utf-8"?>
<p:tagLst xmlns:a="http://schemas.openxmlformats.org/drawingml/2006/main" xmlns:r="http://schemas.openxmlformats.org/officeDocument/2006/relationships" xmlns:p="http://schemas.openxmlformats.org/presentationml/2006/main">
  <p:tag name="GENSWF_SLIDE_UID" val="{3579F67C-8B8A-4761-8EC5-45399883043B}:852"/>
</p:tagLst>
</file>

<file path=ppt/tags/tag13.xml><?xml version="1.0" encoding="utf-8"?>
<p:tagLst xmlns:a="http://schemas.openxmlformats.org/drawingml/2006/main" xmlns:r="http://schemas.openxmlformats.org/officeDocument/2006/relationships" xmlns:p="http://schemas.openxmlformats.org/presentationml/2006/main">
  <p:tag name="GENSWF_SLIDE_UID" val="{A56986A1-01BE-49EC-9870-41816934C93C}:853"/>
</p:tagLst>
</file>

<file path=ppt/tags/tag14.xml><?xml version="1.0" encoding="utf-8"?>
<p:tagLst xmlns:a="http://schemas.openxmlformats.org/drawingml/2006/main" xmlns:r="http://schemas.openxmlformats.org/officeDocument/2006/relationships" xmlns:p="http://schemas.openxmlformats.org/presentationml/2006/main">
  <p:tag name="GENSWF_SLIDE_UID" val="{D6ACE8A8-1CC7-4D45-9C3A-AF9D10E9188F}:855"/>
</p:tagLst>
</file>

<file path=ppt/tags/tag15.xml><?xml version="1.0" encoding="utf-8"?>
<p:tagLst xmlns:a="http://schemas.openxmlformats.org/drawingml/2006/main" xmlns:r="http://schemas.openxmlformats.org/officeDocument/2006/relationships" xmlns:p="http://schemas.openxmlformats.org/presentationml/2006/main">
  <p:tag name="GENSWF_SLIDE_UID" val="{6E1E1411-C7D2-4F16-B7F0-6B58FED6C185}:856"/>
</p:tagLst>
</file>

<file path=ppt/tags/tag16.xml><?xml version="1.0" encoding="utf-8"?>
<p:tagLst xmlns:a="http://schemas.openxmlformats.org/drawingml/2006/main" xmlns:r="http://schemas.openxmlformats.org/officeDocument/2006/relationships" xmlns:p="http://schemas.openxmlformats.org/presentationml/2006/main">
  <p:tag name="GENSWF_SLIDE_UID" val="{7121F342-EEA2-416A-B076-CFBF68350F9C}:345"/>
</p:tagLst>
</file>

<file path=ppt/tags/tag17.xml><?xml version="1.0" encoding="utf-8"?>
<p:tagLst xmlns:a="http://schemas.openxmlformats.org/drawingml/2006/main" xmlns:r="http://schemas.openxmlformats.org/officeDocument/2006/relationships" xmlns:p="http://schemas.openxmlformats.org/presentationml/2006/main">
  <p:tag name="GENSWF_SLIDE_UID" val="{D51437A7-06F1-4087-B8A2-F22F46A11BB9}:818"/>
</p:tagLst>
</file>

<file path=ppt/tags/tag2.xml><?xml version="1.0" encoding="utf-8"?>
<p:tagLst xmlns:a="http://schemas.openxmlformats.org/drawingml/2006/main" xmlns:r="http://schemas.openxmlformats.org/officeDocument/2006/relationships" xmlns:p="http://schemas.openxmlformats.org/presentationml/2006/main">
  <p:tag name="GENSWF_SLIDE_UID" val="{3216C11E-6A87-4873-BE4D-31E0F8B8E4C3}:256"/>
</p:tagLst>
</file>

<file path=ppt/tags/tag3.xml><?xml version="1.0" encoding="utf-8"?>
<p:tagLst xmlns:a="http://schemas.openxmlformats.org/drawingml/2006/main" xmlns:r="http://schemas.openxmlformats.org/officeDocument/2006/relationships" xmlns:p="http://schemas.openxmlformats.org/presentationml/2006/main">
  <p:tag name="GENSWF_SLIDE_UID" val="{98259BC8-0095-49D1-9A95-074BFECF8B38}:342"/>
</p:tagLst>
</file>

<file path=ppt/tags/tag4.xml><?xml version="1.0" encoding="utf-8"?>
<p:tagLst xmlns:a="http://schemas.openxmlformats.org/drawingml/2006/main" xmlns:r="http://schemas.openxmlformats.org/officeDocument/2006/relationships" xmlns:p="http://schemas.openxmlformats.org/presentationml/2006/main">
  <p:tag name="GENSWF_SLIDE_UID" val="{1541E610-642C-4E3D-B041-086905D559CA}:857"/>
</p:tagLst>
</file>

<file path=ppt/tags/tag5.xml><?xml version="1.0" encoding="utf-8"?>
<p:tagLst xmlns:a="http://schemas.openxmlformats.org/drawingml/2006/main" xmlns:r="http://schemas.openxmlformats.org/officeDocument/2006/relationships" xmlns:p="http://schemas.openxmlformats.org/presentationml/2006/main">
  <p:tag name="GENSWF_SLIDE_UID" val="{40AF9456-CC50-4352-9BC3-08BE2996CCCB}:811"/>
</p:tagLst>
</file>

<file path=ppt/tags/tag6.xml><?xml version="1.0" encoding="utf-8"?>
<p:tagLst xmlns:a="http://schemas.openxmlformats.org/drawingml/2006/main" xmlns:r="http://schemas.openxmlformats.org/officeDocument/2006/relationships" xmlns:p="http://schemas.openxmlformats.org/presentationml/2006/main">
  <p:tag name="GENSWF_SLIDE_UID" val="{FF8C271A-B351-4B41-A694-EB5E9A5ED9DC}:635"/>
</p:tagLst>
</file>

<file path=ppt/tags/tag7.xml><?xml version="1.0" encoding="utf-8"?>
<p:tagLst xmlns:a="http://schemas.openxmlformats.org/drawingml/2006/main" xmlns:r="http://schemas.openxmlformats.org/officeDocument/2006/relationships" xmlns:p="http://schemas.openxmlformats.org/presentationml/2006/main">
  <p:tag name="GENSWF_SLIDE_UID" val="{1E40904B-FBC5-4001-8C3C-796D4BCC7B4F}:825"/>
</p:tagLst>
</file>

<file path=ppt/tags/tag8.xml><?xml version="1.0" encoding="utf-8"?>
<p:tagLst xmlns:a="http://schemas.openxmlformats.org/drawingml/2006/main" xmlns:r="http://schemas.openxmlformats.org/officeDocument/2006/relationships" xmlns:p="http://schemas.openxmlformats.org/presentationml/2006/main">
  <p:tag name="GENSWF_SLIDE_UID" val="{421566EB-93F3-476D-B4E5-714117BC5040}:846"/>
</p:tagLst>
</file>

<file path=ppt/tags/tag9.xml><?xml version="1.0" encoding="utf-8"?>
<p:tagLst xmlns:a="http://schemas.openxmlformats.org/drawingml/2006/main" xmlns:r="http://schemas.openxmlformats.org/officeDocument/2006/relationships" xmlns:p="http://schemas.openxmlformats.org/presentationml/2006/main">
  <p:tag name="GENSWF_SLIDE_UID" val="{B69C6D83-2436-4A30-B93C-9BCBD1BD05FE}:851"/>
</p:tagLst>
</file>

<file path=ppt/theme/theme1.xml><?xml version="1.0" encoding="utf-8"?>
<a:theme xmlns:a="http://schemas.openxmlformats.org/drawingml/2006/main" name="Floral Vibes Marketing Plan by Slidesgo">
  <a:themeElements>
    <a:clrScheme name="Simple Light">
      <a:dk1>
        <a:srgbClr val="D55353"/>
      </a:dk1>
      <a:lt1>
        <a:srgbClr val="4D4D4D"/>
      </a:lt1>
      <a:dk2>
        <a:srgbClr val="FFFFFF"/>
      </a:dk2>
      <a:lt2>
        <a:srgbClr val="7EC2B3"/>
      </a:lt2>
      <a:accent1>
        <a:srgbClr val="FFCC66"/>
      </a:accent1>
      <a:accent2>
        <a:srgbClr val="F4ECD7"/>
      </a:accent2>
      <a:accent3>
        <a:srgbClr val="D75F51"/>
      </a:accent3>
      <a:accent4>
        <a:srgbClr val="C7ECDE"/>
      </a:accent4>
      <a:accent5>
        <a:srgbClr val="FF9999"/>
      </a:accent5>
      <a:accent6>
        <a:srgbClr val="FFFFFF"/>
      </a:accent6>
      <a:hlink>
        <a:srgbClr val="4D4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TotalTime>
  <Words>531</Words>
  <Application>Microsoft Office PowerPoint</Application>
  <PresentationFormat>Custom</PresentationFormat>
  <Paragraphs>89</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Wingdings</vt:lpstr>
      <vt:lpstr>.TMC-Ong Do</vt:lpstr>
      <vt:lpstr>Shrikhand</vt:lpstr>
      <vt:lpstr>SVN-Billo</vt:lpstr>
      <vt:lpstr>Varela Round</vt:lpstr>
      <vt:lpstr>Arial</vt:lpstr>
      <vt:lpstr>Times New Roman</vt:lpstr>
      <vt:lpstr>Open Sans</vt:lpstr>
      <vt:lpstr>Floral Vibes Marketing Plan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13. Toán.Luyện tập_Tiết 2</dc:title>
  <dc:creator>PC</dc:creator>
  <cp:lastModifiedBy>STD_DELL</cp:lastModifiedBy>
  <cp:revision>184</cp:revision>
  <dcterms:modified xsi:type="dcterms:W3CDTF">2024-12-01T10:34:04Z</dcterms:modified>
</cp:coreProperties>
</file>