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74B9-51AF-4C41-9354-4E049999968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93FED-D88B-4EE7-927F-37ABC846A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0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93FED-D88B-4EE7-927F-37ABC846A7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4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7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23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8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9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2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2E15-F410-415D-BEEC-41E2A84E7BAC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A32315-442A-4157-9103-B07AD4B3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662" r:id="rId18"/>
    <p:sldLayoutId id="214748366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367" y="2028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600" b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ỦY BAN NHÂN DÂN HUYỆN AN LÃO</a:t>
            </a:r>
          </a:p>
          <a:p>
            <a:pPr lvl="0" algn="ctr">
              <a:defRPr/>
            </a:pPr>
            <a:r>
              <a:rPr lang="en-US" altLang="zh-CN" sz="1600" b="1" u="sng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lang="zh-CN" altLang="en-US" sz="1600" b="1" u="sng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288" y="12504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C80A5A-72BA-45B9-A254-2A8D09624ECF}"/>
              </a:ext>
            </a:extLst>
          </p:cNvPr>
          <p:cNvSpPr txBox="1"/>
          <p:nvPr/>
        </p:nvSpPr>
        <p:spPr>
          <a:xfrm>
            <a:off x="1548780" y="2472328"/>
            <a:ext cx="8119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CHỦ 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ĐỀ </a:t>
            </a:r>
            <a:r>
              <a:rPr lang="en-US" sz="3200">
                <a:solidFill>
                  <a:srgbClr val="002060"/>
                </a:solidFill>
                <a:latin typeface="+mj-lt"/>
              </a:rPr>
              <a:t>5: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HÌNH PHẲNG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endParaRPr lang="vi-V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0245" y="36420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25:</a:t>
            </a:r>
          </a:p>
          <a:p>
            <a:pPr algn="ctr"/>
            <a:r>
              <a:rPr lang="en-US" sz="280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THẲNG, ĐƯỜNG CONG, </a:t>
            </a:r>
          </a:p>
          <a:p>
            <a:pPr algn="ctr"/>
            <a:r>
              <a:rPr lang="en-US" sz="280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 ĐIỂM THẲNG HÀNG</a:t>
            </a:r>
            <a:endParaRPr lang="vi-VN" sz="2800" dirty="0">
              <a:ln>
                <a:solidFill>
                  <a:srgbClr val="4F6228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4734" y="53820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Hà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2A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1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782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11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4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0" grpId="0" animBg="1"/>
      <p:bldP spid="11" grpId="0" build="p"/>
      <p:bldP spid="12" grpId="0" build="p"/>
      <p:bldP spid="13" grpId="0" build="p"/>
      <p:bldP spid="1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68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17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01B0AD-1F34-4562-8525-5750AA3D862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Toán - Bài 25. Đường thẳng, đường cong, ba điểm thẳng hàng.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95EED2-4EFE-4D4D-8DE2-65214001759E}: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56B416-A087-4755-8B13-5C36B0487EA0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D83F66-FF8C-48C0-8C4F-1ACE3CC434D0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EF8D35-8AAC-4CBA-ADFB-D61F9FD59988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C8A3B-85DF-4F47-B072-4BA17D132DF0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BC7C07-8A79-4C0F-809F-A2502985B743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8F87AD-4870-4388-AC66-0AF54672EE7C}:27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257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Trebuchet MS</vt:lpstr>
      <vt:lpstr>Wingdings 3</vt:lpstr>
      <vt:lpstr>等线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Toán - Bài 25. Đường thẳng, đường cong, ba điểm thẳng hàng.</dc:title>
  <dc:creator>STD_NHA</dc:creator>
  <cp:lastModifiedBy>STD_NHA</cp:lastModifiedBy>
  <cp:revision>7</cp:revision>
  <dcterms:created xsi:type="dcterms:W3CDTF">2024-12-06T15:30:22Z</dcterms:created>
  <dcterms:modified xsi:type="dcterms:W3CDTF">2024-12-16T15:37:05Z</dcterms:modified>
</cp:coreProperties>
</file>