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9" r:id="rId2"/>
    <p:sldId id="280" r:id="rId3"/>
    <p:sldId id="281" r:id="rId4"/>
    <p:sldId id="282" r:id="rId5"/>
    <p:sldId id="28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A231F-CF38-4CA3-B8C6-5B0CFA5B2807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C652F-D827-4AF5-A3A8-716A5C85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652F-D827-4AF5-A3A8-716A5C8533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652F-D827-4AF5-A3A8-716A5C8533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652F-D827-4AF5-A3A8-716A5C8533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39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974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8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4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0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6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9759-5D4A-46B0-A880-60186EEAB40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1BAE-D848-43F2-9972-0235EFA3A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4287915"/>
            <a:ext cx="11622831" cy="2567849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537625" y="2888026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tình cảm gia đình; </a:t>
            </a: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chấm, dấu chấm hỏi, dấu chấm than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2665997" y="180009"/>
            <a:ext cx="701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-50800" y="4218128"/>
            <a:ext cx="122428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32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32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32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152400" y="1378752"/>
            <a:ext cx="12242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40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40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40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4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8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4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8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C6A77C-67C6-4879-9A4E-78AB4876A3F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Luyện tập. Mở rộng vốn từ về tình cảm gia đình; Dấu chấm, dấu chấm hỏi, dấu chấm tha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BE81F-16DD-4F10-955D-48EE928DD521}: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C63D46-EABB-4006-AEF3-6B3E80194005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FB879D-E13C-4E38-A1AE-E84C6D1AB51F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1A427-629C-4222-9C74-488F6578CE3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2AEE83-7410-4AB6-B207-1409D22A755A}:2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141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Luyện tập. Mở rộng vốn từ về tình cảm gia đình; Dấu chấm, dấu chấm hỏi, dấu chấm than</dc:title>
  <dc:creator>STD_NHA</dc:creator>
  <cp:lastModifiedBy>STD_NHA</cp:lastModifiedBy>
  <cp:revision>4</cp:revision>
  <dcterms:created xsi:type="dcterms:W3CDTF">2024-12-11T14:14:51Z</dcterms:created>
  <dcterms:modified xsi:type="dcterms:W3CDTF">2024-12-16T16:01:12Z</dcterms:modified>
</cp:coreProperties>
</file>