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A2C6-A6FC-4755-B1C6-C1383F5DAD4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B123-D900-4BD7-BC17-05CACD03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4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9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49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4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3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7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99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2B123-D900-4BD7-BC17-05CACD034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03482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48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8F7E5-CF3E-47E9-9C77-AA77E2DC51E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94AD-55F1-4A33-AE09-9FFF455F3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4287915"/>
            <a:ext cx="11622831" cy="2567849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243610" y="2710472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28: Đọc: Trò chơi của bố (tiết 1+ 2)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2665997" y="180009"/>
            <a:ext cx="701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-50800" y="4218128"/>
            <a:ext cx="122428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32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32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32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152400" y="1378752"/>
            <a:ext cx="12242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40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40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4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836132" y="1056606"/>
            <a:ext cx="10519736" cy="105879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2.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376BF2-C889-40D9-91C5-63A439400EAE}"/>
              </a:ext>
            </a:extLst>
          </p:cNvPr>
          <p:cNvSpPr txBox="1"/>
          <p:nvPr/>
        </p:nvSpPr>
        <p:spPr>
          <a:xfrm>
            <a:off x="4349067" y="2575820"/>
            <a:ext cx="689995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là ‘</a:t>
            </a:r>
            <a:r>
              <a:rPr lang="vi-VN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bác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 và ‘</a:t>
            </a:r>
            <a:r>
              <a:rPr lang="vi-VN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tôi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33773" t="20899" r="33113" b="35397"/>
          <a:stretch/>
        </p:blipFill>
        <p:spPr>
          <a:xfrm>
            <a:off x="286604" y="2197619"/>
            <a:ext cx="4062464" cy="3311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2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Nhìn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Hường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đón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bát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cơm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mẹ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tới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5FC693-4CD4-45E5-A67B-974678D90A96}"/>
              </a:ext>
            </a:extLst>
          </p:cNvPr>
          <p:cNvSpPr txBox="1"/>
          <p:nvPr/>
        </p:nvSpPr>
        <p:spPr>
          <a:xfrm>
            <a:off x="1228299" y="2651125"/>
            <a:ext cx="960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2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4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403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A. Biết nấu ăn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B. Có cử chỉ và lời nói lễ phép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C. Chăm làm và biết giúp đỡ bố mẹ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1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572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A. Cho tôi xin bát miến.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B. Dạ, xin bác bát miến ạ.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C. Đưa tôi bát miến!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xmlns="" id="{7C8EF07B-6087-423C-9B81-17014807E57A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13586" t="50000" r="79985" b="40086"/>
          <a:stretch/>
        </p:blipFill>
        <p:spPr>
          <a:xfrm>
            <a:off x="504967" y="1282890"/>
            <a:ext cx="1228299" cy="1255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8389" t="36419" r="32931" b="25187"/>
          <a:stretch/>
        </p:blipFill>
        <p:spPr>
          <a:xfrm>
            <a:off x="709684" y="1241946"/>
            <a:ext cx="10713492" cy="4094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0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6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3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4893" t="27043" r="38165" b="65412"/>
          <a:stretch/>
        </p:blipFill>
        <p:spPr>
          <a:xfrm>
            <a:off x="0" y="890955"/>
            <a:ext cx="9847385" cy="11723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15680" t="33685" r="74458" b="51579"/>
          <a:stretch/>
        </p:blipFill>
        <p:spPr>
          <a:xfrm>
            <a:off x="375139" y="2063263"/>
            <a:ext cx="1547446" cy="15708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/>
          <a:srcRect l="33827" t="23060" r="32445" b="36800"/>
          <a:stretch/>
        </p:blipFill>
        <p:spPr>
          <a:xfrm>
            <a:off x="2526134" y="2063263"/>
            <a:ext cx="6922666" cy="4794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9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26F2BD-FB46-44F5-B741-153FD36603EE}"/>
              </a:ext>
            </a:extLst>
          </p:cNvPr>
          <p:cNvSpPr txBox="1"/>
          <p:nvPr/>
        </p:nvSpPr>
        <p:spPr>
          <a:xfrm>
            <a:off x="6170921" y="214768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6BF6E-482E-422A-A0F8-9DA4D1A95D94}"/>
              </a:ext>
            </a:extLst>
          </p:cNvPr>
          <p:cNvSpPr txBox="1"/>
          <p:nvPr/>
        </p:nvSpPr>
        <p:spPr>
          <a:xfrm>
            <a:off x="5037995" y="2147681"/>
            <a:ext cx="209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4E846C-5E00-47FA-9452-AE65F248E0D2}"/>
              </a:ext>
            </a:extLst>
          </p:cNvPr>
          <p:cNvSpPr txBox="1"/>
          <p:nvPr/>
        </p:nvSpPr>
        <p:spPr>
          <a:xfrm>
            <a:off x="5843589" y="2949123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nhựa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125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250EA0-A71F-4FEA-A043-45666AC3624F}"/>
              </a:ext>
            </a:extLst>
          </p:cNvPr>
          <p:cNvSpPr txBox="1"/>
          <p:nvPr/>
        </p:nvSpPr>
        <p:spPr>
          <a:xfrm>
            <a:off x="5024439" y="359552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4E5AF9-A664-45A4-B336-4035210FFC8B}"/>
              </a:ext>
            </a:extLst>
          </p:cNvPr>
          <p:cNvSpPr txBox="1"/>
          <p:nvPr/>
        </p:nvSpPr>
        <p:spPr>
          <a:xfrm>
            <a:off x="5789373" y="3602434"/>
            <a:ext cx="141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cỗ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146C85-BBD0-4D7F-A452-003E5714EF59}"/>
              </a:ext>
            </a:extLst>
          </p:cNvPr>
          <p:cNvSpPr txBox="1"/>
          <p:nvPr/>
        </p:nvSpPr>
        <p:spPr>
          <a:xfrm>
            <a:off x="5962278" y="42488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B6F468-8BA2-4112-9B5E-76FA46F56064}"/>
              </a:ext>
            </a:extLst>
          </p:cNvPr>
          <p:cNvSpPr txBox="1"/>
          <p:nvPr/>
        </p:nvSpPr>
        <p:spPr>
          <a:xfrm>
            <a:off x="5109977" y="4241931"/>
            <a:ext cx="240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xmlns="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1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441887" y="4524517"/>
            <a:ext cx="11610976" cy="1855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504825" y="3215883"/>
            <a:ext cx="11610976" cy="1294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474620"/>
            <a:ext cx="11617973" cy="27333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0" y="407236"/>
            <a:ext cx="11534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rỗi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nhựa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0480" marR="30480"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-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7" y="3064041"/>
            <a:ext cx="11617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ạ.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870807" y="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CỦA 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8906587" y="6363866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Thu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737568" y="322276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746520" y="244837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501326" y="4415333"/>
            <a:ext cx="11617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685028" y="4486574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0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1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2918961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3581914" y="289551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10016740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6958698" y="245939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54" y="2438996"/>
            <a:ext cx="11382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736079" y="294719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660923" y="294719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0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247436" y="1780471"/>
            <a:ext cx="9449373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434163" y="2448704"/>
            <a:ext cx="7304309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Xơi: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lời mời lịch sự) ăn, uống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39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02639" y="1667476"/>
            <a:ext cx="6890304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>
            <a:off x="1434713" y="2318033"/>
            <a:ext cx="1096713" cy="79549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23234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3294566"/>
            <a:ext cx="3794012" cy="26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1229" y="2459504"/>
            <a:ext cx="4271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(từ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miền Bắc) còn miền Nam gọi là cái chén để ăn cơm.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36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18A257-072D-4267-A2BD-5A17B774D2B6}"/>
              </a:ext>
            </a:extLst>
          </p:cNvPr>
          <p:cNvGrpSpPr/>
          <p:nvPr/>
        </p:nvGrpSpPr>
        <p:grpSpPr>
          <a:xfrm>
            <a:off x="836132" y="1097562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Hường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9B4B85-C1A0-46C9-9B77-B81A84693A78}"/>
              </a:ext>
            </a:extLst>
          </p:cNvPr>
          <p:cNvSpPr txBox="1"/>
          <p:nvPr/>
        </p:nvSpPr>
        <p:spPr>
          <a:xfrm>
            <a:off x="1477860" y="5579054"/>
            <a:ext cx="18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nấu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3667082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33773" t="20899" r="33113" b="35397"/>
          <a:stretch/>
        </p:blipFill>
        <p:spPr>
          <a:xfrm>
            <a:off x="3084394" y="2197619"/>
            <a:ext cx="5936775" cy="33113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5924777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ắt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8200220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hát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3642061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1442497" y="6139262"/>
            <a:ext cx="92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cỗ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2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6BE5E7-58C5-4C48-86DB-CC5D70B5276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Tiếng Việt. Bài 28. Đọc. Trò chơi của bố ( tiết 1 +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5B0AFD-D9FD-41F6-884D-D792009B32AA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6D5E3-D2E7-45EA-80BA-BE9966DC6169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096057-94DE-47FA-B411-2BBE5BB84252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1176FE-00AC-412C-B1E6-B8E471FE5028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E0D649-22F2-4FA2-A246-72A96F5184CC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9607E9-88C2-4412-B4AA-EEDE3D2139AF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4E8A7C-4991-407E-B11A-012AC6629CF8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614A2C-C123-4A0A-B2B8-24D8A6E3995C}: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AA1C0A-EB11-402F-BE43-E1798BA27A2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5FD041-FB2D-479A-8DD6-69DE7CAB1E6E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A6B446-2F51-4D39-8E6C-FD96A9F26C9D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451145-7ADD-4F71-A61A-C8E0912363DF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6E6719-38E2-4CF0-8B70-B8761DC4F53E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FFD8A559-BA3E-4179-946C-24D0043F35EC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980B67EF-4E77-4B8A-BE5E-E455460A0712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632</Words>
  <Application>Microsoft Office PowerPoint</Application>
  <PresentationFormat>Widescreen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Montserrat</vt:lpstr>
      <vt:lpstr>Nunito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Tiếng Việt. Bài 28. Đọc. Trò chơi của bố ( tiết 1 + 2)</dc:title>
  <dc:creator>STD_NHA</dc:creator>
  <cp:lastModifiedBy>STD_NHA</cp:lastModifiedBy>
  <cp:revision>5</cp:revision>
  <dcterms:created xsi:type="dcterms:W3CDTF">2024-12-11T14:09:39Z</dcterms:created>
  <dcterms:modified xsi:type="dcterms:W3CDTF">2024-12-16T15:58:05Z</dcterms:modified>
</cp:coreProperties>
</file>