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4" r:id="rId2"/>
    <p:sldId id="265" r:id="rId3"/>
    <p:sldId id="260" r:id="rId4"/>
    <p:sldId id="266" r:id="rId5"/>
    <p:sldId id="262" r:id="rId6"/>
    <p:sldId id="263" r:id="rId7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8E7366-D850-427A-A117-7EA1643097C5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AAC514-6ABC-41C3-A8AE-C3A219B35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035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39433-17B0-4B34-99B1-80A89FE8E52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29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4775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AC514-6ABC-41C3-A8AE-C3A219B35B1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705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4490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AC514-6ABC-41C3-A8AE-C3A219B35B1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979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AC514-6ABC-41C3-A8AE-C3A219B35B1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934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DADD3-C44C-4C69-8274-0F8A73ADC9FF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537BE-56EB-4A05-9186-E165BED58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22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DADD3-C44C-4C69-8274-0F8A73ADC9FF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537BE-56EB-4A05-9186-E165BED58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44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DADD3-C44C-4C69-8274-0F8A73ADC9FF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537BE-56EB-4A05-9186-E165BED58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500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03868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DADD3-C44C-4C69-8274-0F8A73ADC9FF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537BE-56EB-4A05-9186-E165BED58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332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DADD3-C44C-4C69-8274-0F8A73ADC9FF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537BE-56EB-4A05-9186-E165BED58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345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DADD3-C44C-4C69-8274-0F8A73ADC9FF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537BE-56EB-4A05-9186-E165BED58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68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DADD3-C44C-4C69-8274-0F8A73ADC9FF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537BE-56EB-4A05-9186-E165BED58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21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DADD3-C44C-4C69-8274-0F8A73ADC9FF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537BE-56EB-4A05-9186-E165BED58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136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DADD3-C44C-4C69-8274-0F8A73ADC9FF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537BE-56EB-4A05-9186-E165BED58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733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DADD3-C44C-4C69-8274-0F8A73ADC9FF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537BE-56EB-4A05-9186-E165BED58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266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DADD3-C44C-4C69-8274-0F8A73ADC9FF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537BE-56EB-4A05-9186-E165BED58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048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DADD3-C44C-4C69-8274-0F8A73ADC9FF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537BE-56EB-4A05-9186-E165BED58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483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3.xml"/><Relationship Id="rId7" Type="http://schemas.microsoft.com/office/2007/relationships/hdphoto" Target="../media/hdphoto2.wdp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10" Type="http://schemas.microsoft.com/office/2007/relationships/hdphoto" Target="../media/hdphoto3.wdp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microsoft.com/office/2007/relationships/hdphoto" Target="../media/hdphoto4.wdp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ó thể là hình minh họa về văn bản cho biết 'LOVE SCHOOL'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49343" cy="656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72180" y="3915053"/>
            <a:ext cx="72264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23: </a:t>
            </a:r>
          </a:p>
          <a:p>
            <a:pPr algn="ctr"/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 TRỪ (CÓ NHỚ) SỐ CÓ HAI CHỮ SỐ CHO SỐ CÓ HAI CHỮ SỐ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92388" y="14069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en-US" altLang="zh-CN" b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ỦY BAN NHÂN DÂN HUYỆN AN LÃO</a:t>
            </a:r>
          </a:p>
          <a:p>
            <a:pPr lvl="0" algn="ctr">
              <a:defRPr/>
            </a:pPr>
            <a:r>
              <a:rPr lang="en-US" altLang="zh-CN" b="1" u="sng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TRƯỜNG TIỂU HỌC QUANG TRUNG</a:t>
            </a:r>
            <a:endParaRPr lang="zh-CN" altLang="en-US" b="1" u="sng" dirty="0"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427ADA6-213D-424A-8265-DDE2F08EB70B}"/>
              </a:ext>
            </a:extLst>
          </p:cNvPr>
          <p:cNvSpPr txBox="1"/>
          <p:nvPr/>
        </p:nvSpPr>
        <p:spPr>
          <a:xfrm>
            <a:off x="2787587" y="953592"/>
            <a:ext cx="6667130" cy="83094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 KẾT NỐI TRI THỨC VỚI CUỘC SỐNG</a:t>
            </a:r>
          </a:p>
          <a:p>
            <a:pPr algn="ctr"/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MÔN: TOÁN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427ADA6-213D-424A-8265-DDE2F08EB70B}"/>
              </a:ext>
            </a:extLst>
          </p:cNvPr>
          <p:cNvSpPr txBox="1"/>
          <p:nvPr/>
        </p:nvSpPr>
        <p:spPr>
          <a:xfrm>
            <a:off x="2993254" y="5314008"/>
            <a:ext cx="6667130" cy="92328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Bùi Thị Nhã</a:t>
            </a:r>
          </a:p>
          <a:p>
            <a:pPr algn="ctr"/>
            <a:r>
              <a:rPr lang="en-US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2B</a:t>
            </a:r>
          </a:p>
          <a:p>
            <a:pPr algn="ctr"/>
            <a:r>
              <a:rPr lang="en-US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2024 - 2025</a:t>
            </a:r>
            <a:endParaRPr lang="en-US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6580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460397" y="2835994"/>
            <a:ext cx="7211504" cy="1354213"/>
          </a:xfrm>
          <a:prstGeom prst="rect">
            <a:avLst/>
          </a:prstGeom>
          <a:noFill/>
          <a:ln w="9525">
            <a:noFill/>
          </a:ln>
        </p:spPr>
        <p:txBody>
          <a:bodyPr wrap="square"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0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KHÁM</a:t>
            </a:r>
            <a:r>
              <a:rPr kumimoji="0" lang="en-US" altLang="en-US" sz="8000" b="0" i="0" u="none" strike="noStrike" kern="1200" cap="none" spc="0" normalizeH="0" noProof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PHÁ</a:t>
            </a:r>
            <a:endParaRPr kumimoji="0" lang="en-US" altLang="en-US" sz="8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194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Table 20">
            <a:extLst>
              <a:ext uri="{FF2B5EF4-FFF2-40B4-BE49-F238E27FC236}">
                <a16:creationId xmlns:a16="http://schemas.microsoft.com/office/drawing/2014/main" xmlns="" id="{31D5813C-A6BD-4D2E-8541-A8D97476A45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44182" y="4387710"/>
          <a:ext cx="4455678" cy="18677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:a16="http://schemas.microsoft.com/office/drawing/2014/main" xmlns="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xmlns="" val="418095295"/>
                    </a:ext>
                  </a:extLst>
                </a:gridCol>
              </a:tblGrid>
              <a:tr h="44180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4190242"/>
                  </a:ext>
                </a:extLst>
              </a:tr>
              <a:tr h="1410593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6000331"/>
                  </a:ext>
                </a:extLst>
              </a:tr>
            </a:tbl>
          </a:graphicData>
        </a:graphic>
      </p:graphicFrame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xmlns="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345040EF-B037-4F34-B6EB-A1A7071FBBA5}"/>
              </a:ext>
            </a:extLst>
          </p:cNvPr>
          <p:cNvSpPr/>
          <p:nvPr/>
        </p:nvSpPr>
        <p:spPr>
          <a:xfrm>
            <a:off x="1891776" y="1364627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42 – 15 = ?</a:t>
            </a:r>
          </a:p>
        </p:txBody>
      </p:sp>
      <p:graphicFrame>
        <p:nvGraphicFramePr>
          <p:cNvPr id="20" name="Table 20">
            <a:extLst>
              <a:ext uri="{FF2B5EF4-FFF2-40B4-BE49-F238E27FC236}">
                <a16:creationId xmlns:a16="http://schemas.microsoft.com/office/drawing/2014/main" xmlns="" id="{0E455B7D-CEF6-4BC1-823F-7474FD76955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44182" y="2213877"/>
          <a:ext cx="4455678" cy="18677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:a16="http://schemas.microsoft.com/office/drawing/2014/main" xmlns="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xmlns="" val="418095295"/>
                    </a:ext>
                  </a:extLst>
                </a:gridCol>
              </a:tblGrid>
              <a:tr h="44180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4190242"/>
                  </a:ext>
                </a:extLst>
              </a:tr>
              <a:tr h="1410593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6000331"/>
                  </a:ext>
                </a:extLst>
              </a:tr>
            </a:tbl>
          </a:graphicData>
        </a:graphic>
      </p:graphicFrame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15468967-77FB-4A2F-AA6B-955261EA0190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3436" y="2791235"/>
            <a:ext cx="401802" cy="1171968"/>
          </a:xfrm>
          <a:prstGeom prst="rect">
            <a:avLst/>
          </a:prstGeom>
        </p:spPr>
      </p:pic>
      <p:sp>
        <p:nvSpPr>
          <p:cNvPr id="31" name="Can 33">
            <a:extLst>
              <a:ext uri="{FF2B5EF4-FFF2-40B4-BE49-F238E27FC236}">
                <a16:creationId xmlns:a16="http://schemas.microsoft.com/office/drawing/2014/main" xmlns="" id="{8C60C7F3-F3CE-4A52-8217-1353C71F2C93}"/>
              </a:ext>
            </a:extLst>
          </p:cNvPr>
          <p:cNvSpPr/>
          <p:nvPr/>
        </p:nvSpPr>
        <p:spPr>
          <a:xfrm>
            <a:off x="4131591" y="2853712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Can 33">
            <a:extLst>
              <a:ext uri="{FF2B5EF4-FFF2-40B4-BE49-F238E27FC236}">
                <a16:creationId xmlns:a16="http://schemas.microsoft.com/office/drawing/2014/main" xmlns="" id="{551D2A3A-9C54-442E-9D1A-DA0469D1C507}"/>
              </a:ext>
            </a:extLst>
          </p:cNvPr>
          <p:cNvSpPr/>
          <p:nvPr/>
        </p:nvSpPr>
        <p:spPr>
          <a:xfrm>
            <a:off x="3918775" y="2853712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Can 33">
            <a:extLst>
              <a:ext uri="{FF2B5EF4-FFF2-40B4-BE49-F238E27FC236}">
                <a16:creationId xmlns:a16="http://schemas.microsoft.com/office/drawing/2014/main" xmlns="" id="{65774D72-B6C7-4180-A574-26FA939D3299}"/>
              </a:ext>
            </a:extLst>
          </p:cNvPr>
          <p:cNvSpPr/>
          <p:nvPr/>
        </p:nvSpPr>
        <p:spPr>
          <a:xfrm>
            <a:off x="3470445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Can 33">
            <a:extLst>
              <a:ext uri="{FF2B5EF4-FFF2-40B4-BE49-F238E27FC236}">
                <a16:creationId xmlns:a16="http://schemas.microsoft.com/office/drawing/2014/main" xmlns="" id="{D5FF9E27-AE9E-4DED-84FB-2C3F8ED799A0}"/>
              </a:ext>
            </a:extLst>
          </p:cNvPr>
          <p:cNvSpPr/>
          <p:nvPr/>
        </p:nvSpPr>
        <p:spPr>
          <a:xfrm>
            <a:off x="3333623" y="4911309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xmlns="" id="{47D83DBD-11DB-4ECE-A86A-F415F2423F70}"/>
              </a:ext>
            </a:extLst>
          </p:cNvPr>
          <p:cNvSpPr/>
          <p:nvPr/>
        </p:nvSpPr>
        <p:spPr>
          <a:xfrm>
            <a:off x="5650217" y="3341023"/>
            <a:ext cx="1339895" cy="2722572"/>
          </a:xfrm>
          <a:prstGeom prst="roundRect">
            <a:avLst>
              <a:gd name="adj" fmla="val 15808"/>
            </a:avLst>
          </a:prstGeom>
          <a:solidFill>
            <a:schemeClr val="bg1"/>
          </a:solidFill>
          <a:ln w="28575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A0609968-036B-44EA-9B5E-FDE19B399320}"/>
              </a:ext>
            </a:extLst>
          </p:cNvPr>
          <p:cNvSpPr/>
          <p:nvPr/>
        </p:nvSpPr>
        <p:spPr>
          <a:xfrm>
            <a:off x="5924544" y="3357877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42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09F9AE4A-A11A-4BEC-942F-E788804EC6EB}"/>
              </a:ext>
            </a:extLst>
          </p:cNvPr>
          <p:cNvSpPr/>
          <p:nvPr/>
        </p:nvSpPr>
        <p:spPr>
          <a:xfrm>
            <a:off x="5673334" y="3776887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–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C358D2CC-F396-4560-BB7A-679F36F672B2}"/>
              </a:ext>
            </a:extLst>
          </p:cNvPr>
          <p:cNvSpPr/>
          <p:nvPr/>
        </p:nvSpPr>
        <p:spPr>
          <a:xfrm>
            <a:off x="5892129" y="4246752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15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xmlns="" id="{96E1EBC2-7334-4619-B7F8-DDABC2AEAE75}"/>
              </a:ext>
            </a:extLst>
          </p:cNvPr>
          <p:cNvCxnSpPr/>
          <p:nvPr/>
        </p:nvCxnSpPr>
        <p:spPr>
          <a:xfrm>
            <a:off x="5787380" y="5051713"/>
            <a:ext cx="10655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9245C758-0B0E-4B2D-906A-E799846875CD}"/>
              </a:ext>
            </a:extLst>
          </p:cNvPr>
          <p:cNvSpPr/>
          <p:nvPr/>
        </p:nvSpPr>
        <p:spPr>
          <a:xfrm>
            <a:off x="6245666" y="5077749"/>
            <a:ext cx="5277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2364D416-ECE2-4648-BC80-148BDB3AAD76}"/>
              </a:ext>
            </a:extLst>
          </p:cNvPr>
          <p:cNvSpPr/>
          <p:nvPr/>
        </p:nvSpPr>
        <p:spPr>
          <a:xfrm>
            <a:off x="5912434" y="5072439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F9AD5452-BC82-499F-96AE-036D80E96035}"/>
              </a:ext>
            </a:extLst>
          </p:cNvPr>
          <p:cNvSpPr txBox="1"/>
          <p:nvPr/>
        </p:nvSpPr>
        <p:spPr>
          <a:xfrm>
            <a:off x="7252329" y="3352531"/>
            <a:ext cx="38919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2 không trừ được 5, lấy 12 trừ 5 bằng 7, viết 7, nhớ 1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4 trừ 1 bằng 3, 3 trừ 1 bằng 2, viết 2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xmlns="" id="{79A95805-FFB4-458B-B079-1A0565445221}"/>
              </a:ext>
            </a:extLst>
          </p:cNvPr>
          <p:cNvSpPr/>
          <p:nvPr/>
        </p:nvSpPr>
        <p:spPr>
          <a:xfrm>
            <a:off x="7998152" y="5647575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42 – 15 = </a:t>
            </a:r>
            <a:r>
              <a:rPr lang="vi-VN" sz="2800" dirty="0">
                <a:solidFill>
                  <a:srgbClr val="FF0000"/>
                </a:solidFill>
              </a:rPr>
              <a:t>27</a:t>
            </a:r>
            <a:endParaRPr lang="vi-VN" sz="2800" dirty="0">
              <a:solidFill>
                <a:schemeClr val="tx1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8B55B39B-1F0B-4A38-B311-854C6EEA1791}"/>
              </a:ext>
            </a:extLst>
          </p:cNvPr>
          <p:cNvGrpSpPr/>
          <p:nvPr/>
        </p:nvGrpSpPr>
        <p:grpSpPr>
          <a:xfrm>
            <a:off x="5239383" y="507120"/>
            <a:ext cx="3206580" cy="846462"/>
            <a:chOff x="2574258" y="2918249"/>
            <a:chExt cx="2369997" cy="846462"/>
          </a:xfrm>
        </p:grpSpPr>
        <p:sp>
          <p:nvSpPr>
            <p:cNvPr id="9" name="Speech Bubble: Oval 8">
              <a:extLst>
                <a:ext uri="{FF2B5EF4-FFF2-40B4-BE49-F238E27FC236}">
                  <a16:creationId xmlns:a16="http://schemas.microsoft.com/office/drawing/2014/main" xmlns="" id="{B9BECE7A-AB68-43E1-995F-240C9167DBD4}"/>
                </a:ext>
              </a:extLst>
            </p:cNvPr>
            <p:cNvSpPr/>
            <p:nvPr/>
          </p:nvSpPr>
          <p:spPr>
            <a:xfrm>
              <a:off x="2641600" y="2918249"/>
              <a:ext cx="2175645" cy="678674"/>
            </a:xfrm>
            <a:prstGeom prst="wedgeEllipseCallout">
              <a:avLst>
                <a:gd name="adj1" fmla="val 33699"/>
                <a:gd name="adj2" fmla="val 10465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A65D034F-D271-4A35-B8CE-CD008D8BDBE8}"/>
                </a:ext>
              </a:extLst>
            </p:cNvPr>
            <p:cNvSpPr txBox="1"/>
            <p:nvPr/>
          </p:nvSpPr>
          <p:spPr>
            <a:xfrm>
              <a:off x="2574258" y="3056825"/>
              <a:ext cx="236999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Anh gùi 42 bắp ngô.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370B7C5-4CAD-4BF1-B8ED-E092287090EE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86981" y="1807029"/>
            <a:ext cx="1143881" cy="149722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1889A4A0-F738-4740-BAB4-14AB67C3B11E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9618" y="2791235"/>
            <a:ext cx="401802" cy="1171968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B2CECF7D-BEB3-4F25-945C-A3889F6AD054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85339" y="2791235"/>
            <a:ext cx="401802" cy="1171968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B71F99A0-3F06-43AD-8A26-3E7A2E4DC2E2}"/>
              </a:ext>
            </a:extLst>
          </p:cNvPr>
          <p:cNvSpPr/>
          <p:nvPr/>
        </p:nvSpPr>
        <p:spPr>
          <a:xfrm>
            <a:off x="2321626" y="2752143"/>
            <a:ext cx="535307" cy="1250153"/>
          </a:xfrm>
          <a:prstGeom prst="roundRect">
            <a:avLst/>
          </a:prstGeom>
          <a:noFill/>
          <a:ln w="28575">
            <a:solidFill>
              <a:srgbClr val="B40C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CF369F30-68E0-43BA-9F75-43CD304E5F86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2856933" y="3377220"/>
            <a:ext cx="628654" cy="22282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80907A86-2681-4A8E-805E-CEAB115E754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6275" y="4961940"/>
            <a:ext cx="401802" cy="1171968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xmlns="" id="{3331D648-039E-4987-B3CD-F9F4EE36A5A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49071" y="4969962"/>
            <a:ext cx="401802" cy="1171968"/>
          </a:xfrm>
          <a:prstGeom prst="rect">
            <a:avLst/>
          </a:prstGeom>
        </p:spPr>
      </p:pic>
      <p:sp>
        <p:nvSpPr>
          <p:cNvPr id="10" name="Arrow: Down 9">
            <a:extLst>
              <a:ext uri="{FF2B5EF4-FFF2-40B4-BE49-F238E27FC236}">
                <a16:creationId xmlns:a16="http://schemas.microsoft.com/office/drawing/2014/main" xmlns="" id="{472CFADA-CBDF-4093-89B2-D0BF3F7AA79F}"/>
              </a:ext>
            </a:extLst>
          </p:cNvPr>
          <p:cNvSpPr/>
          <p:nvPr/>
        </p:nvSpPr>
        <p:spPr>
          <a:xfrm>
            <a:off x="2888473" y="3951138"/>
            <a:ext cx="314637" cy="529896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5" name="Can 33">
            <a:extLst>
              <a:ext uri="{FF2B5EF4-FFF2-40B4-BE49-F238E27FC236}">
                <a16:creationId xmlns:a16="http://schemas.microsoft.com/office/drawing/2014/main" xmlns="" id="{E063F833-9FB0-4245-8A88-8E9B2DC5D3AA}"/>
              </a:ext>
            </a:extLst>
          </p:cNvPr>
          <p:cNvSpPr/>
          <p:nvPr/>
        </p:nvSpPr>
        <p:spPr>
          <a:xfrm>
            <a:off x="3203110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Can 33">
            <a:extLst>
              <a:ext uri="{FF2B5EF4-FFF2-40B4-BE49-F238E27FC236}">
                <a16:creationId xmlns:a16="http://schemas.microsoft.com/office/drawing/2014/main" xmlns="" id="{1D139671-82BF-490F-AFF9-17ACD1F2A7EF}"/>
              </a:ext>
            </a:extLst>
          </p:cNvPr>
          <p:cNvSpPr/>
          <p:nvPr/>
        </p:nvSpPr>
        <p:spPr>
          <a:xfrm>
            <a:off x="3600753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Can 33">
            <a:extLst>
              <a:ext uri="{FF2B5EF4-FFF2-40B4-BE49-F238E27FC236}">
                <a16:creationId xmlns:a16="http://schemas.microsoft.com/office/drawing/2014/main" xmlns="" id="{D3AD480D-90B9-4BD5-9134-42DCCBEA6561}"/>
              </a:ext>
            </a:extLst>
          </p:cNvPr>
          <p:cNvSpPr/>
          <p:nvPr/>
        </p:nvSpPr>
        <p:spPr>
          <a:xfrm>
            <a:off x="3731061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Can 33">
            <a:extLst>
              <a:ext uri="{FF2B5EF4-FFF2-40B4-BE49-F238E27FC236}">
                <a16:creationId xmlns:a16="http://schemas.microsoft.com/office/drawing/2014/main" xmlns="" id="{2D9E0EC7-7D44-4C5A-8628-F1C4541E6B49}"/>
              </a:ext>
            </a:extLst>
          </p:cNvPr>
          <p:cNvSpPr/>
          <p:nvPr/>
        </p:nvSpPr>
        <p:spPr>
          <a:xfrm>
            <a:off x="3861369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Can 33">
            <a:extLst>
              <a:ext uri="{FF2B5EF4-FFF2-40B4-BE49-F238E27FC236}">
                <a16:creationId xmlns:a16="http://schemas.microsoft.com/office/drawing/2014/main" xmlns="" id="{CCE41F82-B81C-4E42-A698-13856F855707}"/>
              </a:ext>
            </a:extLst>
          </p:cNvPr>
          <p:cNvSpPr/>
          <p:nvPr/>
        </p:nvSpPr>
        <p:spPr>
          <a:xfrm>
            <a:off x="3991677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Can 33">
            <a:extLst>
              <a:ext uri="{FF2B5EF4-FFF2-40B4-BE49-F238E27FC236}">
                <a16:creationId xmlns:a16="http://schemas.microsoft.com/office/drawing/2014/main" xmlns="" id="{E40C3E69-D9DE-4BD6-9B9B-74EA49FC0309}"/>
              </a:ext>
            </a:extLst>
          </p:cNvPr>
          <p:cNvSpPr/>
          <p:nvPr/>
        </p:nvSpPr>
        <p:spPr>
          <a:xfrm>
            <a:off x="4121985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Can 33">
            <a:extLst>
              <a:ext uri="{FF2B5EF4-FFF2-40B4-BE49-F238E27FC236}">
                <a16:creationId xmlns:a16="http://schemas.microsoft.com/office/drawing/2014/main" xmlns="" id="{03920ECC-D26A-4B2F-9D46-5BA47B700C25}"/>
              </a:ext>
            </a:extLst>
          </p:cNvPr>
          <p:cNvSpPr/>
          <p:nvPr/>
        </p:nvSpPr>
        <p:spPr>
          <a:xfrm>
            <a:off x="4252293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Can 33">
            <a:extLst>
              <a:ext uri="{FF2B5EF4-FFF2-40B4-BE49-F238E27FC236}">
                <a16:creationId xmlns:a16="http://schemas.microsoft.com/office/drawing/2014/main" xmlns="" id="{D06B11EE-3027-4490-BF3F-317E18771822}"/>
              </a:ext>
            </a:extLst>
          </p:cNvPr>
          <p:cNvSpPr/>
          <p:nvPr/>
        </p:nvSpPr>
        <p:spPr>
          <a:xfrm>
            <a:off x="4382601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Can 33">
            <a:extLst>
              <a:ext uri="{FF2B5EF4-FFF2-40B4-BE49-F238E27FC236}">
                <a16:creationId xmlns:a16="http://schemas.microsoft.com/office/drawing/2014/main" xmlns="" id="{797447C3-62B9-4CBB-96CB-D9329C6AF944}"/>
              </a:ext>
            </a:extLst>
          </p:cNvPr>
          <p:cNvSpPr/>
          <p:nvPr/>
        </p:nvSpPr>
        <p:spPr>
          <a:xfrm>
            <a:off x="4766024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Can 33">
            <a:extLst>
              <a:ext uri="{FF2B5EF4-FFF2-40B4-BE49-F238E27FC236}">
                <a16:creationId xmlns:a16="http://schemas.microsoft.com/office/drawing/2014/main" xmlns="" id="{7754A54F-2952-4982-8589-55CFA06E596B}"/>
              </a:ext>
            </a:extLst>
          </p:cNvPr>
          <p:cNvSpPr/>
          <p:nvPr/>
        </p:nvSpPr>
        <p:spPr>
          <a:xfrm>
            <a:off x="4896332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E9081473-CD11-4E4E-BA95-505DD9A2F5AC}"/>
              </a:ext>
            </a:extLst>
          </p:cNvPr>
          <p:cNvCxnSpPr>
            <a:cxnSpLocks/>
          </p:cNvCxnSpPr>
          <p:nvPr/>
        </p:nvCxnSpPr>
        <p:spPr>
          <a:xfrm flipV="1">
            <a:off x="3142726" y="4969962"/>
            <a:ext cx="660612" cy="10755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0325C011-0FB8-430F-9ED3-9283628C0C00}"/>
              </a:ext>
            </a:extLst>
          </p:cNvPr>
          <p:cNvGrpSpPr/>
          <p:nvPr/>
        </p:nvGrpSpPr>
        <p:grpSpPr>
          <a:xfrm>
            <a:off x="4891984" y="1243892"/>
            <a:ext cx="5129651" cy="2178606"/>
            <a:chOff x="4891984" y="1243892"/>
            <a:chExt cx="5129651" cy="2178606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xmlns="" id="{B0E6475C-BEB0-409E-89A4-17DCDD3EF09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04278" y="1243892"/>
              <a:ext cx="4417357" cy="2178606"/>
            </a:xfrm>
            <a:prstGeom prst="rect">
              <a:avLst/>
            </a:prstGeom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6CADC9AD-2660-4623-A600-7D5C74FF5914}"/>
                </a:ext>
              </a:extLst>
            </p:cNvPr>
            <p:cNvGrpSpPr/>
            <p:nvPr/>
          </p:nvGrpSpPr>
          <p:grpSpPr>
            <a:xfrm>
              <a:off x="4891984" y="1413241"/>
              <a:ext cx="2408913" cy="624556"/>
              <a:chOff x="2461082" y="1127778"/>
              <a:chExt cx="2408913" cy="725091"/>
            </a:xfrm>
          </p:grpSpPr>
          <p:sp>
            <p:nvSpPr>
              <p:cNvPr id="4" name="Speech Bubble: Oval 3">
                <a:extLst>
                  <a:ext uri="{FF2B5EF4-FFF2-40B4-BE49-F238E27FC236}">
                    <a16:creationId xmlns:a16="http://schemas.microsoft.com/office/drawing/2014/main" xmlns="" id="{980EC806-B11D-4F17-ACFD-B73E76C27F46}"/>
                  </a:ext>
                </a:extLst>
              </p:cNvPr>
              <p:cNvSpPr/>
              <p:nvPr/>
            </p:nvSpPr>
            <p:spPr>
              <a:xfrm>
                <a:off x="2461082" y="1127778"/>
                <a:ext cx="2408913" cy="725091"/>
              </a:xfrm>
              <a:prstGeom prst="wedgeEllipseCallout">
                <a:avLst>
                  <a:gd name="adj1" fmla="val 34177"/>
                  <a:gd name="adj2" fmla="val 69378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200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E905874F-5CFF-44AE-AAC6-92A0E7C93348}"/>
                  </a:ext>
                </a:extLst>
              </p:cNvPr>
              <p:cNvSpPr txBox="1"/>
              <p:nvPr/>
            </p:nvSpPr>
            <p:spPr>
              <a:xfrm>
                <a:off x="2461083" y="1250562"/>
                <a:ext cx="238427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Em gùi 15 bắp ngô.</a:t>
                </a:r>
              </a:p>
            </p:txBody>
          </p:sp>
        </p:grpSp>
      </p:grpSp>
      <p:pic>
        <p:nvPicPr>
          <p:cNvPr id="61" name="Picture 60">
            <a:extLst>
              <a:ext uri="{FF2B5EF4-FFF2-40B4-BE49-F238E27FC236}">
                <a16:creationId xmlns:a16="http://schemas.microsoft.com/office/drawing/2014/main" xmlns="" id="{8BFB2EAE-93AF-4651-862C-9C076D1CACE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56965" y="2791235"/>
            <a:ext cx="401802" cy="1171968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xmlns="" id="{4919F0A2-9F00-48B1-9DFF-E7870B977A8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50873" y="4961940"/>
            <a:ext cx="401802" cy="1171968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B5181D80-3A37-489B-85CB-68324833AF46}"/>
              </a:ext>
            </a:extLst>
          </p:cNvPr>
          <p:cNvGrpSpPr/>
          <p:nvPr/>
        </p:nvGrpSpPr>
        <p:grpSpPr>
          <a:xfrm>
            <a:off x="8274120" y="427553"/>
            <a:ext cx="3097396" cy="1497227"/>
            <a:chOff x="4615909" y="561512"/>
            <a:chExt cx="2393819" cy="109053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3" name="Speech Bubble: Oval 12">
              <a:extLst>
                <a:ext uri="{FF2B5EF4-FFF2-40B4-BE49-F238E27FC236}">
                  <a16:creationId xmlns:a16="http://schemas.microsoft.com/office/drawing/2014/main" xmlns="" id="{E33FA027-ABB4-4E49-9B87-93B71DE7A276}"/>
                </a:ext>
              </a:extLst>
            </p:cNvPr>
            <p:cNvSpPr/>
            <p:nvPr/>
          </p:nvSpPr>
          <p:spPr>
            <a:xfrm>
              <a:off x="4687057" y="561512"/>
              <a:ext cx="2175644" cy="786616"/>
            </a:xfrm>
            <a:prstGeom prst="wedgeEllipseCallout">
              <a:avLst>
                <a:gd name="adj1" fmla="val 10413"/>
                <a:gd name="adj2" fmla="val 7992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3208A404-78BB-4F9F-B9F7-08F87051AEFE}"/>
                </a:ext>
              </a:extLst>
            </p:cNvPr>
            <p:cNvSpPr txBox="1"/>
            <p:nvPr/>
          </p:nvSpPr>
          <p:spPr>
            <a:xfrm>
              <a:off x="4615909" y="705744"/>
              <a:ext cx="2393819" cy="946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Anh gùi nhiều hơn em bao nhiêu bắp ngô?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7945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11111E-6 L 0.10599 0.30857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99" y="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00"/>
                            </p:stCondLst>
                            <p:childTnLst>
                              <p:par>
                                <p:cTn id="19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6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1" grpId="0" animBg="1"/>
      <p:bldP spid="32" grpId="0" animBg="1"/>
      <p:bldP spid="44" grpId="0" animBg="1"/>
      <p:bldP spid="45" grpId="0" animBg="1"/>
      <p:bldP spid="53" grpId="0" animBg="1"/>
      <p:bldP spid="50" grpId="0"/>
      <p:bldP spid="55" grpId="0"/>
      <p:bldP spid="56" grpId="0"/>
      <p:bldP spid="59" grpId="0"/>
      <p:bldP spid="60" grpId="0"/>
      <p:bldP spid="62" grpId="0" build="p"/>
      <p:bldP spid="63" grpId="0" animBg="1"/>
      <p:bldP spid="24" grpId="0" animBg="1"/>
      <p:bldP spid="10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460397" y="2835994"/>
            <a:ext cx="7211504" cy="1354213"/>
          </a:xfrm>
          <a:prstGeom prst="rect">
            <a:avLst/>
          </a:prstGeom>
          <a:noFill/>
          <a:ln w="9525">
            <a:noFill/>
          </a:ln>
        </p:spPr>
        <p:txBody>
          <a:bodyPr wrap="square"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0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KHÁM</a:t>
            </a:r>
            <a:r>
              <a:rPr kumimoji="0" lang="en-US" altLang="en-US" sz="8000" b="0" i="0" u="none" strike="noStrike" kern="1200" cap="none" spc="0" normalizeH="0" noProof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PHÁ</a:t>
            </a:r>
            <a:endParaRPr kumimoji="0" lang="en-US" altLang="en-US" sz="8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759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6032970C-D49E-47C6-91E3-9BDE4D11870B}"/>
              </a:ext>
            </a:extLst>
          </p:cNvPr>
          <p:cNvGrpSpPr/>
          <p:nvPr/>
        </p:nvGrpSpPr>
        <p:grpSpPr>
          <a:xfrm>
            <a:off x="2478156" y="1316462"/>
            <a:ext cx="8229600" cy="2199588"/>
            <a:chOff x="2478157" y="1382506"/>
            <a:chExt cx="8229600" cy="2199588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xmlns="" id="{69A62C18-093E-413E-BA30-F407A2A5C89C}"/>
                </a:ext>
              </a:extLst>
            </p:cNvPr>
            <p:cNvSpPr/>
            <p:nvPr/>
          </p:nvSpPr>
          <p:spPr>
            <a:xfrm>
              <a:off x="2478157" y="1382506"/>
              <a:ext cx="8229600" cy="219958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DF6D84D8-E2AC-4C90-87B5-9C5B865C688A}"/>
                </a:ext>
              </a:extLst>
            </p:cNvPr>
            <p:cNvGrpSpPr/>
            <p:nvPr/>
          </p:nvGrpSpPr>
          <p:grpSpPr>
            <a:xfrm>
              <a:off x="2633967" y="1421167"/>
              <a:ext cx="837249" cy="1312215"/>
              <a:chOff x="2567706" y="1602691"/>
              <a:chExt cx="837249" cy="1312215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BF117B46-2951-45B4-9DB5-963EA13D4494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72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19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EA6292EF-4B4D-4CA5-8D7D-DFAB3B07B994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–</a:t>
                </a: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xmlns="" id="{24AA7139-63C5-47BB-A405-5E3C93E3CA3B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75A41A14-17A4-45F7-ACA4-956FCC8FDF2C}"/>
                </a:ext>
              </a:extLst>
            </p:cNvPr>
            <p:cNvGrpSpPr/>
            <p:nvPr/>
          </p:nvGrpSpPr>
          <p:grpSpPr>
            <a:xfrm>
              <a:off x="4853706" y="1421167"/>
              <a:ext cx="837250" cy="1312215"/>
              <a:chOff x="2567706" y="1602691"/>
              <a:chExt cx="837250" cy="1312215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10265C56-C234-4805-81FD-3E4754774780}"/>
                  </a:ext>
                </a:extLst>
              </p:cNvPr>
              <p:cNvSpPr txBox="1"/>
              <p:nvPr/>
            </p:nvSpPr>
            <p:spPr>
              <a:xfrm>
                <a:off x="2755902" y="1602691"/>
                <a:ext cx="649054" cy="1305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60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28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F8C6FEDF-4EAD-4B4A-86D5-15DE5708B8FB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–</a:t>
                </a: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xmlns="" id="{AA19DAD6-0C95-4527-A601-AB9925063E1E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DFA70FFB-74E6-4C42-8EB3-B15F8B3B9962}"/>
                </a:ext>
              </a:extLst>
            </p:cNvPr>
            <p:cNvGrpSpPr/>
            <p:nvPr/>
          </p:nvGrpSpPr>
          <p:grpSpPr>
            <a:xfrm>
              <a:off x="7073445" y="1421167"/>
              <a:ext cx="837249" cy="1312215"/>
              <a:chOff x="2567706" y="1602691"/>
              <a:chExt cx="837249" cy="1312215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FD088B89-B45F-449C-97F6-36B15299D052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93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46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61AACB7A-E87F-4D3D-A4DD-CD1329532BE9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–</a:t>
                </a: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xmlns="" id="{EB9179B9-EB76-4614-85B7-AE9A13864B4C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B82FB160-1520-4F62-AF71-EB27814C6108}"/>
                </a:ext>
              </a:extLst>
            </p:cNvPr>
            <p:cNvGrpSpPr/>
            <p:nvPr/>
          </p:nvGrpSpPr>
          <p:grpSpPr>
            <a:xfrm>
              <a:off x="9293184" y="1421167"/>
              <a:ext cx="837249" cy="1312215"/>
              <a:chOff x="2567706" y="1602691"/>
              <a:chExt cx="837249" cy="1312215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33004871-ADAB-4D0A-B01B-7A703509E64B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41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32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D0C2090E-4BDA-47B4-B9AD-889FC4C7F463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–</a:t>
                </a:r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xmlns="" id="{D3832187-C08B-428E-8263-9ABA2EBB352A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xmlns="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13EA1F3E-5853-47D1-BC70-F3C5656E2117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99392C6-494A-4B59-A6A2-4DDD7D22A582}"/>
              </a:ext>
            </a:extLst>
          </p:cNvPr>
          <p:cNvSpPr txBox="1"/>
          <p:nvPr/>
        </p:nvSpPr>
        <p:spPr>
          <a:xfrm>
            <a:off x="1411738" y="1464997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EF372A6-1080-445D-9FE0-E8E41412EEC5}"/>
              </a:ext>
            </a:extLst>
          </p:cNvPr>
          <p:cNvSpPr txBox="1"/>
          <p:nvPr/>
        </p:nvSpPr>
        <p:spPr>
          <a:xfrm>
            <a:off x="2831296" y="273193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F119B56-D0C0-4349-A4B1-78FB22A64B90}"/>
              </a:ext>
            </a:extLst>
          </p:cNvPr>
          <p:cNvSpPr txBox="1"/>
          <p:nvPr/>
        </p:nvSpPr>
        <p:spPr>
          <a:xfrm>
            <a:off x="5012935" y="2731937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3D67F4E-2553-40ED-A5A0-549C4746691F}"/>
              </a:ext>
            </a:extLst>
          </p:cNvPr>
          <p:cNvSpPr txBox="1"/>
          <p:nvPr/>
        </p:nvSpPr>
        <p:spPr>
          <a:xfrm>
            <a:off x="7270774" y="273193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03A9A5F-1858-4E43-B9CA-2DE49C93E671}"/>
              </a:ext>
            </a:extLst>
          </p:cNvPr>
          <p:cNvSpPr txBox="1"/>
          <p:nvPr/>
        </p:nvSpPr>
        <p:spPr>
          <a:xfrm>
            <a:off x="9490513" y="273193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  9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23BAEC0A-728B-419B-A246-319DBEA0C483}"/>
              </a:ext>
            </a:extLst>
          </p:cNvPr>
          <p:cNvSpPr/>
          <p:nvPr/>
        </p:nvSpPr>
        <p:spPr>
          <a:xfrm>
            <a:off x="964574" y="354100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60F0ABB0-25E4-4BBE-93D8-144A8848751B}"/>
              </a:ext>
            </a:extLst>
          </p:cNvPr>
          <p:cNvSpPr txBox="1"/>
          <p:nvPr/>
        </p:nvSpPr>
        <p:spPr>
          <a:xfrm>
            <a:off x="1401896" y="3541008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F9090579-792D-46A4-91E2-E9DBCD7176DD}"/>
              </a:ext>
            </a:extLst>
          </p:cNvPr>
          <p:cNvGrpSpPr/>
          <p:nvPr/>
        </p:nvGrpSpPr>
        <p:grpSpPr>
          <a:xfrm>
            <a:off x="1824226" y="3918823"/>
            <a:ext cx="7616049" cy="658838"/>
            <a:chOff x="1824226" y="3918823"/>
            <a:chExt cx="7616049" cy="658838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076DBC77-473A-4151-AC9F-B0B4F294C0B8}"/>
                </a:ext>
              </a:extLst>
            </p:cNvPr>
            <p:cNvSpPr/>
            <p:nvPr/>
          </p:nvSpPr>
          <p:spPr>
            <a:xfrm>
              <a:off x="1824226" y="3918826"/>
              <a:ext cx="1385316" cy="658835"/>
            </a:xfrm>
            <a:prstGeom prst="rect">
              <a:avLst/>
            </a:prstGeom>
            <a:solidFill>
              <a:srgbClr val="FFE285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63 – 36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4FFD7E61-25D5-4713-B340-9D2E01FE5C45}"/>
                </a:ext>
              </a:extLst>
            </p:cNvPr>
            <p:cNvSpPr/>
            <p:nvPr/>
          </p:nvSpPr>
          <p:spPr>
            <a:xfrm>
              <a:off x="3901137" y="3918825"/>
              <a:ext cx="1385316" cy="658835"/>
            </a:xfrm>
            <a:prstGeom prst="rect">
              <a:avLst/>
            </a:prstGeom>
            <a:solidFill>
              <a:srgbClr val="FFE285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72 – 27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D733D48B-AB44-46AE-B348-90A00A2844F7}"/>
                </a:ext>
              </a:extLst>
            </p:cNvPr>
            <p:cNvSpPr/>
            <p:nvPr/>
          </p:nvSpPr>
          <p:spPr>
            <a:xfrm>
              <a:off x="5978048" y="3918824"/>
              <a:ext cx="1385316" cy="658835"/>
            </a:xfrm>
            <a:prstGeom prst="rect">
              <a:avLst/>
            </a:prstGeom>
            <a:solidFill>
              <a:srgbClr val="FFE285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54 – 16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B2E43E5D-BFE9-4AD8-91EF-2CF8A424DE14}"/>
                </a:ext>
              </a:extLst>
            </p:cNvPr>
            <p:cNvSpPr/>
            <p:nvPr/>
          </p:nvSpPr>
          <p:spPr>
            <a:xfrm>
              <a:off x="8054959" y="3918823"/>
              <a:ext cx="1385316" cy="658835"/>
            </a:xfrm>
            <a:prstGeom prst="rect">
              <a:avLst/>
            </a:prstGeom>
            <a:solidFill>
              <a:srgbClr val="FFE285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80 – 43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D3E843FC-FEA4-4920-8794-1CECC53A473E}"/>
              </a:ext>
            </a:extLst>
          </p:cNvPr>
          <p:cNvGrpSpPr/>
          <p:nvPr/>
        </p:nvGrpSpPr>
        <p:grpSpPr>
          <a:xfrm>
            <a:off x="1923773" y="4421466"/>
            <a:ext cx="837249" cy="1312215"/>
            <a:chOff x="1933616" y="4498692"/>
            <a:chExt cx="837249" cy="131221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2E65129B-7FEC-4771-B773-D3E5118FE09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63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36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94DC7A6D-6497-4FE4-B801-7754E0F6918C}"/>
                </a:ext>
              </a:extLst>
            </p:cNvPr>
            <p:cNvSpPr txBox="1"/>
            <p:nvPr/>
          </p:nvSpPr>
          <p:spPr>
            <a:xfrm>
              <a:off x="1933616" y="4966423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DFD27662-6378-4712-B559-0D2EE662313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7A02F537-5E9B-46DC-911D-421C03342FCC}"/>
              </a:ext>
            </a:extLst>
          </p:cNvPr>
          <p:cNvGrpSpPr/>
          <p:nvPr/>
        </p:nvGrpSpPr>
        <p:grpSpPr>
          <a:xfrm>
            <a:off x="4006614" y="4414416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B40353F3-38CA-4884-9797-06D513575702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72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27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235A991A-FFBC-42F3-98CE-8F28E3A7C049}"/>
                </a:ext>
              </a:extLst>
            </p:cNvPr>
            <p:cNvSpPr txBox="1"/>
            <p:nvPr/>
          </p:nvSpPr>
          <p:spPr>
            <a:xfrm>
              <a:off x="1933616" y="4966423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AC584229-F2D6-4872-AB0F-DC3FB94C39D3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429A6198-D524-4C61-9234-A00361B44319}"/>
              </a:ext>
            </a:extLst>
          </p:cNvPr>
          <p:cNvGrpSpPr/>
          <p:nvPr/>
        </p:nvGrpSpPr>
        <p:grpSpPr>
          <a:xfrm>
            <a:off x="6089455" y="4421466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23282818-12AA-478C-9B89-8B8DD0C7A5B5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54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16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5C24C73D-AC53-44BB-9FAB-CD6648DFD8A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47B6C13E-3AF8-43C7-A61E-986C274A911B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0E527694-7480-44EE-AE97-C1D6990897F3}"/>
              </a:ext>
            </a:extLst>
          </p:cNvPr>
          <p:cNvGrpSpPr/>
          <p:nvPr/>
        </p:nvGrpSpPr>
        <p:grpSpPr>
          <a:xfrm>
            <a:off x="8172296" y="4414416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057DFEC3-50A3-46C7-BF5A-F53F39D24C7E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80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43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321C8703-564D-4DB9-AA09-A54703CFFA9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93BE1E78-BF51-4A44-BC01-941E522216B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1355D2EB-2B08-4837-B688-548526876E80}"/>
              </a:ext>
            </a:extLst>
          </p:cNvPr>
          <p:cNvSpPr txBox="1"/>
          <p:nvPr/>
        </p:nvSpPr>
        <p:spPr>
          <a:xfrm>
            <a:off x="2121103" y="576255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1F765C4E-0F2E-4917-AAE0-BA3781C943E6}"/>
              </a:ext>
            </a:extLst>
          </p:cNvPr>
          <p:cNvSpPr txBox="1"/>
          <p:nvPr/>
        </p:nvSpPr>
        <p:spPr>
          <a:xfrm>
            <a:off x="4203944" y="573168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D5DA11E0-6AD8-4C03-A91D-0F76329DA32F}"/>
              </a:ext>
            </a:extLst>
          </p:cNvPr>
          <p:cNvSpPr txBox="1"/>
          <p:nvPr/>
        </p:nvSpPr>
        <p:spPr>
          <a:xfrm>
            <a:off x="6286785" y="576255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38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4D5B7C1E-F19F-43F4-969D-2659B2DD78FA}"/>
              </a:ext>
            </a:extLst>
          </p:cNvPr>
          <p:cNvSpPr txBox="1"/>
          <p:nvPr/>
        </p:nvSpPr>
        <p:spPr>
          <a:xfrm>
            <a:off x="8369626" y="576255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240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/>
      <p:bldP spid="10" grpId="0"/>
      <p:bldP spid="11" grpId="0"/>
      <p:bldP spid="12" grpId="0"/>
      <p:bldP spid="33" grpId="0" animBg="1"/>
      <p:bldP spid="34" grpId="0"/>
      <p:bldP spid="57" grpId="0"/>
      <p:bldP spid="58" grpId="0"/>
      <p:bldP spid="59" grpId="0"/>
      <p:bldP spid="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xmlns="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13EA1F3E-5853-47D1-BC70-F3C5656E2117}"/>
              </a:ext>
            </a:extLst>
          </p:cNvPr>
          <p:cNvSpPr/>
          <p:nvPr/>
        </p:nvSpPr>
        <p:spPr>
          <a:xfrm>
            <a:off x="3123264" y="785751"/>
            <a:ext cx="436053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99392C6-494A-4B59-A6A2-4DDD7D22A582}"/>
              </a:ext>
            </a:extLst>
          </p:cNvPr>
          <p:cNvSpPr txBox="1"/>
          <p:nvPr/>
        </p:nvSpPr>
        <p:spPr>
          <a:xfrm>
            <a:off x="3560818" y="785751"/>
            <a:ext cx="75643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Trên cây khế có 90 quả. Chim thần đã ăn mất 24 quả. Hỏi trên cây còn lại bao nhiêu quả khế?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7ED6399-B5F6-403B-8ED0-57AB5CDBB97B}"/>
              </a:ext>
            </a:extLst>
          </p:cNvPr>
          <p:cNvSpPr txBox="1"/>
          <p:nvPr/>
        </p:nvSpPr>
        <p:spPr>
          <a:xfrm>
            <a:off x="7472059" y="2070164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228B96F-5924-4583-8894-30E99640BA21}"/>
              </a:ext>
            </a:extLst>
          </p:cNvPr>
          <p:cNvSpPr txBox="1"/>
          <p:nvPr/>
        </p:nvSpPr>
        <p:spPr>
          <a:xfrm>
            <a:off x="5715000" y="2665584"/>
            <a:ext cx="5761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Trên cây còn lại số quả khế là: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0C6922D-ABB0-4576-8D9A-3E2D7B671F13}"/>
              </a:ext>
            </a:extLst>
          </p:cNvPr>
          <p:cNvSpPr txBox="1"/>
          <p:nvPr/>
        </p:nvSpPr>
        <p:spPr>
          <a:xfrm>
            <a:off x="5715000" y="3327698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90 – 24 = 66 (quả)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8A2666D-814F-47F6-AF23-4201EF9DA856}"/>
              </a:ext>
            </a:extLst>
          </p:cNvPr>
          <p:cNvSpPr txBox="1"/>
          <p:nvPr/>
        </p:nvSpPr>
        <p:spPr>
          <a:xfrm>
            <a:off x="6490686" y="3989812"/>
            <a:ext cx="4732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</a:t>
            </a:r>
            <a:r>
              <a:rPr lang="vi-VN" sz="2800">
                <a:solidFill>
                  <a:srgbClr val="FF0000"/>
                </a:solidFill>
              </a:rPr>
              <a:t>: 66 quả khế.</a:t>
            </a:r>
            <a:endParaRPr lang="vi-VN" sz="2800" dirty="0">
              <a:solidFill>
                <a:srgbClr val="FF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7BE21DE-2A1B-453B-8892-A422AEC7BFA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8374" y="1616747"/>
            <a:ext cx="4732940" cy="44293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168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8" grpId="0"/>
      <p:bldP spid="19" grpId="0"/>
      <p:bldP spid="20" grpId="0"/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F854B348-FFC4-41FC-947B-7506EA11E96F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Ս\uFFFD\u0004{A126BDFF-15C2-4984-8D5F-67C3521194DC}&quot;,&quot;C:\\Users\\STD_NHA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Lớp 2B - Toán - Bài 23. Phép trừ có nhớ số có hai chữ số cho số có hai chữ số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A0A0662-302B-4BAE-B4B3-26203D61C6F9}:26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DFC5697-8C13-447F-AD18-D0074D3A1EC5}:26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F4D2B6E-FF00-4F95-B83F-B50D9558C81E}:26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0555E72-1F17-4AE9-A807-0352CF0D87CA}:26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4CB35FB-7216-4C7A-BE3F-3F2CBD9DB202}:26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95F28B3-9E94-44F1-B70D-5DA09027456E}:26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248</Words>
  <Application>Microsoft Office PowerPoint</Application>
  <PresentationFormat>Widescreen</PresentationFormat>
  <Paragraphs>79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SimSun</vt:lpstr>
      <vt:lpstr>Arial</vt:lpstr>
      <vt:lpstr>Calibri</vt:lpstr>
      <vt:lpstr>Calibri Light</vt:lpstr>
      <vt:lpstr>Times New Roman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Lớp 2B - Toán - Bài 23. Phép trừ có nhớ số có hai chữ số cho số có hai chữ số</dc:title>
  <dc:creator>STD_NHA</dc:creator>
  <cp:lastModifiedBy>STD_NHA</cp:lastModifiedBy>
  <cp:revision>7</cp:revision>
  <dcterms:created xsi:type="dcterms:W3CDTF">2024-11-28T08:30:27Z</dcterms:created>
  <dcterms:modified xsi:type="dcterms:W3CDTF">2024-12-16T08:39:57Z</dcterms:modified>
</cp:coreProperties>
</file>