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2" r:id="rId5"/>
    <p:sldMasterId id="2147483724" r:id="rId6"/>
  </p:sldMasterIdLst>
  <p:notesMasterIdLst>
    <p:notesMasterId r:id="rId30"/>
  </p:notesMasterIdLst>
  <p:sldIdLst>
    <p:sldId id="257" r:id="rId7"/>
    <p:sldId id="258" r:id="rId8"/>
    <p:sldId id="259" r:id="rId9"/>
    <p:sldId id="260" r:id="rId10"/>
    <p:sldId id="261" r:id="rId11"/>
    <p:sldId id="264" r:id="rId12"/>
    <p:sldId id="265" r:id="rId13"/>
    <p:sldId id="267" r:id="rId14"/>
    <p:sldId id="268" r:id="rId15"/>
    <p:sldId id="271" r:id="rId16"/>
    <p:sldId id="299" r:id="rId17"/>
    <p:sldId id="270" r:id="rId18"/>
    <p:sldId id="301" r:id="rId19"/>
    <p:sldId id="302" r:id="rId20"/>
    <p:sldId id="304" r:id="rId21"/>
    <p:sldId id="303" r:id="rId22"/>
    <p:sldId id="305" r:id="rId23"/>
    <p:sldId id="330" r:id="rId24"/>
    <p:sldId id="307" r:id="rId25"/>
    <p:sldId id="325" r:id="rId26"/>
    <p:sldId id="276" r:id="rId27"/>
    <p:sldId id="278" r:id="rId28"/>
    <p:sldId id="298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1495D-0F10-459F-B6AC-8C373AA8AC75}" v="1638" dt="2021-05-27T05:54:58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1B1-B992-43B1-8561-3600A6EDFDC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E79-6501-4AFD-9484-9DAD01E3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0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12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61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31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25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4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49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87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626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13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7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9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2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56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2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E79-6501-4AFD-9484-9DAD01E39D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3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7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0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5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1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501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37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74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56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010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9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1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2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37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85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51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85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2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9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2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87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8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4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8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7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31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173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507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9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6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00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591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16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96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659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645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88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21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07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7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29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2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99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0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0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6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0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8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8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0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2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3.xml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audio" Target="../media/media2.mp3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0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5.xml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audio" Target="../media/media2.mp3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6.xml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audio" Target="../media/media2.mp3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image" Target="../media/image15.png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121920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68" y="4648200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912165" y="1455004"/>
            <a:ext cx="664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smtClean="0">
                <a:latin typeface="+mj-lt"/>
              </a:rPr>
              <a:t>ỦY BAN NHÂN DÂN HUYỆN AN LÃO </a:t>
            </a:r>
          </a:p>
          <a:p>
            <a:pPr algn="ctr"/>
            <a:r>
              <a:rPr lang="vi-VN" sz="2400" b="1" smtClean="0">
                <a:latin typeface="+mj-lt"/>
              </a:rPr>
              <a:t>TRƯỜNG </a:t>
            </a:r>
            <a:r>
              <a:rPr lang="vi-VN" sz="2400" b="1" u="sng" smtClean="0">
                <a:latin typeface="+mj-lt"/>
              </a:rPr>
              <a:t>TIỂU HỌC QUANG </a:t>
            </a:r>
            <a:r>
              <a:rPr lang="vi-VN" sz="2400" b="1" smtClean="0">
                <a:latin typeface="+mj-lt"/>
              </a:rPr>
              <a:t>TRUNG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3105835"/>
            <a:ext cx="680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+mj-lt"/>
                <a:cs typeface="Arial-Rounded" panose="020B0500000000000000" charset="0"/>
                <a:sym typeface="+mn-ea"/>
              </a:rPr>
              <a:t>SÁCH KẾT NỐI TRI THỨC VỚI CUỘC SỐNG MÔN TIẾNG VIỆT – LỚP 2 </a:t>
            </a:r>
            <a:endParaRPr lang="en-US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735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mtClean="0"/>
          </a:p>
          <a:p>
            <a:pPr algn="ctr"/>
            <a:endParaRPr lang="vi-VN"/>
          </a:p>
          <a:p>
            <a:pPr algn="ctr"/>
            <a:endParaRPr lang="vi-VN" smtClean="0"/>
          </a:p>
          <a:p>
            <a:pPr algn="ctr"/>
            <a:endParaRPr lang="vi-VN"/>
          </a:p>
          <a:p>
            <a:pPr algn="ctr"/>
            <a:endParaRPr lang="vi-VN" smtClean="0"/>
          </a:p>
          <a:p>
            <a:pPr algn="ctr"/>
            <a:endParaRPr lang="vi-VN"/>
          </a:p>
          <a:p>
            <a:pPr algn="ctr"/>
            <a:r>
              <a:rPr lang="vi-VN" smtClean="0">
                <a:latin typeface="+mj-lt"/>
              </a:rPr>
              <a:t>GIÁO </a:t>
            </a:r>
            <a:r>
              <a:rPr lang="vi-VN">
                <a:latin typeface="+mj-lt"/>
              </a:rPr>
              <a:t>VIÊN: PHẠM THỊ THU HÀ </a:t>
            </a:r>
          </a:p>
          <a:p>
            <a:pPr algn="ctr"/>
            <a:r>
              <a:rPr lang="vi-VN">
                <a:latin typeface="+mj-lt"/>
              </a:rPr>
              <a:t>LỚP : 2E </a:t>
            </a:r>
            <a:endParaRPr lang="en-US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90951" y="1160145"/>
            <a:ext cx="7103109" cy="4557395"/>
            <a:chOff x="3815445" y="140918"/>
            <a:chExt cx="3925837" cy="4557358"/>
          </a:xfrm>
        </p:grpSpPr>
        <p:grpSp>
          <p:nvGrpSpPr>
            <p:cNvPr id="42" name="Group 41"/>
            <p:cNvGrpSpPr/>
            <p:nvPr/>
          </p:nvGrpSpPr>
          <p:grpSpPr>
            <a:xfrm>
              <a:off x="3815445" y="140918"/>
              <a:ext cx="3925837" cy="4557358"/>
              <a:chOff x="181619" y="1261924"/>
              <a:chExt cx="2165946" cy="4151517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11048" y="1553831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muội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Một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loại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hồng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mọc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thành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chum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với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rất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nhiều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nụ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238546" y="3304422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TextBox 43"/>
              <p:cNvSpPr txBox="1"/>
              <p:nvPr/>
            </p:nvSpPr>
            <p:spPr>
              <a:xfrm>
                <a:off x="367975" y="3596329"/>
                <a:ext cx="1808630" cy="981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muội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Chị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em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gái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(</a:t>
                </a: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tỉ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: </a:t>
                </a: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chị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gái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muội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: </a:t>
                </a: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em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sz="2800" dirty="0" err="1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gái</a:t>
                </a:r>
                <a:r>
                  <a:rPr lang="en-US" sz="2800" dirty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)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10"/>
            <p:cNvCxnSpPr/>
            <p:nvPr/>
          </p:nvCxnSpPr>
          <p:spPr>
            <a:xfrm>
              <a:off x="5168787" y="3346784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453657" y="117662"/>
            <a:ext cx="611151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718698" y="6012815"/>
            <a:ext cx="3592047" cy="7175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536578-577B-4BDB-9D78-DB8B17D9EDD5}"/>
              </a:ext>
            </a:extLst>
          </p:cNvPr>
          <p:cNvSpPr txBox="1"/>
          <p:nvPr/>
        </p:nvSpPr>
        <p:spPr>
          <a:xfrm>
            <a:off x="494522" y="728722"/>
            <a:ext cx="107562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604" y="1492105"/>
            <a:ext cx="3281362" cy="186587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745F370-38B6-42D9-9A48-86E3519139C9}"/>
              </a:ext>
            </a:extLst>
          </p:cNvPr>
          <p:cNvCxnSpPr>
            <a:cxnSpLocks/>
          </p:cNvCxnSpPr>
          <p:nvPr/>
        </p:nvCxnSpPr>
        <p:spPr>
          <a:xfrm>
            <a:off x="564824" y="1449324"/>
            <a:ext cx="12161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0E868BB-2B49-4E57-8389-F4520738CE07}"/>
              </a:ext>
            </a:extLst>
          </p:cNvPr>
          <p:cNvCxnSpPr>
            <a:cxnSpLocks/>
          </p:cNvCxnSpPr>
          <p:nvPr/>
        </p:nvCxnSpPr>
        <p:spPr>
          <a:xfrm>
            <a:off x="3655574" y="2557080"/>
            <a:ext cx="17328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0999588-AE26-4DFE-A6E1-A0A16A6DD621}"/>
              </a:ext>
            </a:extLst>
          </p:cNvPr>
          <p:cNvCxnSpPr>
            <a:cxnSpLocks/>
          </p:cNvCxnSpPr>
          <p:nvPr/>
        </p:nvCxnSpPr>
        <p:spPr>
          <a:xfrm>
            <a:off x="3044201" y="4758018"/>
            <a:ext cx="12227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B74EE62-A820-4EE5-A26A-71482F2DCC44}"/>
              </a:ext>
            </a:extLst>
          </p:cNvPr>
          <p:cNvCxnSpPr>
            <a:cxnSpLocks/>
          </p:cNvCxnSpPr>
          <p:nvPr/>
        </p:nvCxnSpPr>
        <p:spPr>
          <a:xfrm>
            <a:off x="5388429" y="5489386"/>
            <a:ext cx="12227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0489277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 đọc câu dài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31070" y="1925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8160284" y="19259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30384" y="23660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805900" y="23660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75928" y="23660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429448C-953E-4E6A-BFEB-5ADD79195DD1}"/>
              </a:ext>
            </a:extLst>
          </p:cNvPr>
          <p:cNvCxnSpPr/>
          <p:nvPr/>
        </p:nvCxnSpPr>
        <p:spPr>
          <a:xfrm flipH="1">
            <a:off x="9729700" y="23660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605394" y="138430"/>
            <a:ext cx="525154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920836" y="5968985"/>
            <a:ext cx="3145480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536578-577B-4BDB-9D78-DB8B17D9EDD5}"/>
              </a:ext>
            </a:extLst>
          </p:cNvPr>
          <p:cNvSpPr txBox="1"/>
          <p:nvPr/>
        </p:nvSpPr>
        <p:spPr>
          <a:xfrm>
            <a:off x="460703" y="707693"/>
            <a:ext cx="113327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541" y="1467258"/>
            <a:ext cx="3309756" cy="18820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91133C0-8E1B-4B73-8123-3B659BC8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0" y="-185057"/>
            <a:ext cx="527685" cy="455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C5C5E158-91DF-4A6B-B94F-BCF533BD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3" y="3808481"/>
            <a:ext cx="527685" cy="29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874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574529" y="113756"/>
            <a:ext cx="61441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860212" y="5839102"/>
            <a:ext cx="3592047" cy="7175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536578-577B-4BDB-9D78-DB8B17D9EDD5}"/>
              </a:ext>
            </a:extLst>
          </p:cNvPr>
          <p:cNvSpPr txBox="1"/>
          <p:nvPr/>
        </p:nvSpPr>
        <p:spPr>
          <a:xfrm>
            <a:off x="489097" y="660123"/>
            <a:ext cx="110824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148" y="1397060"/>
            <a:ext cx="3281362" cy="1865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4068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58260" y="130485"/>
            <a:ext cx="56760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536578-577B-4BDB-9D78-DB8B17D9EDD5}"/>
              </a:ext>
            </a:extLst>
          </p:cNvPr>
          <p:cNvSpPr txBox="1"/>
          <p:nvPr/>
        </p:nvSpPr>
        <p:spPr>
          <a:xfrm>
            <a:off x="489097" y="925074"/>
            <a:ext cx="113110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46" y="1862285"/>
            <a:ext cx="3672487" cy="2088277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xmlns="" id="{9965C6F7-0248-4F67-8277-2BF9749E74B3}"/>
              </a:ext>
            </a:extLst>
          </p:cNvPr>
          <p:cNvSpPr/>
          <p:nvPr/>
        </p:nvSpPr>
        <p:spPr>
          <a:xfrm>
            <a:off x="674822" y="5463460"/>
            <a:ext cx="10442959" cy="908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B8B5ABA-C0DB-45C5-83C2-DF7546A33287}"/>
              </a:ext>
            </a:extLst>
          </p:cNvPr>
          <p:cNvCxnSpPr>
            <a:cxnSpLocks/>
          </p:cNvCxnSpPr>
          <p:nvPr/>
        </p:nvCxnSpPr>
        <p:spPr>
          <a:xfrm flipV="1">
            <a:off x="2623457" y="1785257"/>
            <a:ext cx="5573486" cy="1460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137234C-D17D-4020-882C-C247B594D6A3}"/>
              </a:ext>
            </a:extLst>
          </p:cNvPr>
          <p:cNvCxnSpPr>
            <a:cxnSpLocks/>
          </p:cNvCxnSpPr>
          <p:nvPr/>
        </p:nvCxnSpPr>
        <p:spPr>
          <a:xfrm>
            <a:off x="1851079" y="2213973"/>
            <a:ext cx="2949521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4D437CF-7576-47AE-94E1-29DBFC360B97}"/>
              </a:ext>
            </a:extLst>
          </p:cNvPr>
          <p:cNvCxnSpPr>
            <a:cxnSpLocks/>
          </p:cNvCxnSpPr>
          <p:nvPr/>
        </p:nvCxnSpPr>
        <p:spPr>
          <a:xfrm>
            <a:off x="575426" y="3034643"/>
            <a:ext cx="515046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C94287E-7F0B-474B-8BA9-6C4E29FB59B6}"/>
              </a:ext>
            </a:extLst>
          </p:cNvPr>
          <p:cNvCxnSpPr>
            <a:cxnSpLocks/>
          </p:cNvCxnSpPr>
          <p:nvPr/>
        </p:nvCxnSpPr>
        <p:spPr>
          <a:xfrm>
            <a:off x="564540" y="3950562"/>
            <a:ext cx="289711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C938CEE-4B8B-4AE3-9DF0-E49BC1D72772}"/>
              </a:ext>
            </a:extLst>
          </p:cNvPr>
          <p:cNvCxnSpPr>
            <a:cxnSpLocks/>
          </p:cNvCxnSpPr>
          <p:nvPr/>
        </p:nvCxnSpPr>
        <p:spPr>
          <a:xfrm>
            <a:off x="2513083" y="5191533"/>
            <a:ext cx="4508203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2634869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119574" y="138430"/>
            <a:ext cx="57413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536578-577B-4BDB-9D78-DB8B17D9EDD5}"/>
              </a:ext>
            </a:extLst>
          </p:cNvPr>
          <p:cNvSpPr txBox="1"/>
          <p:nvPr/>
        </p:nvSpPr>
        <p:spPr>
          <a:xfrm>
            <a:off x="489097" y="845185"/>
            <a:ext cx="111586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210" y="3807157"/>
            <a:ext cx="3281362" cy="1865873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xmlns="" id="{89878016-DD01-4ADF-A8C4-E8C2FA7F7B18}"/>
              </a:ext>
            </a:extLst>
          </p:cNvPr>
          <p:cNvSpPr/>
          <p:nvPr/>
        </p:nvSpPr>
        <p:spPr>
          <a:xfrm>
            <a:off x="350320" y="5709588"/>
            <a:ext cx="9729851" cy="744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 lũ dâng cao, chị Nết đưa Na đến nơi an toàn bằng cách nào?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B8C1CF3-B456-4457-8240-072C6591CCF4}"/>
              </a:ext>
            </a:extLst>
          </p:cNvPr>
          <p:cNvCxnSpPr>
            <a:cxnSpLocks/>
          </p:cNvCxnSpPr>
          <p:nvPr/>
        </p:nvCxnSpPr>
        <p:spPr>
          <a:xfrm>
            <a:off x="5243370" y="1308817"/>
            <a:ext cx="5642344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640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34517" y="325000"/>
            <a:ext cx="57413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536578-577B-4BDB-9D78-DB8B17D9EDD5}"/>
              </a:ext>
            </a:extLst>
          </p:cNvPr>
          <p:cNvSpPr txBox="1"/>
          <p:nvPr/>
        </p:nvSpPr>
        <p:spPr>
          <a:xfrm>
            <a:off x="385428" y="3076757"/>
            <a:ext cx="11501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249" y="940941"/>
            <a:ext cx="3915796" cy="2226630"/>
          </a:xfrm>
          <a:prstGeom prst="rect">
            <a:avLst/>
          </a:prstGeom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xmlns="" id="{7649FA48-5164-463C-B83E-2B1E2FA7CAE6}"/>
              </a:ext>
            </a:extLst>
          </p:cNvPr>
          <p:cNvSpPr/>
          <p:nvPr/>
        </p:nvSpPr>
        <p:spPr>
          <a:xfrm>
            <a:off x="1005914" y="1031755"/>
            <a:ext cx="4676428" cy="1839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2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2FB3325-A630-43A9-B42F-F5658D541CE7}"/>
              </a:ext>
            </a:extLst>
          </p:cNvPr>
          <p:cNvCxnSpPr>
            <a:cxnSpLocks/>
          </p:cNvCxnSpPr>
          <p:nvPr/>
        </p:nvCxnSpPr>
        <p:spPr>
          <a:xfrm>
            <a:off x="1901204" y="4032524"/>
            <a:ext cx="451048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5560B64-D6A5-4203-A556-52531AEDAFFF}"/>
              </a:ext>
            </a:extLst>
          </p:cNvPr>
          <p:cNvCxnSpPr>
            <a:cxnSpLocks/>
          </p:cNvCxnSpPr>
          <p:nvPr/>
        </p:nvCxnSpPr>
        <p:spPr>
          <a:xfrm>
            <a:off x="6945086" y="4544153"/>
            <a:ext cx="475705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44784D9-DFCA-48A6-87AA-1BE9FAA584FB}"/>
              </a:ext>
            </a:extLst>
          </p:cNvPr>
          <p:cNvCxnSpPr>
            <a:cxnSpLocks/>
          </p:cNvCxnSpPr>
          <p:nvPr/>
        </p:nvCxnSpPr>
        <p:spPr>
          <a:xfrm>
            <a:off x="489856" y="5034010"/>
            <a:ext cx="98189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82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56204" y="223077"/>
            <a:ext cx="570874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147" y="3969379"/>
            <a:ext cx="4542767" cy="2583143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xmlns="" id="{9965C6F7-0248-4F67-8277-2BF9749E74B3}"/>
              </a:ext>
            </a:extLst>
          </p:cNvPr>
          <p:cNvSpPr/>
          <p:nvPr/>
        </p:nvSpPr>
        <p:spPr>
          <a:xfrm>
            <a:off x="391505" y="971380"/>
            <a:ext cx="11408990" cy="908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lang="en-US" sz="3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B027A5-BA71-4DD7-AAA4-16F6D68D452F}"/>
              </a:ext>
            </a:extLst>
          </p:cNvPr>
          <p:cNvSpPr txBox="1"/>
          <p:nvPr/>
        </p:nvSpPr>
        <p:spPr>
          <a:xfrm>
            <a:off x="391505" y="2011628"/>
            <a:ext cx="1140899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22506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r="800" b="1325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343400" y="600981"/>
            <a:ext cx="7942899" cy="3686085"/>
            <a:chOff x="-615991" y="642075"/>
            <a:chExt cx="7942899" cy="36860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15991" y="642075"/>
              <a:ext cx="4832432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85938" y="1730065"/>
              <a:ext cx="5540970" cy="2443025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pic>
        <p:nvPicPr>
          <p:cNvPr id="7" name="Tiếng yeah của trẻ con mp3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553200" y="5029200"/>
            <a:ext cx="3657600" cy="1371600"/>
          </a:xfrm>
          <a:prstGeom prst="wedgeEllipseCallout">
            <a:avLst>
              <a:gd name="adj1" fmla="val -47609"/>
              <a:gd name="adj2" fmla="val -1166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Nặn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-0.00092 L 0.54063 0.0092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8939" y="1699441"/>
            <a:ext cx="7430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8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11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99DCF9-1E5D-498E-99F6-14F376BD3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3" y="2048207"/>
            <a:ext cx="8039100" cy="1762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46E305-53A2-4F4E-8AD8-593AE104C426}"/>
              </a:ext>
            </a:extLst>
          </p:cNvPr>
          <p:cNvSpPr/>
          <p:nvPr/>
        </p:nvSpPr>
        <p:spPr>
          <a:xfrm>
            <a:off x="2222204" y="5163548"/>
            <a:ext cx="2711303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9368F0-73D2-4CD4-9C8B-2ADE9295014E}"/>
              </a:ext>
            </a:extLst>
          </p:cNvPr>
          <p:cNvSpPr/>
          <p:nvPr/>
        </p:nvSpPr>
        <p:spPr>
          <a:xfrm>
            <a:off x="6468140" y="5163548"/>
            <a:ext cx="2711303" cy="83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4A36ED6-2DC7-488C-8F86-FB693F0DDB89}"/>
              </a:ext>
            </a:extLst>
          </p:cNvPr>
          <p:cNvCxnSpPr>
            <a:endCxn id="9" idx="0"/>
          </p:cNvCxnSpPr>
          <p:nvPr/>
        </p:nvCxnSpPr>
        <p:spPr>
          <a:xfrm>
            <a:off x="3083442" y="2679405"/>
            <a:ext cx="4740350" cy="2484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1041B6A-32C4-4E47-AB56-F917D50E9E50}"/>
              </a:ext>
            </a:extLst>
          </p:cNvPr>
          <p:cNvCxnSpPr>
            <a:endCxn id="9" idx="0"/>
          </p:cNvCxnSpPr>
          <p:nvPr/>
        </p:nvCxnSpPr>
        <p:spPr>
          <a:xfrm>
            <a:off x="5124893" y="2679405"/>
            <a:ext cx="2698899" cy="24841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D11696C-AC95-4220-BA71-91FC9DD2A297}"/>
              </a:ext>
            </a:extLst>
          </p:cNvPr>
          <p:cNvCxnSpPr>
            <a:endCxn id="8" idx="0"/>
          </p:cNvCxnSpPr>
          <p:nvPr/>
        </p:nvCxnSpPr>
        <p:spPr>
          <a:xfrm flipH="1">
            <a:off x="3577856" y="2796363"/>
            <a:ext cx="3099391" cy="2367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768FF6B-5703-4473-95E1-2D26C6EA0A84}"/>
              </a:ext>
            </a:extLst>
          </p:cNvPr>
          <p:cNvCxnSpPr>
            <a:endCxn id="8" idx="0"/>
          </p:cNvCxnSpPr>
          <p:nvPr/>
        </p:nvCxnSpPr>
        <p:spPr>
          <a:xfrm flipH="1">
            <a:off x="3577856" y="2796363"/>
            <a:ext cx="5183372" cy="2367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AE96241-3C74-4015-B893-93631F3C4695}"/>
              </a:ext>
            </a:extLst>
          </p:cNvPr>
          <p:cNvCxnSpPr>
            <a:endCxn id="9" idx="0"/>
          </p:cNvCxnSpPr>
          <p:nvPr/>
        </p:nvCxnSpPr>
        <p:spPr>
          <a:xfrm>
            <a:off x="3577855" y="3593805"/>
            <a:ext cx="4245937" cy="156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F3AA3AA-7ADF-4E67-ACBB-6E08B200D6C4}"/>
              </a:ext>
            </a:extLst>
          </p:cNvPr>
          <p:cNvCxnSpPr>
            <a:endCxn id="8" idx="0"/>
          </p:cNvCxnSpPr>
          <p:nvPr/>
        </p:nvCxnSpPr>
        <p:spPr>
          <a:xfrm flipH="1">
            <a:off x="3577856" y="3593805"/>
            <a:ext cx="1780953" cy="156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6E3D540-BCC5-4FE3-AA67-B6DA01ACD047}"/>
              </a:ext>
            </a:extLst>
          </p:cNvPr>
          <p:cNvCxnSpPr>
            <a:endCxn id="9" idx="0"/>
          </p:cNvCxnSpPr>
          <p:nvPr/>
        </p:nvCxnSpPr>
        <p:spPr>
          <a:xfrm>
            <a:off x="7230140" y="3593805"/>
            <a:ext cx="593652" cy="156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ABB8806D-1C4E-4117-8031-F51A69189D8D}"/>
              </a:ext>
            </a:extLst>
          </p:cNvPr>
          <p:cNvCxnSpPr>
            <a:endCxn id="8" idx="0"/>
          </p:cNvCxnSpPr>
          <p:nvPr/>
        </p:nvCxnSpPr>
        <p:spPr>
          <a:xfrm flipH="1">
            <a:off x="3577856" y="3593805"/>
            <a:ext cx="5077046" cy="1569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5914" cy="1325563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0228" y="1589314"/>
            <a:ext cx="9100457" cy="9057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9BA065FF-3C9F-4C52-BF3D-48E9B3A8D56E}"/>
              </a:ext>
            </a:extLst>
          </p:cNvPr>
          <p:cNvSpPr/>
          <p:nvPr/>
        </p:nvSpPr>
        <p:spPr>
          <a:xfrm>
            <a:off x="740228" y="2813503"/>
            <a:ext cx="9100457" cy="9057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BC24B2A0-B80F-42FD-897A-1AB3C9D1A35F}"/>
              </a:ext>
            </a:extLst>
          </p:cNvPr>
          <p:cNvSpPr/>
          <p:nvPr/>
        </p:nvSpPr>
        <p:spPr>
          <a:xfrm>
            <a:off x="740228" y="4199664"/>
            <a:ext cx="9100457" cy="9057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64504" y="2197893"/>
            <a:ext cx="5641496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10664"/>
          <a:stretch>
            <a:fillRect/>
          </a:stretch>
        </p:blipFill>
        <p:spPr bwMode="auto">
          <a:xfrm>
            <a:off x="0" y="1"/>
            <a:ext cx="12192000" cy="68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6248400" y="600981"/>
            <a:ext cx="8077198" cy="3686085"/>
            <a:chOff x="152400" y="642075"/>
            <a:chExt cx="5170262" cy="36860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64207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2301239" y="1706880"/>
              <a:ext cx="3021423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thềm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……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Tiếng yeah của trẻ con mp3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6553200" y="5029200"/>
            <a:ext cx="3657600" cy="1371600"/>
          </a:xfrm>
          <a:prstGeom prst="wedgeEllipseCallout">
            <a:avLst>
              <a:gd name="adj1" fmla="val 18016"/>
              <a:gd name="adj2" fmla="val -11979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954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7888486" y="534811"/>
            <a:ext cx="7605113" cy="3686085"/>
            <a:chOff x="-182990" y="575905"/>
            <a:chExt cx="5595063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2990" y="57590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49031" y="1706880"/>
              <a:ext cx="3563042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Tỏ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6096000" y="5029200"/>
            <a:ext cx="4114800" cy="1371600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7309 0.01018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8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233277" y="450673"/>
            <a:ext cx="8648700" cy="3686085"/>
            <a:chOff x="-262148" y="491767"/>
            <a:chExt cx="6031018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029200" y="5174982"/>
            <a:ext cx="5487046" cy="1659205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134600" y="600981"/>
            <a:ext cx="9790471" cy="3686085"/>
            <a:chOff x="-724206" y="642075"/>
            <a:chExt cx="5631486" cy="36860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24206" y="642075"/>
              <a:ext cx="4940647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949442" y="1706880"/>
              <a:ext cx="2957838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Chúc mừng các em</a:t>
              </a:r>
            </a:p>
          </p:txBody>
        </p:sp>
      </p:grpSp>
      <p:pic>
        <p:nvPicPr>
          <p:cNvPr id="12" name="Tiếng yeah của trẻ con mp3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13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46988" y="1613213"/>
            <a:ext cx="4402824" cy="44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73086 0.01019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9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77838" y="2582835"/>
            <a:ext cx="8187023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768445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kumimoji="0" lang="en-US" sz="4295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kumimoji="0" lang="en-US" sz="4295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sz="4295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tỷ</a:t>
              </a:r>
              <a:r>
                <a:rPr kumimoji="0" lang="en-US" sz="4295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29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muội</a:t>
              </a:r>
              <a:endPara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45105" y="378460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Thứ....ngày....tháng.....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2418" y="25828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" y="0"/>
            <a:ext cx="1440180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91385" y="25463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1.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27B27A-85A3-40FD-B657-7092FDF085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BCF9ACDA-62D9-4AD5-9DBB-A8C78BB37488}"/>
              </a:ext>
            </a:extLst>
          </p:cNvPr>
          <p:cNvSpPr/>
          <p:nvPr/>
        </p:nvSpPr>
        <p:spPr>
          <a:xfrm>
            <a:off x="2966484" y="1541721"/>
            <a:ext cx="7517218" cy="27325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533231" y="111494"/>
            <a:ext cx="5501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0312400" y="5885180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536578-577B-4BDB-9D78-DB8B17D9EDD5}"/>
              </a:ext>
            </a:extLst>
          </p:cNvPr>
          <p:cNvSpPr txBox="1"/>
          <p:nvPr/>
        </p:nvSpPr>
        <p:spPr>
          <a:xfrm>
            <a:off x="305356" y="783518"/>
            <a:ext cx="113271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80" y="1563127"/>
            <a:ext cx="3281362" cy="18658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FB250CB-BC86-45C0-BFEA-BC0FC13730D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 KNTT\\Tuầ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5 -ĐỌC - Sự tích hoa tỷ muộ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31E906-E144-45EA-BB7B-4DE422809D98}: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64BFAD-7D8F-48DD-B474-949BC52737F9}:2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939549-9702-48CA-BA4D-BC1D3C5B7C5F}:2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68E39D-4FDB-4A9A-8C2B-0467F33F074B}:2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93F11D-E016-460F-957E-526E2F84F732}:3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67DB46-8A27-4298-90A0-B601CEBFA1AB}:3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2B60B3-CBAC-4712-93D5-2A198DD28D1F}:3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320DA7-F818-4529-A40F-94D6FFD1664B}:3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D16F1B-F3F8-49DE-8AD8-1C5DC5ECDB1B}: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50A10-3F5B-486A-BAF4-C2C4AE86E4AA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75258F-762D-4A41-8DDA-EC035875C24A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2930B8-E984-4BDD-AD29-067FE59E2264}:3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8935AB-12F5-4E48-8BA8-B9B1B73E9159}:3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60C0EF-5A40-4D07-BD33-63AB015B7028}:2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0D722F-60D1-4708-8947-A8B807B5C235}:2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B0C7DF-1200-4BD8-9BB0-89FA38CBE760}:2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FF704D-12BB-4B9D-B7A0-3BABD3CDB615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3CEE68-ACDD-46BA-B69E-177B030FE1A5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6E8973-7E2B-4547-BBF8-79ED8B4C3256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7C74C2-B844-467F-91BD-04254CDE65FF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759DCE-D5FF-40F5-BBD2-3FA6F98D5137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BB1519-E013-4E61-92F5-9D3DA7483435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A688C5-09D3-4041-A718-E012FFBEC3EB}:26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1826</Words>
  <Application>Microsoft Office PowerPoint</Application>
  <PresentationFormat>Widescreen</PresentationFormat>
  <Paragraphs>146</Paragraphs>
  <Slides>23</Slides>
  <Notes>23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Verdana</vt:lpstr>
      <vt:lpstr>等线</vt:lpstr>
      <vt:lpstr>1_Office Theme</vt:lpstr>
      <vt:lpstr>2_Office Theme</vt:lpstr>
      <vt:lpstr>2_Office 主题​​</vt:lpstr>
      <vt:lpstr>3_Office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Xếp những từ dưới đây vào nhóm thích hợp?</vt:lpstr>
      <vt:lpstr>2. Đặt câu nói về việc chị Nết đã làm cho em Na.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25 -ĐỌC - Sự tích hoa tỷ muội</dc:title>
  <dc:creator>tran thao</dc:creator>
  <cp:lastModifiedBy>STD_NHA</cp:lastModifiedBy>
  <cp:revision>25</cp:revision>
  <dcterms:created xsi:type="dcterms:W3CDTF">2021-05-27T03:43:25Z</dcterms:created>
  <dcterms:modified xsi:type="dcterms:W3CDTF">2024-12-17T12:14:00Z</dcterms:modified>
</cp:coreProperties>
</file>