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8" r:id="rId3"/>
    <p:sldMasterId id="2147483710" r:id="rId4"/>
    <p:sldMasterId id="2147483724" r:id="rId5"/>
    <p:sldMasterId id="2147483748" r:id="rId6"/>
    <p:sldMasterId id="2147483760" r:id="rId7"/>
  </p:sldMasterIdLst>
  <p:notesMasterIdLst>
    <p:notesMasterId r:id="rId26"/>
  </p:notesMasterIdLst>
  <p:sldIdLst>
    <p:sldId id="262" r:id="rId8"/>
    <p:sldId id="474" r:id="rId9"/>
    <p:sldId id="267" r:id="rId10"/>
    <p:sldId id="268" r:id="rId11"/>
    <p:sldId id="493" r:id="rId12"/>
    <p:sldId id="271" r:id="rId13"/>
    <p:sldId id="476" r:id="rId14"/>
    <p:sldId id="495" r:id="rId15"/>
    <p:sldId id="497" r:id="rId16"/>
    <p:sldId id="496" r:id="rId17"/>
    <p:sldId id="304" r:id="rId18"/>
    <p:sldId id="479" r:id="rId19"/>
    <p:sldId id="490" r:id="rId20"/>
    <p:sldId id="481" r:id="rId21"/>
    <p:sldId id="482" r:id="rId22"/>
    <p:sldId id="325" r:id="rId23"/>
    <p:sldId id="276" r:id="rId24"/>
    <p:sldId id="298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F5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BBBFB-AC48-4F7C-A3D9-FA0B6A3A15C6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21740-88C6-4AD3-8809-F4713D3BF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0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966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67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79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526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920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22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30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394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473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081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648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985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283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379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9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2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2407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337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069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89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61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91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46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13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31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963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028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907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510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99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5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85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986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63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4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4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7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82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72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34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20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0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18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25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64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55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53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227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581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85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937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24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6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3936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1841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4423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773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379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8041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8558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6654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1477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75530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11251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85418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714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342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1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587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113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207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346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040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287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797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46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207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01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82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430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298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906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286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465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67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839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658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597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86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486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7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786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7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5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4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8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1.mp4"/><Relationship Id="rId7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16.jpe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1632" y="2210521"/>
            <a:ext cx="7381060" cy="975739"/>
          </a:xfrm>
        </p:spPr>
        <p:txBody>
          <a:bodyPr>
            <a:normAutofit fontScale="90000"/>
          </a:bodyPr>
          <a:lstStyle/>
          <a:p>
            <a:r>
              <a:rPr lang="vi-VN" sz="48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/>
            </a:r>
            <a:br>
              <a:rPr lang="vi-VN" sz="48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vi-VN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/>
            </a:r>
            <a:br>
              <a:rPr lang="vi-VN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vi-VN" sz="3100" b="1" smtClean="0">
                <a:solidFill>
                  <a:srgbClr val="0070C0"/>
                </a:solidFill>
                <a:cs typeface="Arial-Rounded" panose="020B0500000000000000" charset="0"/>
                <a:sym typeface="+mn-ea"/>
              </a:rPr>
              <a:t>SÁCH </a:t>
            </a:r>
            <a:r>
              <a:rPr lang="vi-VN" sz="3100" b="1" smtClean="0">
                <a:solidFill>
                  <a:srgbClr val="0070C0"/>
                </a:solidFill>
                <a:cs typeface="Arial-Rounded" panose="020B0500000000000000" charset="0"/>
                <a:sym typeface="+mn-ea"/>
              </a:rPr>
              <a:t>KẾT NỐI TRI THỨC VỚI CUỘC SỐNG MÔN TIẾNG VIỆT – LỚP 2 </a:t>
            </a:r>
            <a:endParaRPr lang="en-US" altLang="vi-VN" sz="3100" b="1" dirty="0">
              <a:solidFill>
                <a:srgbClr val="0070C0"/>
              </a:solidFill>
              <a:cs typeface="Arial-Rounded" panose="020B0500000000000000" charset="0"/>
              <a:sym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2165" y="1311965"/>
            <a:ext cx="6649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latin typeface="+mj-lt"/>
              </a:rPr>
              <a:t>ỦY BAN NHÂN DÂN HUYỆN AN LÃO </a:t>
            </a:r>
          </a:p>
          <a:p>
            <a:pPr algn="ctr"/>
            <a:r>
              <a:rPr lang="vi-VN" sz="2400" b="1" smtClean="0">
                <a:latin typeface="+mj-lt"/>
              </a:rPr>
              <a:t>TRƯỜNG </a:t>
            </a:r>
            <a:r>
              <a:rPr lang="vi-VN" sz="2400" b="1" u="sng" smtClean="0">
                <a:latin typeface="+mj-lt"/>
              </a:rPr>
              <a:t>TIỂU HỌC QUANG </a:t>
            </a:r>
            <a:r>
              <a:rPr lang="vi-VN" sz="2400" b="1" smtClean="0">
                <a:latin typeface="+mj-lt"/>
              </a:rPr>
              <a:t>TRUNG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3185" y="4795887"/>
            <a:ext cx="475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mtClean="0">
                <a:latin typeface="+mj-lt"/>
              </a:rPr>
              <a:t>GIÁO VIÊN: PHẠM THỊ THU HÀ </a:t>
            </a:r>
          </a:p>
          <a:p>
            <a:pPr algn="ctr"/>
            <a:r>
              <a:rPr lang="vi-VN" smtClean="0">
                <a:latin typeface="+mj-lt"/>
              </a:rPr>
              <a:t>LỚP : 2E </a:t>
            </a:r>
            <a:endParaRPr lang="en-US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9310" y="3407492"/>
            <a:ext cx="7579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26: Đọc: Em mang về yêu thương 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479646" y="2236113"/>
            <a:ext cx="40017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3DD3ED-C7F1-46B7-A163-A11F71034BB5}"/>
              </a:ext>
            </a:extLst>
          </p:cNvPr>
          <p:cNvSpPr txBox="1"/>
          <p:nvPr/>
        </p:nvSpPr>
        <p:spPr>
          <a:xfrm>
            <a:off x="6148409" y="2460322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3429" y="416864"/>
            <a:ext cx="71895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Bài 26 </a:t>
            </a:r>
          </a:p>
          <a:p>
            <a:pPr algn="ctr"/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Đọc: Em mang yêu thương về 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45768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51814" y="631455"/>
            <a:ext cx="6625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04678" y="1663662"/>
            <a:ext cx="58100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5" y="1817103"/>
            <a:ext cx="3658058" cy="286232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CB66D3A-AE1C-434F-98C6-7C97981B1912}"/>
              </a:ext>
            </a:extLst>
          </p:cNvPr>
          <p:cNvSpPr/>
          <p:nvPr/>
        </p:nvSpPr>
        <p:spPr>
          <a:xfrm>
            <a:off x="1175017" y="5065749"/>
            <a:ext cx="7320934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F31898B-30A9-41CD-88B1-D6B86E4CA6C0}"/>
              </a:ext>
            </a:extLst>
          </p:cNvPr>
          <p:cNvCxnSpPr>
            <a:cxnSpLocks/>
          </p:cNvCxnSpPr>
          <p:nvPr/>
        </p:nvCxnSpPr>
        <p:spPr>
          <a:xfrm>
            <a:off x="2906486" y="2132057"/>
            <a:ext cx="100321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175017" y="2649469"/>
            <a:ext cx="287300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5382586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551814" y="631455"/>
            <a:ext cx="6625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04678" y="1663662"/>
            <a:ext cx="58100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629" y="1401082"/>
            <a:ext cx="4189734" cy="327834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115313" y="3596526"/>
            <a:ext cx="323897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D842709-59E9-49C1-944E-19A885B9CAA4}"/>
              </a:ext>
            </a:extLst>
          </p:cNvPr>
          <p:cNvSpPr/>
          <p:nvPr/>
        </p:nvSpPr>
        <p:spPr>
          <a:xfrm>
            <a:off x="584276" y="5033442"/>
            <a:ext cx="8976933" cy="992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khổ thơ đầu bạn nhỏ tả em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B9A3B87-B977-4C70-A7B6-A27A09EB7FEB}"/>
              </a:ext>
            </a:extLst>
          </p:cNvPr>
          <p:cNvCxnSpPr>
            <a:cxnSpLocks/>
          </p:cNvCxnSpPr>
          <p:nvPr/>
        </p:nvCxnSpPr>
        <p:spPr>
          <a:xfrm>
            <a:off x="1115313" y="4119040"/>
            <a:ext cx="394654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630A6D2-0064-4E33-A04A-BB253F81CBB7}"/>
              </a:ext>
            </a:extLst>
          </p:cNvPr>
          <p:cNvCxnSpPr>
            <a:cxnSpLocks/>
          </p:cNvCxnSpPr>
          <p:nvPr/>
        </p:nvCxnSpPr>
        <p:spPr>
          <a:xfrm>
            <a:off x="1126199" y="4576241"/>
            <a:ext cx="394654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532748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624757" y="236022"/>
            <a:ext cx="7544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523455" y="1034711"/>
            <a:ext cx="57694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CB66D3A-AE1C-434F-98C6-7C97981B1912}"/>
              </a:ext>
            </a:extLst>
          </p:cNvPr>
          <p:cNvSpPr/>
          <p:nvPr/>
        </p:nvSpPr>
        <p:spPr>
          <a:xfrm>
            <a:off x="392214" y="5649830"/>
            <a:ext cx="11360635" cy="707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khổ thơ thứ hai và thứ ba bạn nhỏ đoán em bé từ đâu đến?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973100" y="1502827"/>
            <a:ext cx="20655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48F55D2-6D8D-43E1-9DEB-50500A7AF04D}"/>
              </a:ext>
            </a:extLst>
          </p:cNvPr>
          <p:cNvCxnSpPr>
            <a:cxnSpLocks/>
          </p:cNvCxnSpPr>
          <p:nvPr/>
        </p:nvCxnSpPr>
        <p:spPr>
          <a:xfrm>
            <a:off x="1798929" y="1983239"/>
            <a:ext cx="223967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5C3C12D-6F74-49FC-8984-072B49B5F4B4}"/>
              </a:ext>
            </a:extLst>
          </p:cNvPr>
          <p:cNvCxnSpPr>
            <a:cxnSpLocks/>
          </p:cNvCxnSpPr>
          <p:nvPr/>
        </p:nvCxnSpPr>
        <p:spPr>
          <a:xfrm>
            <a:off x="1973100" y="2483983"/>
            <a:ext cx="228321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B4EEA56-5904-46DA-A157-DBAB957364E5}"/>
              </a:ext>
            </a:extLst>
          </p:cNvPr>
          <p:cNvCxnSpPr>
            <a:cxnSpLocks/>
          </p:cNvCxnSpPr>
          <p:nvPr/>
        </p:nvCxnSpPr>
        <p:spPr>
          <a:xfrm>
            <a:off x="1798929" y="3961692"/>
            <a:ext cx="2152585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6D5E8FE-3684-48D9-9AA5-3AA32F06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186" y="1502827"/>
            <a:ext cx="5841292" cy="356803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6D2EBDE-CAF8-452A-BAC5-9494F59A0C5D}"/>
              </a:ext>
            </a:extLst>
          </p:cNvPr>
          <p:cNvSpPr/>
          <p:nvPr/>
        </p:nvSpPr>
        <p:spPr>
          <a:xfrm>
            <a:off x="6413673" y="1242347"/>
            <a:ext cx="2252453" cy="19280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6D8788E-E3E9-49E5-B56A-E7DA1B3C42BE}"/>
              </a:ext>
            </a:extLst>
          </p:cNvPr>
          <p:cNvSpPr/>
          <p:nvPr/>
        </p:nvSpPr>
        <p:spPr>
          <a:xfrm>
            <a:off x="8683779" y="1317171"/>
            <a:ext cx="2128367" cy="18986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70230895-F8F8-4502-BF7F-B3AB5CB59172}"/>
              </a:ext>
            </a:extLst>
          </p:cNvPr>
          <p:cNvSpPr/>
          <p:nvPr/>
        </p:nvSpPr>
        <p:spPr>
          <a:xfrm>
            <a:off x="5778326" y="3152344"/>
            <a:ext cx="2128367" cy="19280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D322368F-21C3-436D-8301-3BF742132FB2}"/>
              </a:ext>
            </a:extLst>
          </p:cNvPr>
          <p:cNvSpPr/>
          <p:nvPr/>
        </p:nvSpPr>
        <p:spPr>
          <a:xfrm>
            <a:off x="9798032" y="3026229"/>
            <a:ext cx="2206235" cy="20541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374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230812" y="417111"/>
            <a:ext cx="672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3DD3ED-C7F1-46B7-A163-A11F71034BB5}"/>
              </a:ext>
            </a:extLst>
          </p:cNvPr>
          <p:cNvSpPr txBox="1"/>
          <p:nvPr/>
        </p:nvSpPr>
        <p:spPr>
          <a:xfrm>
            <a:off x="1230038" y="1508760"/>
            <a:ext cx="59218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(Minh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257" y="1205174"/>
            <a:ext cx="4440106" cy="34742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CB66D3A-AE1C-434F-98C6-7C97981B1912}"/>
              </a:ext>
            </a:extLst>
          </p:cNvPr>
          <p:cNvSpPr/>
          <p:nvPr/>
        </p:nvSpPr>
        <p:spPr>
          <a:xfrm>
            <a:off x="323786" y="4978993"/>
            <a:ext cx="11544427" cy="1028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D9FFA70-E736-4E4B-BCFE-6C1E2EC64FFF}"/>
              </a:ext>
            </a:extLst>
          </p:cNvPr>
          <p:cNvCxnSpPr>
            <a:cxnSpLocks/>
          </p:cNvCxnSpPr>
          <p:nvPr/>
        </p:nvCxnSpPr>
        <p:spPr>
          <a:xfrm>
            <a:off x="1330843" y="3833811"/>
            <a:ext cx="4297072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4761268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4025" y="1982470"/>
            <a:ext cx="77792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466967"/>
            <a:ext cx="10515600" cy="724189"/>
          </a:xfrm>
        </p:spPr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147063F2-7C15-4E75-AA88-922FB9D3B325}"/>
              </a:ext>
            </a:extLst>
          </p:cNvPr>
          <p:cNvSpPr/>
          <p:nvPr/>
        </p:nvSpPr>
        <p:spPr>
          <a:xfrm>
            <a:off x="1317574" y="1378379"/>
            <a:ext cx="8642854" cy="26093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 bẫm,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mũm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mĩm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xắn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vi-VN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ngộ nghĩnh, đáng yêu, bầu bĩnh, ngây thơ, dễ thương, mập mạp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xmlns="" id="{8EDC0234-7C09-40BC-B49E-E78FC2D449B8}"/>
              </a:ext>
            </a:extLst>
          </p:cNvPr>
          <p:cNvSpPr txBox="1">
            <a:spLocks/>
          </p:cNvSpPr>
          <p:nvPr/>
        </p:nvSpPr>
        <p:spPr>
          <a:xfrm>
            <a:off x="272143" y="4174948"/>
            <a:ext cx="10699044" cy="870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câu với từ ngữ em tìm được ở bài tập 1.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xmlns="" id="{5F6FC191-815C-43C7-87D0-9EC7100B4FE7}"/>
              </a:ext>
            </a:extLst>
          </p:cNvPr>
          <p:cNvSpPr txBox="1">
            <a:spLocks/>
          </p:cNvSpPr>
          <p:nvPr/>
        </p:nvSpPr>
        <p:spPr>
          <a:xfrm>
            <a:off x="650320" y="4960332"/>
            <a:ext cx="6871708" cy="624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EC28CDB9-3414-4BC8-8607-2C9479F0E0B5}"/>
              </a:ext>
            </a:extLst>
          </p:cNvPr>
          <p:cNvSpPr txBox="1">
            <a:spLocks/>
          </p:cNvSpPr>
          <p:nvPr/>
        </p:nvSpPr>
        <p:spPr>
          <a:xfrm>
            <a:off x="552349" y="5675235"/>
            <a:ext cx="6871708" cy="624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8" grpId="0"/>
      <p:bldP spid="20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1" y="2198914"/>
            <a:ext cx="5222990" cy="24611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" y="0"/>
            <a:ext cx="1440180" cy="7848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320594" y="944721"/>
            <a:ext cx="8843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4EAB83-1797-4DE9-807B-01D3F1EC4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244" y="1560208"/>
            <a:ext cx="7156709" cy="3600893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8219662" y="1528286"/>
            <a:ext cx="3647660" cy="22961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trong tranh đang làm gì ?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0" y="1560208"/>
            <a:ext cx="3319670" cy="226635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 thấy gì trong bức tranh ?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020130" y="5161101"/>
            <a:ext cx="914400" cy="914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 advClick="0" advTm="371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479646" y="2236113"/>
            <a:ext cx="40017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3DD3ED-C7F1-46B7-A163-A11F71034BB5}"/>
              </a:ext>
            </a:extLst>
          </p:cNvPr>
          <p:cNvSpPr txBox="1"/>
          <p:nvPr/>
        </p:nvSpPr>
        <p:spPr>
          <a:xfrm>
            <a:off x="6148409" y="2460322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10135044" y="2640267"/>
            <a:ext cx="2250440" cy="117334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2" name="Up Ribbon 1"/>
          <p:cNvSpPr/>
          <p:nvPr/>
        </p:nvSpPr>
        <p:spPr>
          <a:xfrm>
            <a:off x="587829" y="227889"/>
            <a:ext cx="10962861" cy="1918252"/>
          </a:xfrm>
          <a:prstGeom prst="ribbon2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26 </a:t>
            </a:r>
          </a:p>
          <a:p>
            <a:pPr algn="ctr"/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Đọc: Em mang yêu thương về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479646" y="2236113"/>
            <a:ext cx="40017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3DD3ED-C7F1-46B7-A163-A11F71034BB5}"/>
              </a:ext>
            </a:extLst>
          </p:cNvPr>
          <p:cNvSpPr txBox="1"/>
          <p:nvPr/>
        </p:nvSpPr>
        <p:spPr>
          <a:xfrm>
            <a:off x="6148409" y="2460322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3429" y="416864"/>
            <a:ext cx="71895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Bài 26 </a:t>
            </a:r>
          </a:p>
          <a:p>
            <a:pPr algn="ctr"/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Đọc: Em mang yêu thương về 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45029" y="2111829"/>
            <a:ext cx="478971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smtClean="0">
                <a:solidFill>
                  <a:schemeClr val="tx1"/>
                </a:solidFill>
              </a:rPr>
              <a:t>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22852" y="4682936"/>
            <a:ext cx="478972" cy="43542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>
                <a:solidFill>
                  <a:schemeClr val="tx1"/>
                </a:solidFill>
              </a:rPr>
              <a:t>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671457" y="2340429"/>
            <a:ext cx="476952" cy="43542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>
                <a:solidFill>
                  <a:schemeClr val="tx1"/>
                </a:solidFill>
              </a:rPr>
              <a:t>3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671457" y="4245429"/>
            <a:ext cx="476952" cy="43750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>
                <a:solidFill>
                  <a:schemeClr val="tx1"/>
                </a:solidFill>
              </a:rPr>
              <a:t>4</a:t>
            </a:r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518052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4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27614" y="0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66287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0" y="2243748"/>
              <a:ext cx="18333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Thực hiện yêu cầu 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124200" y="1710790"/>
            <a:ext cx="8273759" cy="2315210"/>
            <a:chOff x="181619" y="1261924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81619" y="1261924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1048" y="1553831"/>
              <a:ext cx="1808630" cy="159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3600" b="0" i="0" u="none" strike="noStrike" kern="1200" cap="none" spc="0" normalizeH="0" baseline="0" noProof="0" smtClean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Đọc thầm, gạch chân các từ/ tiếng khó đọc. Cách ngắt nhịp thơ và khoanh tròn từ cần giải nghĩa. </a:t>
              </a:r>
              <a:endPara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146002" y="474626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251637" y="1426566"/>
            <a:ext cx="393960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3DD3ED-C7F1-46B7-A163-A11F71034BB5}"/>
              </a:ext>
            </a:extLst>
          </p:cNvPr>
          <p:cNvSpPr txBox="1"/>
          <p:nvPr/>
        </p:nvSpPr>
        <p:spPr>
          <a:xfrm>
            <a:off x="4677302" y="2241734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671" y="189946"/>
            <a:ext cx="3461036" cy="270815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146002" y="2503714"/>
            <a:ext cx="99996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68286" y="2933265"/>
            <a:ext cx="82731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221440" y="3254829"/>
            <a:ext cx="1011617" cy="108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068286" y="4713514"/>
            <a:ext cx="91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221440" y="5050971"/>
            <a:ext cx="1196674" cy="108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822371" y="2997921"/>
            <a:ext cx="5225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584371" y="5170714"/>
            <a:ext cx="11908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9283290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6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215396" y="4567477"/>
            <a:ext cx="6916419" cy="2315210"/>
            <a:chOff x="3815445" y="140918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1048" y="1553831"/>
                <a:ext cx="1808630" cy="981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Lẫm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chẫm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Dáng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chưa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của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bé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6" name="tập đ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41502" y="303683"/>
            <a:ext cx="3901894" cy="4843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943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146002" y="474626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251637" y="1426566"/>
            <a:ext cx="393960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chẫm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3DD3ED-C7F1-46B7-A163-A11F71034BB5}"/>
              </a:ext>
            </a:extLst>
          </p:cNvPr>
          <p:cNvSpPr txBox="1"/>
          <p:nvPr/>
        </p:nvSpPr>
        <p:spPr>
          <a:xfrm>
            <a:off x="4677302" y="2241734"/>
            <a:ext cx="4195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02D7C2-03A0-4757-824D-16C119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671" y="189946"/>
            <a:ext cx="3461036" cy="270815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146002" y="2503714"/>
            <a:ext cx="99996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68286" y="2933265"/>
            <a:ext cx="82731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221440" y="3254829"/>
            <a:ext cx="1011617" cy="108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068286" y="4713514"/>
            <a:ext cx="91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221440" y="5050971"/>
            <a:ext cx="1196674" cy="108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822371" y="2997921"/>
            <a:ext cx="5225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584371" y="5170714"/>
            <a:ext cx="11908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4962838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CCF615E-9C5C-4308-B144-701A7A84A36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 {&amp;${F07901DA-7FC5-4D2C-8D13-90B7F1D7D8FF}&quot;,&quot;C:\\Users\\Truong\\Downloads\\PPOI TV2-HKI KNTT\\Tuần 1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26-ĐỌC-  Em mang về yêu thươ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A3BE5F-7652-466E-A89F-25AD4B6A529D}:49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19FB5D-0276-4CF7-B60F-001B925A397D}:49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7DCF13-E79A-4493-B660-A228EE2F81FF}:30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2F2CFA-31F6-445F-8BE7-C4EE578AC5ED}:4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FEA151-35F5-4C9A-9CB6-BC357A217B71}:49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9E8137-1B72-45CA-9163-515019C4861B}:4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D4592D-8794-4209-956F-02D18EFC7757}:48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77D91E-70ED-447B-8CAA-A5FF030DB28D}:3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A9E945-710B-4C1E-B3AA-1D30F9ED2D16}:27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9C0BC4-79C7-4559-B81D-DDE601D71FE5}:2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EDF9E7-BA18-4F24-954C-1A1F6FED2DC5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851A63-7C52-4EB0-8A6B-086127791DF1}:47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065C6E-DAAE-47FB-8699-B03A460FA0CF}:26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9D6667-0D3D-4B6E-A678-CF919130577F}:2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7DE2A2-BEB4-49C0-8FD8-5B6EA7FC7F25}:49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8E5413-CC7C-408A-87DA-E886FC8F6C38}:27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AE6D07-5164-478F-A0CF-FA37D009FCCB}:4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F3ECBF-1967-4006-A530-9C37D4E89B63}:495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999</Words>
  <Application>Microsoft Office PowerPoint</Application>
  <PresentationFormat>Widescreen</PresentationFormat>
  <Paragraphs>197</Paragraphs>
  <Slides>18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Microsoft YaHei</vt:lpstr>
      <vt:lpstr>宋体</vt:lpstr>
      <vt:lpstr>Arial</vt:lpstr>
      <vt:lpstr>Arial-Rounded</vt:lpstr>
      <vt:lpstr>Calibri</vt:lpstr>
      <vt:lpstr>Calibri Light</vt:lpstr>
      <vt:lpstr>黑体</vt:lpstr>
      <vt:lpstr>Times New Roman</vt:lpstr>
      <vt:lpstr>Verdana</vt:lpstr>
      <vt:lpstr>等线</vt:lpstr>
      <vt:lpstr>2_Office Theme</vt:lpstr>
      <vt:lpstr>2_Office 主题​​</vt:lpstr>
      <vt:lpstr>3_Office Theme</vt:lpstr>
      <vt:lpstr>6_Office Theme</vt:lpstr>
      <vt:lpstr>5_Office Theme</vt:lpstr>
      <vt:lpstr>7_Office Theme</vt:lpstr>
      <vt:lpstr>9_Office Theme</vt:lpstr>
      <vt:lpstr>  SÁCH KẾT NỐI TRI THỨC VỚI CUỘC SỐNG MÔN TIẾNG VIỆT – LỚP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thêm các từ ngữ tả em bé.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26-ĐỌC-  Em mang về yêu thương</dc:title>
  <dc:creator>tran thao</dc:creator>
  <cp:lastModifiedBy>STD_NHA</cp:lastModifiedBy>
  <cp:revision>47</cp:revision>
  <dcterms:created xsi:type="dcterms:W3CDTF">2021-05-27T05:55:52Z</dcterms:created>
  <dcterms:modified xsi:type="dcterms:W3CDTF">2024-12-17T12:22:33Z</dcterms:modified>
</cp:coreProperties>
</file>