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1"/>
  </p:notesMasterIdLst>
  <p:sldIdLst>
    <p:sldId id="256" r:id="rId4"/>
    <p:sldId id="267" r:id="rId5"/>
    <p:sldId id="268" r:id="rId6"/>
    <p:sldId id="269" r:id="rId7"/>
    <p:sldId id="270" r:id="rId8"/>
    <p:sldId id="271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4E26-5AF4-4535-9628-1BFAD997C4A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7CC1-5EA0-4A1E-AC5A-2ADAB402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0717B4-249F-1013-92F2-633646506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E31F17-9DD3-B9A8-6C48-3903AC6A2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B5EBD-D562-E307-E672-BD02E45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873F00-F3E1-8DE4-A265-E9E13A4A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C7F54B-7A84-0DA4-31C6-0505BF09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FE9F9-7B1B-26AF-D59E-E5058122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E56471-7558-467B-1D35-DC0E4DACA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75694-839A-3D17-21F1-C6BDB67A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536829-EBE6-2D88-BD46-77107536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FBC401-DA9D-5D91-AC86-CB37EDF6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662963-350B-B7AF-BE9A-69B6D080E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88563B-5044-52AD-F3D1-383103B06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5BE66-6D46-195F-4EF9-D5755AC4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54904F-F303-BEEF-7496-1347CD28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9AE222-893D-85A0-D167-40E887F3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47607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407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513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550083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5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7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4662E9-BDCD-40D9-B208-D0F27081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3037FE-FAD9-AEFA-F82B-F9B4A800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DB5EE-B53E-3A42-09FC-96C5766A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B1983D-238A-CC72-C977-22BC6FA0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1AECC2-BB61-DD97-AFC8-0FC9485E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8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33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1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2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693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7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75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75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94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50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25EAE-6513-D91C-C649-18943EE3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FF2E3D-1D15-F161-04AF-231F8897B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49B30F-2754-D320-DD2E-23787F00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DCBCB6-C8A7-3D55-2378-56ED8F61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E8386B-C3EC-438C-A821-B6CF1BFD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89EA3-25F2-12C1-9EBB-7A9171D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6F9D72-16C3-348E-55AB-743CA14CB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94FCED-F42A-0F76-083F-613249CA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9CA9B5-D2A7-F7BD-E623-DAE12B10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468951-D4D8-1320-F0AD-4448C8FA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77DCC3-3DB8-4695-168D-5840B863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E5F11F-82AF-2110-79A1-6B41DEE1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08899F-3484-6A79-0579-F6BA0B65B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DF9DA4-27BF-74CF-FA3D-B6D4A727B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E06F2A-41D8-67CA-4197-D6B58BAD8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27A408-7078-5F4E-EF23-3AA911087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4DDC3E-F676-8753-724A-6EA2F22A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E2596C-B0D5-B200-1C09-F8B64614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8FC45B3-EF2B-1EB7-8357-379C49DC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DF3A3-6BDE-B2B2-2293-0D2C0AC5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594822-CC82-B5A1-BBF2-D6A95F21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B8F6B0-CA4E-59D0-0450-63BBD135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EEFB1B-30B6-704B-F106-56B71797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C6E6AB0-D76E-3A25-9934-D722CD4A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75FB37-2C12-12C1-1C18-60C383A1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26B831-27AD-3C32-5111-67F9465B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5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BE460-18DC-0E4A-8918-651560F8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489F35-A38A-2C8B-6C8E-45E62E75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1D97F0-B8CE-C232-1FC7-93602857B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A83F65-2CA0-2369-FCB5-5B6C4FF3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72A354-3310-48F2-80D4-04B2B0A8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1364D2-80B8-6E86-10AE-748034F8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427CC-90C8-16CD-7069-489C4A26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53C5453-6806-B208-CAE0-4099CC116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F87A4D-EFDF-B8F7-1FB3-DE5830175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2DCD26-E9E3-097C-0C81-7F8799D9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E7386C-5875-1BCD-C79A-222D49FA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5FFDEA-C6F6-4A1D-1EE8-2BBC6FFF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EF45634-7C5F-F836-5EF6-DE0ABFAC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57407-F13E-5EA0-7661-9B142825B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3AF9A-FEE2-C4A4-BDB3-B6A236500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FBF7-09E7-4AE9-A02F-69C7BBA7714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554440-B195-032A-2F83-24D4652D6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43B597-85D9-BCC6-96F0-0E80AFA73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25B0-E992-434E-905E-F282E47A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4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6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8EA61-584F-6119-0AE9-AF39EF1D3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AA236-4224-784E-DC1D-8984B98C8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đẹp, chuyên nghiệp, dễ thương">
            <a:extLst>
              <a:ext uri="{FF2B5EF4-FFF2-40B4-BE49-F238E27FC236}">
                <a16:creationId xmlns="" xmlns:a16="http://schemas.microsoft.com/office/drawing/2014/main" id="{CC935969-8992-DD16-EDBB-9C2FFCDC6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C80E0D6-8E57-344D-F13F-00CC7FA0226B}"/>
              </a:ext>
            </a:extLst>
          </p:cNvPr>
          <p:cNvSpPr/>
          <p:nvPr/>
        </p:nvSpPr>
        <p:spPr>
          <a:xfrm>
            <a:off x="3021367" y="2028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ỦY BAN NHÂN DÂN HUYỆN AN LÃO</a:t>
            </a:r>
          </a:p>
          <a:p>
            <a:pPr algn="ctr">
              <a:defRPr/>
            </a:pPr>
            <a:r>
              <a:rPr lang="en-US" altLang="zh-CN" sz="16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TIỂU HỌC QUANG TRUNG</a:t>
            </a:r>
            <a:endParaRPr lang="zh-CN" altLang="en-US" sz="16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A17343-11B3-EC62-1CD2-BEEB910FDE82}"/>
              </a:ext>
            </a:extLst>
          </p:cNvPr>
          <p:cNvSpPr/>
          <p:nvPr/>
        </p:nvSpPr>
        <p:spPr>
          <a:xfrm>
            <a:off x="3172288" y="125040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888907-0F77-5F02-6DA3-5018B556ADD6}"/>
              </a:ext>
            </a:extLst>
          </p:cNvPr>
          <p:cNvSpPr txBox="1"/>
          <p:nvPr/>
        </p:nvSpPr>
        <p:spPr>
          <a:xfrm>
            <a:off x="1548780" y="2472328"/>
            <a:ext cx="8119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CHỦ ĐỀ 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/>
              </a:rPr>
              <a:t>5: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HÌNH PHẲNG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Calibri Light" panose="020F0302020204030204"/>
              </a:rPr>
              <a:t> </a:t>
            </a:r>
            <a:endParaRPr lang="vi-VN" sz="32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F05F64-C12F-2D11-D086-D05C6A06E086}"/>
              </a:ext>
            </a:extLst>
          </p:cNvPr>
          <p:cNvSpPr/>
          <p:nvPr/>
        </p:nvSpPr>
        <p:spPr>
          <a:xfrm>
            <a:off x="3030245" y="36420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4F6228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26:</a:t>
            </a:r>
          </a:p>
          <a:p>
            <a:pPr algn="ctr"/>
            <a:r>
              <a:rPr lang="en-US" sz="2800" dirty="0">
                <a:ln>
                  <a:solidFill>
                    <a:srgbClr val="4F6228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KHÚC, HÌNH TỨ GIÁC</a:t>
            </a:r>
            <a:endParaRPr lang="vi-VN" sz="2800" dirty="0">
              <a:ln>
                <a:solidFill>
                  <a:srgbClr val="4F6228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0ACC0F-D559-5542-B85C-50059BE97927}"/>
              </a:ext>
            </a:extLst>
          </p:cNvPr>
          <p:cNvSpPr/>
          <p:nvPr/>
        </p:nvSpPr>
        <p:spPr>
          <a:xfrm>
            <a:off x="2994734" y="53820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2D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</p:spTree>
    <p:extLst>
      <p:ext uri="{BB962C8B-B14F-4D97-AF65-F5344CB8AC3E}">
        <p14:creationId xmlns:p14="http://schemas.microsoft.com/office/powerpoint/2010/main" val="76456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537460" cy="982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35" y="191770"/>
            <a:ext cx="8820150" cy="569976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172335" y="5803900"/>
            <a:ext cx="9085580" cy="1054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 gấp khúc là đường gồm nhiều đoạn thẳng kế tiếp nhau và không thẳng hàng.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7520" y="112395"/>
            <a:ext cx="9202420" cy="52089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6450" y="5464175"/>
            <a:ext cx="5700395" cy="1024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 luận: Hình tứ giác là một đa giác có 4 cạnh và 4 đỉnh.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35" y="1500505"/>
            <a:ext cx="9253220" cy="34759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99080" y="5189855"/>
            <a:ext cx="5963920" cy="13595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Đường gấp khúc: ABC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Đường gấp khúc: DEGH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755" y="473710"/>
            <a:ext cx="8968105" cy="43630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09010" y="5109210"/>
            <a:ext cx="6045200" cy="1003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 tất cả 4 hình tứ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330" y="492125"/>
            <a:ext cx="9858375" cy="603123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31665" y="520509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77840" y="523557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83375" y="5205095"/>
            <a:ext cx="619125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48270" y="5205095"/>
            <a:ext cx="689610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83375" y="5793740"/>
            <a:ext cx="689610" cy="558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132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SimSun</vt:lpstr>
      <vt:lpstr>SimSun</vt:lpstr>
      <vt:lpstr>Arial</vt:lpstr>
      <vt:lpstr>Calibri</vt:lpstr>
      <vt:lpstr>Calibri Light</vt:lpstr>
      <vt:lpstr>ITC Avant Garde Std Bk</vt:lpstr>
      <vt:lpstr>Times New Roman</vt:lpstr>
      <vt:lpstr>等线</vt:lpstr>
      <vt:lpstr>Office Theme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STD_NHA</cp:lastModifiedBy>
  <cp:revision>3</cp:revision>
  <dcterms:created xsi:type="dcterms:W3CDTF">2024-12-17T02:01:21Z</dcterms:created>
  <dcterms:modified xsi:type="dcterms:W3CDTF">2024-12-17T03:08:42Z</dcterms:modified>
</cp:coreProperties>
</file>