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529" r:id="rId3"/>
    <p:sldId id="263" r:id="rId4"/>
    <p:sldId id="522" r:id="rId5"/>
    <p:sldId id="277" r:id="rId6"/>
    <p:sldId id="265" r:id="rId7"/>
    <p:sldId id="288" r:id="rId8"/>
    <p:sldId id="260" r:id="rId9"/>
    <p:sldId id="292" r:id="rId10"/>
    <p:sldId id="294" r:id="rId11"/>
    <p:sldId id="296" r:id="rId12"/>
    <p:sldId id="298" r:id="rId13"/>
    <p:sldId id="523" r:id="rId14"/>
    <p:sldId id="524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9DEC3-B6EC-40B3-BB58-90BBBD3F187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0EA95-F05A-4169-8D04-4F5F3387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419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67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90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812A0-0DB9-C2A1-5AC4-249B7C18C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3F653A-EFEA-D364-EC91-2B76B904B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AD57DA-A547-DD0F-CA54-BE2533BC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307A09-A6D4-ACA9-2740-F004A9D0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C6538C-6997-F0C9-9D98-877F8D02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3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2B5E9-AE4C-590B-7EF4-CD02B10E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5E32F6-5687-FF69-88AA-1C97A0098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44112F-B985-3C11-F410-7FEE57D7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43C468-AC72-F3D4-210E-62E652E5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E28642-1328-D093-52CE-049D71F7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5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F4A33B8-D2F9-0C36-EB76-1CD4D862F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061A5E-DCFF-2F9F-C6E9-8C1194FD6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E04F61-CD4C-AA04-C793-3AFF593E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92299B-D428-0929-13BE-25A34CB5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C6AAF0-553D-8E1B-5935-32ECD665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6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15998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8431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3443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99538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98595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65537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86050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35169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999634-BE81-A175-35F0-B4B6EDF3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BEA2E3-83E0-1155-5595-EF8B0CCA0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649A5F-56F3-0F88-8877-FFA67499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72C45B-F1D7-D006-67F9-7BB34B4B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AC3192-ED1E-2CBE-F4DD-AD4FD269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19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29522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75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31678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32021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9145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82513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372321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19734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67488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0769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3077C-DE8C-BD0E-76B1-175589EE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3ECAD4-5A7D-EC7C-E152-B7D71914F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46E59-A866-EFC4-380F-7EDBE8C1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2D9DA3-002C-46D5-C9E6-7E4E08AC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0C7B3E-DA69-4323-CAC2-7D545E02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82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21797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56069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36139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69015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FEB8-FD10-35FB-5C62-11B10605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473974-5028-380E-5C42-CCF090DD1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F82BB0-3888-5C41-100D-8D1C29E20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F48B03-576A-438E-94DA-436F7EB0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57FDA-1A16-EC6D-D630-528FFFA0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EBBE70-B6B6-31A5-24BC-9F2C518B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B8DAF-A49E-0404-7C03-8C7972C5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A2A91D-1437-568E-6680-38D330CEC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44ED77-0B63-0392-5114-3D8FE9132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E323EB6-8F0A-8530-090A-FE4902ABE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EDBB50-D03A-7DA9-83F6-C4055F75A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7874CD6-C3E9-CE82-AF80-EC7AF641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E4A39D5-843B-C132-74A1-97B9BA6A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9E3B137-75A6-CBAE-EEEE-D351C193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F7276A-9993-9A52-CF85-A1FE085F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DC8C5C-191E-7B32-6A70-2E515E66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F21528-AF35-6D03-635A-EB0AF600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40B7CD-DEAB-0B1F-B45D-34276B6C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4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CBBA785-623C-CA4F-98F2-514B2CA4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466F218-997E-D9A9-25EA-6AE50635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C32A0D-E220-1CC8-7A46-4B6CFB5D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7F2171-E173-29AF-6644-D8F99A8C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FA31BC-3DC4-25D5-6B8C-F97FE6675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52EA3C-7A1E-6B2F-2DB2-0039D4A6F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68640C-7E6D-7317-3736-13B6700A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716C58-410E-58E5-9F81-DAB0DEEB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1DE18AA-6FC8-A207-7F9F-C561A25F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49448A-BBE8-6F0E-35BD-D95C4CAC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FB627ED-FE24-6293-BF5C-B9DF7A863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3F3D87-FD73-67EF-0237-833BD54E9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C3FE37-582E-BBAB-CF9F-B1E11741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7D61A4-A990-2127-4FBA-8C0DCE82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D6B42C-B26E-80F8-0337-CFF39DDE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2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8C84991-6019-25BD-FCAC-4F3FF2CE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845C68-E5B1-881D-5233-A20192794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A32AA4-EE41-27F4-7237-DDF34F68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86A3-7842-45DE-B3EA-09CBDAAFAD9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007886-7ED1-4FAA-BE18-36DD77107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691A34-4603-5B1B-9FAD-A132C9CDB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4725-ADF1-40A7-B623-EDEEC2BF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8045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56719E-0801-ED09-68E9-1D497A9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C68D68-D8F4-9EC9-D011-554862011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4E8FA8E6-AE69-B7B2-DBEC-ADBEF7E4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27"/>
            <a:ext cx="12392526" cy="68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E62DBC-17C3-04E7-F614-D4EE78548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18" y="0"/>
            <a:ext cx="10740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=""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=""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=""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=""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11157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Những dòng thơ nào cho thấy mẹ đã thức rất nhiều vì con?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=""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3925332"/>
            <a:ext cx="10048874" cy="203814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dòng thơ nào cho thấy mẹ đã thức rất nhiều vì con: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=""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=""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=""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=""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=""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721133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Theo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thơ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cuối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muốn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điều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gì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=""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=""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=""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=""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=""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6" y="4322790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=""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1789194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=""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=""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1962197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=""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=""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959668" y="2129634"/>
            <a:ext cx="8983895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thể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hiện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lòng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biết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đối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ba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mẹ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.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=""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=""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=""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=""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=""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430263" y="5185456"/>
            <a:ext cx="8767762" cy="63352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2192" y="5844195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6"/>
          <a:srcRect l="22352" t="24161" r="20346" b="27691"/>
          <a:stretch/>
        </p:blipFill>
        <p:spPr>
          <a:xfrm>
            <a:off x="2994990" y="3139766"/>
            <a:ext cx="5671931" cy="20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7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378;p32">
            <a:extLst>
              <a:ext uri="{FF2B5EF4-FFF2-40B4-BE49-F238E27FC236}">
                <a16:creationId xmlns=""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=""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=""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=""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=""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HỌC THUỘC LÒNG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486692" y="2401225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HỌC THUỘC LÒNG 6 DÒNG THƠ CUỐI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44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=""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=""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=""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=""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=""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6"/>
          <a:srcRect l="13656" t="16388" r="33278" b="72507"/>
          <a:stretch/>
        </p:blipFill>
        <p:spPr>
          <a:xfrm>
            <a:off x="636105" y="1630017"/>
            <a:ext cx="9887224" cy="104692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22087" y="2782943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6"/>
          <a:srcRect l="20792" t="27492" r="42196" b="64576"/>
          <a:stretch/>
        </p:blipFill>
        <p:spPr>
          <a:xfrm>
            <a:off x="2054086" y="3525080"/>
            <a:ext cx="6838124" cy="70236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22087" y="418768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sổ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2086" y="4996071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2085" y="579561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1012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=""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=""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=""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=""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=""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2192" t="18298" r="22336" b="24657"/>
          <a:stretch/>
        </p:blipFill>
        <p:spPr>
          <a:xfrm>
            <a:off x="180303" y="1545465"/>
            <a:ext cx="11859297" cy="495693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15475" t="19069" r="75641" b="67055"/>
          <a:stretch/>
        </p:blipFill>
        <p:spPr>
          <a:xfrm>
            <a:off x="180303" y="2081"/>
            <a:ext cx="1133341" cy="1209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=""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1735" y="953036"/>
            <a:ext cx="3528811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444261"/>
            <a:ext cx="52401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mệt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ạ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Kẽo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(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Minh)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41477" t="53758" r="51806" b="28005"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10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950799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=""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054741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giấc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tròn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=""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suốt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đời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Nunito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602876" y="3180080"/>
            <a:ext cx="192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577118" y="4074160"/>
            <a:ext cx="32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600194" y="5020056"/>
            <a:ext cx="161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=""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=""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=""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=""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=""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=""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21983" y="0"/>
            <a:ext cx="1262130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1206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mệt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ạ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Kẽo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3081267"/>
            <a:ext cx="11206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(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60960" y="3063823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/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6"/>
          <a:srcRect l="41477" t="53758" r="51806" b="28005"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50240" y="1933820"/>
            <a:ext cx="10982960" cy="36646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=""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=""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=""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=""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=""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NGẮT NHỊP THƠ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436030" y="21346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6306999" y="272297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153216" y="2708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097336" y="270497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683134" y="324009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195239" y="3781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734183" y="372691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678303" y="372388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712498" y="438087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274049" y="501246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218169" y="500943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32148" y="480294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0" y="1519707"/>
            <a:ext cx="9322084" cy="429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=""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=""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=""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=""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=""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AutoShape 2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utoShape 4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6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75" y="5900739"/>
            <a:ext cx="8969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chịu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8963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 tròn: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giấc ngủ ngon ( ngủ say), không thức giấc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=""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=""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=""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=""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=""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GIẢI NGHĨA TỪ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60" y="578296"/>
            <a:ext cx="27413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27" y="2836063"/>
            <a:ext cx="3303188" cy="25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9843" y="3636164"/>
            <a:ext cx="1086679" cy="379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=""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=""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=""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=""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=""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=""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9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20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2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504660" y="2699286"/>
            <a:ext cx="8189910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đã làm gì để con ngủ ngon?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25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814" y="230458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Rectangle: Rounded Corners 1">
            <a:extLst>
              <a:ext uri="{FF2B5EF4-FFF2-40B4-BE49-F238E27FC236}">
                <a16:creationId xmlns=""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1685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đêm hè oi bức, mẹ đã ngồi đưa võng, hát ru và quạt cho con để con ngủ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516</Words>
  <Application>Microsoft Office PowerPoint</Application>
  <PresentationFormat>Widescreen</PresentationFormat>
  <Paragraphs>71</Paragraphs>
  <Slides>14</Slides>
  <Notes>10</Notes>
  <HiddenSlides>0</HiddenSlides>
  <MMClips>9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Office Theme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STD_NHA</cp:lastModifiedBy>
  <cp:revision>3</cp:revision>
  <dcterms:created xsi:type="dcterms:W3CDTF">2024-12-16T23:20:52Z</dcterms:created>
  <dcterms:modified xsi:type="dcterms:W3CDTF">2024-12-17T02:30:18Z</dcterms:modified>
</cp:coreProperties>
</file>