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sldIdLst>
    <p:sldId id="329" r:id="rId3"/>
    <p:sldId id="320" r:id="rId4"/>
    <p:sldId id="300" r:id="rId5"/>
    <p:sldId id="322" r:id="rId6"/>
    <p:sldId id="323" r:id="rId7"/>
    <p:sldId id="324" r:id="rId8"/>
    <p:sldId id="325" r:id="rId9"/>
    <p:sldId id="326" r:id="rId10"/>
    <p:sldId id="328" r:id="rId11"/>
    <p:sldId id="32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7FE43-6FD1-4EE0-A973-8ECB49C6E1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8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29B79-B624-4329-9982-F65737AB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78EDF5-A01C-477A-8A56-C3A5E2E8F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0F033A-4ADE-4662-A257-A4E3CD4A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4DF46-70C2-4D0A-81F6-8DEFC698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85824-FC88-4B59-8C85-861F4E9B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7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4D655-4FA2-414B-9103-B4A4FAB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0BCCF-89F1-43C9-BC9D-48A73ED3A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82B815-676B-4365-B03D-9A33F175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FA8D33-DFE0-4E72-96AB-5D2432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3E8FB3-39F6-4FE8-B270-D728CD51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53A2-2026-4670-8031-A92759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2EA1BD-504E-4F60-8C98-DB223572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572F9-632F-4F87-B40E-3F553048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5D7F6-F581-49E2-95BC-16CEAC58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5C8FB-6FEB-4463-A154-D2B0E091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AD345-17B1-4485-B3CC-BB0C07DD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B6E59-5679-4B12-B8D9-7AC157FC4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7B416-E4F0-46C1-805C-2BE7B348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018008-6666-40FC-BE7C-5568C608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76A112-961D-448F-BEA1-A951673E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AEE1B-8E36-4B3C-A4B0-99EFAEC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76CC6-A012-403E-9369-4956B96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38E00-B0E2-4AD6-A9D7-739E993C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3DA13B-87B0-4C74-8DAB-6F6AEBF9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F70DC1-75A5-43F0-AA59-0C9A07748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1E8C77-6804-4694-9E17-874A63AE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2FEDAF-C274-41F1-8EA3-6A5F46C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F1B0AE-3417-4E35-9225-9452A0C7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8380A1-AC58-4B54-83E7-A5D6B468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BC4AA-EC0C-40E3-AAC8-7EFDFDA6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C167FB-9E3A-4F3F-8A92-92D53C04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A451A0-D31E-4BDA-8166-E6D77FB6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4BBBA-1A7F-4ED2-BFC1-303FA7E0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0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D6961A-B3F3-45D6-AAB4-935D4C38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371363-DA5B-4BC0-86BD-3AD3A499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375286-FB4D-4CBC-9E01-3923839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2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69065-AE46-4866-97C7-D3F9D02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CF6C5B-62A5-4E46-8564-A9D27A1C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2DA2B1-4900-4E76-AAAA-D1C89BB9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0377A-2083-4EF4-9A8A-F87C26DD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0C66A0-D3CB-40FC-B7C2-03410F85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A87F9-C047-4144-952A-A572EC43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D7E8E-969B-4BF5-98FD-2B5CE56B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9A760A-624C-405E-8C59-D558DAA4C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F91D22-9F62-4D36-A432-D8F96547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9DECCF-4289-4E17-A629-BD6FEB69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6111E6-2080-4051-A804-B1274D4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00B93E-3F82-47C4-8B01-1397F99B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0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69240-E25A-45EF-A282-368FBB6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51EC83-8D32-416E-8079-2A0B99FA5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91353-78FB-4BAA-AB29-E7A9A3C7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2C1AF8-E6DF-4F5C-ABF2-385ECC9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E832B-51AA-4B27-8CF8-A095F151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62303A-28F7-40C4-9AEA-82FA41155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9EA6CF-3051-4684-9A11-C63FA641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6F0665-48C2-4840-AC99-59743F8C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F683AC-5D23-4423-8213-FA5BED09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0E9FAB-AD9C-4F35-81EB-92F5469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9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114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4508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93B9F3-AAA8-4625-A0B2-6A53233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347B8-06D8-4520-9979-E8522D79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B5146-0BEE-4A72-8014-87A1DCD6C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1EEF-2221-49A8-9325-271452ADB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C52CF-F1BA-4123-A248-D4707CC13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6367CF-6C53-4192-A265-9D7E658D7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21C3-CC14-4F0D-BC86-39D822886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"/>
            <a:ext cx="12192000" cy="685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8" y="4211142"/>
            <a:ext cx="2129033" cy="264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1" y="1"/>
            <a:ext cx="1853031" cy="9021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902134"/>
            <a:ext cx="11379200" cy="506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  <a:p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hành, hình thoi (</a:t>
            </a:r>
            <a:r>
              <a:rPr lang="vi-VN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Thúy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8" descr="1559c224c4d5100e6cd23e0b878086d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09595"/>
            <a:ext cx="3741420" cy="3741420"/>
          </a:xfrm>
          <a:prstGeom prst="rect">
            <a:avLst/>
          </a:prstGeom>
        </p:spPr>
      </p:pic>
      <p:pic>
        <p:nvPicPr>
          <p:cNvPr id="19" name="图片 12" descr="2e2443d50be4edde0f92218bf07fa4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633" y="-90650"/>
            <a:ext cx="1263015" cy="1191260"/>
          </a:xfrm>
          <a:prstGeom prst="rect">
            <a:avLst/>
          </a:prstGeom>
        </p:spPr>
      </p:pic>
      <p:pic>
        <p:nvPicPr>
          <p:cNvPr id="20" name="图片 7" descr="cf6a03843171e56c4b8f06e4c8cde8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7" y="231775"/>
            <a:ext cx="1769745" cy="1663700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644" y="3848100"/>
            <a:ext cx="3062357" cy="266076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10" y="-58994"/>
            <a:ext cx="5380724" cy="740900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6" y="-58994"/>
            <a:ext cx="5380724" cy="74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xmlns="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xmlns="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198580-BA15-445F-9590-37AC36A15906}:323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255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맑은 고딕</vt:lpstr>
      <vt:lpstr>SimSun</vt:lpstr>
      <vt:lpstr>SimSun</vt:lpstr>
      <vt:lpstr>#9Slide03 Arima Madurai Black</vt:lpstr>
      <vt:lpstr>Arial</vt:lpstr>
      <vt:lpstr>Calibri</vt:lpstr>
      <vt:lpstr>Calibri Light</vt:lpstr>
      <vt:lpstr>Cambria</vt:lpstr>
      <vt:lpstr>ITC Avant Garde Std Bk</vt:lpstr>
      <vt:lpstr>Times New Roman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ad</cp:lastModifiedBy>
  <cp:revision>31</cp:revision>
  <dcterms:created xsi:type="dcterms:W3CDTF">2023-10-06T03:26:51Z</dcterms:created>
  <dcterms:modified xsi:type="dcterms:W3CDTF">2024-12-12T09:43:10Z</dcterms:modified>
  <cp:category/>
</cp:coreProperties>
</file>