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12"/>
  </p:notesMasterIdLst>
  <p:sldIdLst>
    <p:sldId id="474" r:id="rId6"/>
    <p:sldId id="554" r:id="rId7"/>
    <p:sldId id="522" r:id="rId8"/>
    <p:sldId id="555" r:id="rId9"/>
    <p:sldId id="566" r:id="rId10"/>
    <p:sldId id="47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64" y="339931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252537" y="683135"/>
            <a:ext cx="7959012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8583" y="335902"/>
            <a:ext cx="848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latin typeface="+mj-lt"/>
              </a:rPr>
              <a:t>ỦY BAN NHÂN DÂN HUYỆN AN LÃO</a:t>
            </a:r>
          </a:p>
          <a:p>
            <a:pPr algn="ctr"/>
            <a:r>
              <a:rPr lang="vi-VN" sz="2800" smtClean="0">
                <a:latin typeface="+mj-lt"/>
              </a:rPr>
              <a:t>TRƯỜNG </a:t>
            </a:r>
            <a:r>
              <a:rPr lang="vi-VN" sz="2800" u="sng" smtClean="0">
                <a:latin typeface="+mj-lt"/>
              </a:rPr>
              <a:t>TIỂU HỌC QUANG </a:t>
            </a:r>
            <a:r>
              <a:rPr lang="vi-VN" sz="2800" smtClean="0">
                <a:latin typeface="+mj-lt"/>
              </a:rPr>
              <a:t>TRUNG </a:t>
            </a:r>
            <a:endParaRPr lang="en-US" sz="280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768" y="3290164"/>
            <a:ext cx="665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>
                <a:latin typeface="+mj-lt"/>
              </a:rPr>
              <a:t>SÁCH KẾT NỐI TRI THỨC VỚI CUỘC SỐNG </a:t>
            </a:r>
          </a:p>
          <a:p>
            <a:pPr algn="ctr"/>
            <a:r>
              <a:rPr lang="vi-VN" sz="2400" smtClean="0">
                <a:latin typeface="+mj-lt"/>
              </a:rPr>
              <a:t>MÔN TIẾNG VIỆT – LỚP 2</a:t>
            </a:r>
          </a:p>
          <a:p>
            <a:pPr algn="ctr"/>
            <a:endParaRPr lang="vi-VN" sz="2400" smtClean="0">
              <a:latin typeface="+mj-lt"/>
            </a:endParaRPr>
          </a:p>
          <a:p>
            <a:pPr algn="ctr"/>
            <a:r>
              <a:rPr lang="vi-VN" sz="2400" smtClean="0">
                <a:latin typeface="+mj-lt"/>
              </a:rPr>
              <a:t>GVCN: Phạm Thị Thu Hà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543067" y="1722851"/>
            <a:ext cx="11247324" cy="1954846"/>
            <a:chOff x="2106719" y="1308687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06719" y="1308687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162000" y="1360791"/>
              <a:ext cx="1378326" cy="126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</a:t>
              </a:r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1219200">
                <a:defRPr/>
              </a:pPr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</a:t>
              </a: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 vốn từ về tình cảm gia </a:t>
              </a:r>
              <a:r>
                <a:rPr lang="vi-V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đình.</a:t>
              </a:r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chấm, dấu chấm hỏi, dấu chấm </a:t>
              </a:r>
              <a:r>
                <a:rPr lang="vi-V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than.</a:t>
              </a:r>
              <a:endParaRPr kumimoji="0" lang="zh-CN" altLang="en-US" sz="13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137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Times New Roman</vt:lpstr>
      <vt:lpstr>等线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STD_NHA</cp:lastModifiedBy>
  <cp:revision>95</cp:revision>
  <dcterms:created xsi:type="dcterms:W3CDTF">2021-06-24T12:42:07Z</dcterms:created>
  <dcterms:modified xsi:type="dcterms:W3CDTF">2024-12-17T12:09:03Z</dcterms:modified>
</cp:coreProperties>
</file>